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7"/>
  </p:notesMasterIdLst>
  <p:handoutMasterIdLst>
    <p:handoutMasterId r:id="rId38"/>
  </p:handoutMasterIdLst>
  <p:sldIdLst>
    <p:sldId id="256" r:id="rId2"/>
    <p:sldId id="606" r:id="rId3"/>
    <p:sldId id="667" r:id="rId4"/>
    <p:sldId id="686" r:id="rId5"/>
    <p:sldId id="835" r:id="rId6"/>
    <p:sldId id="824" r:id="rId7"/>
    <p:sldId id="825" r:id="rId8"/>
    <p:sldId id="826" r:id="rId9"/>
    <p:sldId id="836" r:id="rId10"/>
    <p:sldId id="685" r:id="rId11"/>
    <p:sldId id="827" r:id="rId12"/>
    <p:sldId id="832" r:id="rId13"/>
    <p:sldId id="830" r:id="rId14"/>
    <p:sldId id="831" r:id="rId15"/>
    <p:sldId id="833" r:id="rId16"/>
    <p:sldId id="845" r:id="rId17"/>
    <p:sldId id="846" r:id="rId18"/>
    <p:sldId id="847" r:id="rId19"/>
    <p:sldId id="848" r:id="rId20"/>
    <p:sldId id="698" r:id="rId21"/>
    <p:sldId id="822" r:id="rId22"/>
    <p:sldId id="331" r:id="rId23"/>
    <p:sldId id="336" r:id="rId24"/>
    <p:sldId id="843" r:id="rId25"/>
    <p:sldId id="743" r:id="rId26"/>
    <p:sldId id="838" r:id="rId27"/>
    <p:sldId id="839" r:id="rId28"/>
    <p:sldId id="840" r:id="rId29"/>
    <p:sldId id="841" r:id="rId30"/>
    <p:sldId id="842" r:id="rId31"/>
    <p:sldId id="744" r:id="rId32"/>
    <p:sldId id="844" r:id="rId33"/>
    <p:sldId id="828" r:id="rId34"/>
    <p:sldId id="829" r:id="rId35"/>
    <p:sldId id="802" r:id="rId36"/>
  </p:sldIdLst>
  <p:sldSz cx="12192000" cy="6858000"/>
  <p:notesSz cx="6858000" cy="9144000"/>
  <p:embeddedFontLst>
    <p:embeddedFont>
      <p:font typeface="Century" panose="02040604050505020304" pitchFamily="18" charset="0"/>
      <p:regular r:id="rId39"/>
    </p:embeddedFont>
    <p:embeddedFont>
      <p:font typeface="Microsoft Sans Serif" panose="020B0604020202020204" pitchFamily="34" charset="0"/>
      <p:regular r:id="rId40"/>
    </p:embeddedFont>
    <p:embeddedFont>
      <p:font typeface="Roboto Black" panose="020B0604020202020204" charset="0"/>
      <p:bold r:id="rId41"/>
    </p:embeddedFont>
    <p:embeddedFont>
      <p:font typeface="Source Sans Pro" panose="020B0503030403020204" pitchFamily="34" charset="0"/>
      <p:regular r:id="rId42"/>
      <p:bold r:id="rId43"/>
      <p:italic r:id="rId44"/>
      <p:boldItalic r:id="rId45"/>
    </p:embeddedFont>
    <p:embeddedFont>
      <p:font typeface="Source Sans Pro Black" panose="020B0803030403020204" pitchFamily="34" charset="0"/>
      <p:bold r:id="rId46"/>
      <p:boldItalic r:id="rId47"/>
    </p:embeddedFont>
    <p:embeddedFont>
      <p:font typeface="Source Sans Pro Light" panose="020B0403030403020204" pitchFamily="34" charset="0"/>
      <p:regular r:id="rId48"/>
      <p:italic r:id="rId49"/>
    </p:embeddedFont>
    <p:embeddedFont>
      <p:font typeface="Tahoma" panose="020B0604030504040204" pitchFamily="34" charset="0"/>
      <p:regular r:id="rId50"/>
      <p:bold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mut Minarli / Kuveyt Türk - BT-Kullanıcı Deneyimi" initials="UM/KT-BD" lastIdx="1" clrIdx="0">
    <p:extLst>
      <p:ext uri="{19B8F6BF-5375-455C-9EA6-DF929625EA0E}">
        <p15:presenceInfo xmlns:p15="http://schemas.microsoft.com/office/powerpoint/2012/main" userId="S-1-5-21-1752437671-1607160342-1318725885-1838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F3FF"/>
    <a:srgbClr val="CDF4F0"/>
    <a:srgbClr val="26A69A"/>
    <a:srgbClr val="E0E2E4"/>
    <a:srgbClr val="D6DCE5"/>
    <a:srgbClr val="F8F8F8"/>
    <a:srgbClr val="FAFBFC"/>
    <a:srgbClr val="FFFFFF"/>
    <a:srgbClr val="00796B"/>
    <a:srgbClr val="0069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80000" autoAdjust="0"/>
  </p:normalViewPr>
  <p:slideViewPr>
    <p:cSldViewPr snapToGrid="0" showGuides="1">
      <p:cViewPr varScale="1">
        <p:scale>
          <a:sx n="70" d="100"/>
          <a:sy n="70" d="100"/>
        </p:scale>
        <p:origin x="1022" y="3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17" d="100"/>
          <a:sy n="117" d="100"/>
        </p:scale>
        <p:origin x="4821" y="45"/>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Source Sans Pro" panose="020B0503030403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E8455B-53D9-4B32-B77E-7E7E18621C26}" type="datetimeFigureOut">
              <a:rPr lang="en-US" smtClean="0">
                <a:latin typeface="Source Sans Pro" panose="020B0503030403020204" pitchFamily="34" charset="0"/>
              </a:rPr>
              <a:t>12/19/2021</a:t>
            </a:fld>
            <a:endParaRPr lang="en-US" dirty="0">
              <a:latin typeface="Source Sans Pro" panose="020B0503030403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Source Sans Pro" panose="020B0503030403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B61FCB9-0F10-4245-A0A2-69FBCD4913CB}" type="slidenum">
              <a:rPr lang="en-US" smtClean="0">
                <a:latin typeface="Source Sans Pro" panose="020B0503030403020204" pitchFamily="34" charset="0"/>
              </a:rPr>
              <a:t>‹#›</a:t>
            </a:fld>
            <a:endParaRPr lang="en-US" dirty="0">
              <a:latin typeface="Source Sans Pro" panose="020B0503030403020204" pitchFamily="34" charset="0"/>
            </a:endParaRPr>
          </a:p>
        </p:txBody>
      </p:sp>
    </p:spTree>
    <p:extLst>
      <p:ext uri="{BB962C8B-B14F-4D97-AF65-F5344CB8AC3E}">
        <p14:creationId xmlns:p14="http://schemas.microsoft.com/office/powerpoint/2010/main" val="4108296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ource Sans Pro" panose="020B0503030403020204" pitchFamily="34" charset="0"/>
                <a:ea typeface="Source Sans Pro" panose="020B0503030403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ource Sans Pro" panose="020B0503030403020204" pitchFamily="34" charset="0"/>
                <a:ea typeface="Source Sans Pro" panose="020B0503030403020204" pitchFamily="34" charset="0"/>
              </a:defRPr>
            </a:lvl1pPr>
          </a:lstStyle>
          <a:p>
            <a:fld id="{F1EC0025-84E0-4622-B84A-76A80A733ECE}" type="datetimeFigureOut">
              <a:rPr lang="en-US" smtClean="0"/>
              <a:pPr/>
              <a:t>12/19/2021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ource Sans Pro" panose="020B0503030403020204" pitchFamily="34" charset="0"/>
                <a:ea typeface="Source Sans Pro" panose="020B0503030403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ource Sans Pro" panose="020B0503030403020204" pitchFamily="34" charset="0"/>
                <a:ea typeface="Source Sans Pro" panose="020B0503030403020204" pitchFamily="34" charset="0"/>
              </a:defRPr>
            </a:lvl1pPr>
          </a:lstStyle>
          <a:p>
            <a:fld id="{C99F2A00-BE8E-4CC2-8090-5D4D31802DD3}" type="slidenum">
              <a:rPr lang="en-US" smtClean="0"/>
              <a:pPr/>
              <a:t>‹#›</a:t>
            </a:fld>
            <a:endParaRPr lang="en-US" dirty="0"/>
          </a:p>
        </p:txBody>
      </p:sp>
    </p:spTree>
    <p:extLst>
      <p:ext uri="{BB962C8B-B14F-4D97-AF65-F5344CB8AC3E}">
        <p14:creationId xmlns:p14="http://schemas.microsoft.com/office/powerpoint/2010/main" val="3208190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ource Sans Pro" panose="020B0503030403020204" pitchFamily="34" charset="0"/>
        <a:ea typeface="Source Sans Pro" panose="020B0503030403020204" pitchFamily="34" charset="0"/>
        <a:cs typeface="Tahoma" panose="020B0604030504040204" pitchFamily="34" charset="0"/>
      </a:defRPr>
    </a:lvl1pPr>
    <a:lvl2pPr marL="457200" algn="l" defTabSz="914400" rtl="0" eaLnBrk="1" latinLnBrk="0" hangingPunct="1">
      <a:defRPr sz="1200" kern="1200">
        <a:solidFill>
          <a:schemeClr val="tx1"/>
        </a:solidFill>
        <a:latin typeface="Source Sans Pro" panose="020B0503030403020204" pitchFamily="34" charset="0"/>
        <a:ea typeface="Source Sans Pro" panose="020B0503030403020204" pitchFamily="34" charset="0"/>
        <a:cs typeface="Tahoma" panose="020B0604030504040204" pitchFamily="34" charset="0"/>
      </a:defRPr>
    </a:lvl2pPr>
    <a:lvl3pPr marL="914400" algn="l" defTabSz="914400" rtl="0" eaLnBrk="1" latinLnBrk="0" hangingPunct="1">
      <a:defRPr sz="1200" kern="1200">
        <a:solidFill>
          <a:schemeClr val="tx1"/>
        </a:solidFill>
        <a:latin typeface="Source Sans Pro" panose="020B0503030403020204" pitchFamily="34" charset="0"/>
        <a:ea typeface="Source Sans Pro" panose="020B0503030403020204" pitchFamily="34" charset="0"/>
        <a:cs typeface="Tahoma" panose="020B0604030504040204" pitchFamily="34" charset="0"/>
      </a:defRPr>
    </a:lvl3pPr>
    <a:lvl4pPr marL="1371600" algn="l" defTabSz="914400" rtl="0" eaLnBrk="1" latinLnBrk="0" hangingPunct="1">
      <a:defRPr sz="1200" kern="1200">
        <a:solidFill>
          <a:schemeClr val="tx1"/>
        </a:solidFill>
        <a:latin typeface="Source Sans Pro" panose="020B0503030403020204" pitchFamily="34" charset="0"/>
        <a:ea typeface="Source Sans Pro" panose="020B0503030403020204" pitchFamily="34" charset="0"/>
        <a:cs typeface="Tahoma" panose="020B0604030504040204" pitchFamily="34" charset="0"/>
      </a:defRPr>
    </a:lvl4pPr>
    <a:lvl5pPr marL="1828800" algn="l" defTabSz="914400" rtl="0" eaLnBrk="1" latinLnBrk="0" hangingPunct="1">
      <a:defRPr sz="1200" kern="1200">
        <a:solidFill>
          <a:schemeClr val="tx1"/>
        </a:solidFill>
        <a:latin typeface="Source Sans Pro" panose="020B0503030403020204" pitchFamily="34" charset="0"/>
        <a:ea typeface="Source Sans Pro" panose="020B0503030403020204" pitchFamily="34" charset="0"/>
        <a:cs typeface="Tahom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9F2A00-BE8E-4CC2-8090-5D4D31802DD3}" type="slidenum">
              <a:rPr lang="en-US" smtClean="0"/>
              <a:t>1</a:t>
            </a:fld>
            <a:endParaRPr lang="en-US"/>
          </a:p>
        </p:txBody>
      </p:sp>
    </p:spTree>
    <p:extLst>
      <p:ext uri="{BB962C8B-B14F-4D97-AF65-F5344CB8AC3E}">
        <p14:creationId xmlns:p14="http://schemas.microsoft.com/office/powerpoint/2010/main" val="2591728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C99F2A00-BE8E-4CC2-8090-5D4D31802DD3}" type="slidenum">
              <a:rPr lang="en-US" smtClean="0"/>
              <a:pPr/>
              <a:t>7</a:t>
            </a:fld>
            <a:endParaRPr lang="en-US" dirty="0"/>
          </a:p>
        </p:txBody>
      </p:sp>
    </p:spTree>
    <p:extLst>
      <p:ext uri="{BB962C8B-B14F-4D97-AF65-F5344CB8AC3E}">
        <p14:creationId xmlns:p14="http://schemas.microsoft.com/office/powerpoint/2010/main" val="3443314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9F2A00-BE8E-4CC2-8090-5D4D31802DD3}" type="slidenum">
              <a:rPr lang="en-US" smtClean="0"/>
              <a:t>21</a:t>
            </a:fld>
            <a:endParaRPr lang="en-US"/>
          </a:p>
        </p:txBody>
      </p:sp>
    </p:spTree>
    <p:extLst>
      <p:ext uri="{BB962C8B-B14F-4D97-AF65-F5344CB8AC3E}">
        <p14:creationId xmlns:p14="http://schemas.microsoft.com/office/powerpoint/2010/main" val="192810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9F2A00-BE8E-4CC2-8090-5D4D31802DD3}" type="slidenum">
              <a:rPr lang="en-US" smtClean="0"/>
              <a:t>22</a:t>
            </a:fld>
            <a:endParaRPr lang="en-US"/>
          </a:p>
        </p:txBody>
      </p:sp>
    </p:spTree>
    <p:extLst>
      <p:ext uri="{BB962C8B-B14F-4D97-AF65-F5344CB8AC3E}">
        <p14:creationId xmlns:p14="http://schemas.microsoft.com/office/powerpoint/2010/main" val="50463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9F2A00-BE8E-4CC2-8090-5D4D31802DD3}" type="slidenum">
              <a:rPr lang="en-US" smtClean="0"/>
              <a:t>23</a:t>
            </a:fld>
            <a:endParaRPr lang="en-US"/>
          </a:p>
        </p:txBody>
      </p:sp>
    </p:spTree>
    <p:extLst>
      <p:ext uri="{BB962C8B-B14F-4D97-AF65-F5344CB8AC3E}">
        <p14:creationId xmlns:p14="http://schemas.microsoft.com/office/powerpoint/2010/main" val="3913815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9F2A00-BE8E-4CC2-8090-5D4D31802DD3}" type="slidenum">
              <a:rPr lang="en-US" smtClean="0"/>
              <a:t>35</a:t>
            </a:fld>
            <a:endParaRPr lang="en-US"/>
          </a:p>
        </p:txBody>
      </p:sp>
    </p:spTree>
    <p:extLst>
      <p:ext uri="{BB962C8B-B14F-4D97-AF65-F5344CB8AC3E}">
        <p14:creationId xmlns:p14="http://schemas.microsoft.com/office/powerpoint/2010/main" val="1150364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2264974"/>
      </p:ext>
    </p:extLst>
  </p:cSld>
  <p:clrMapOvr>
    <a:masterClrMapping/>
  </p:clrMapOvr>
  <p:transition spd="slow" advTm="2000">
    <p:cover dir="d"/>
  </p:transition>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rtfolio 04">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21"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22" name="Rounded Rectangle 21"/>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23" name="TextBox 22"/>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4"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5" name="Text Placeholder 4"/>
          <p:cNvSpPr>
            <a:spLocks noGrp="1"/>
          </p:cNvSpPr>
          <p:nvPr>
            <p:ph type="body" sz="quarter" idx="2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34" name="Picture Placeholder 2"/>
          <p:cNvSpPr>
            <a:spLocks noGrp="1"/>
          </p:cNvSpPr>
          <p:nvPr>
            <p:ph type="pic" sz="quarter" idx="20" hasCustomPrompt="1"/>
          </p:nvPr>
        </p:nvSpPr>
        <p:spPr>
          <a:xfrm>
            <a:off x="6352358" y="1896743"/>
            <a:ext cx="5239701"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35" name="Picture Placeholder 2"/>
          <p:cNvSpPr>
            <a:spLocks noGrp="1"/>
          </p:cNvSpPr>
          <p:nvPr>
            <p:ph type="pic" sz="quarter" idx="25" hasCustomPrompt="1"/>
          </p:nvPr>
        </p:nvSpPr>
        <p:spPr>
          <a:xfrm>
            <a:off x="607313" y="1896744"/>
            <a:ext cx="5605346" cy="19939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36" name="Picture Placeholder 2"/>
          <p:cNvSpPr>
            <a:spLocks noGrp="1"/>
          </p:cNvSpPr>
          <p:nvPr>
            <p:ph type="pic" sz="quarter" idx="26" hasCustomPrompt="1"/>
          </p:nvPr>
        </p:nvSpPr>
        <p:spPr>
          <a:xfrm>
            <a:off x="607312" y="4042314"/>
            <a:ext cx="1828800"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7" name="Picture Placeholder 2"/>
          <p:cNvSpPr>
            <a:spLocks noGrp="1"/>
          </p:cNvSpPr>
          <p:nvPr>
            <p:ph type="pic" sz="quarter" idx="12" hasCustomPrompt="1"/>
          </p:nvPr>
        </p:nvSpPr>
        <p:spPr>
          <a:xfrm>
            <a:off x="2495585" y="4042314"/>
            <a:ext cx="1828800"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8" name="Picture Placeholder 2"/>
          <p:cNvSpPr>
            <a:spLocks noGrp="1"/>
          </p:cNvSpPr>
          <p:nvPr>
            <p:ph type="pic" sz="quarter" idx="13" hasCustomPrompt="1"/>
          </p:nvPr>
        </p:nvSpPr>
        <p:spPr>
          <a:xfrm>
            <a:off x="4383858" y="4042314"/>
            <a:ext cx="1828800"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05" name="Picture 104">
            <a:extLst>
              <a:ext uri="{FF2B5EF4-FFF2-40B4-BE49-F238E27FC236}">
                <a16:creationId xmlns:a16="http://schemas.microsoft.com/office/drawing/2014/main" id="{97ED7729-80FF-4CE5-983E-AAE86DAEB0D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730770688"/>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p:tgtEl>
                                          <p:spTgt spid="2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4">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p:tgtEl>
                                          <p:spTgt spid="25">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2" presetClass="entr" presetSubtype="4"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p:tgtEl>
                          <p:spTgt spid="24"/>
                        </p:tgtEl>
                        <p:attrNameLst>
                          <p:attrName>ppt_y</p:attrName>
                        </p:attrNameLst>
                      </p:cBhvr>
                      <p:tavLst>
                        <p:tav tm="0">
                          <p:val>
                            <p:strVal val="#ppt_y+#ppt_h*1.125000"/>
                          </p:val>
                        </p:tav>
                        <p:tav tm="100000">
                          <p:val>
                            <p:strVal val="#ppt_y"/>
                          </p:val>
                        </p:tav>
                      </p:tavLst>
                    </p:anim>
                    <p:animEffect transition="in" filter="wipe(up)">
                      <p:cBhvr>
                        <p:cTn dur="500"/>
                        <p:tgtEl>
                          <p:spTgt spid="24"/>
                        </p:tgtEl>
                      </p:cBhvr>
                    </p:animEffect>
                  </p:childTnLst>
                </p:cTn>
              </p:par>
            </p:tnLst>
          </p:tmpl>
        </p:tmplLst>
      </p:bldP>
      <p:bldP spid="25" grpId="0" build="p">
        <p:tmplLst>
          <p:tmpl lvl="1">
            <p:tnLst>
              <p:par>
                <p:cTn presetID="1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p:tgtEl>
                          <p:spTgt spid="25"/>
                        </p:tgtEl>
                        <p:attrNameLst>
                          <p:attrName>ppt_y</p:attrName>
                        </p:attrNameLst>
                      </p:cBhvr>
                      <p:tavLst>
                        <p:tav tm="0">
                          <p:val>
                            <p:strVal val="#ppt_y+#ppt_h*1.125000"/>
                          </p:val>
                        </p:tav>
                        <p:tav tm="100000">
                          <p:val>
                            <p:strVal val="#ppt_y"/>
                          </p:val>
                        </p:tav>
                      </p:tavLst>
                    </p:anim>
                    <p:animEffect transition="in" filter="wipe(up)">
                      <p:cBhvr>
                        <p:cTn dur="500"/>
                        <p:tgtEl>
                          <p:spTgt spid="2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folio 05">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21"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22" name="Rounded Rectangle 21"/>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23" name="TextBox 22"/>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4"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5" name="Text Placeholder 4"/>
          <p:cNvSpPr>
            <a:spLocks noGrp="1"/>
          </p:cNvSpPr>
          <p:nvPr>
            <p:ph type="body" sz="quarter" idx="2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34" name="Picture Placeholder 2"/>
          <p:cNvSpPr>
            <a:spLocks noGrp="1"/>
          </p:cNvSpPr>
          <p:nvPr>
            <p:ph type="pic" sz="quarter" idx="20" hasCustomPrompt="1"/>
          </p:nvPr>
        </p:nvSpPr>
        <p:spPr>
          <a:xfrm>
            <a:off x="772350" y="1936700"/>
            <a:ext cx="2553493"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35" name="Picture Placeholder 2"/>
          <p:cNvSpPr>
            <a:spLocks noGrp="1"/>
          </p:cNvSpPr>
          <p:nvPr>
            <p:ph type="pic" sz="quarter" idx="26" hasCustomPrompt="1"/>
          </p:nvPr>
        </p:nvSpPr>
        <p:spPr>
          <a:xfrm>
            <a:off x="3463048" y="1936700"/>
            <a:ext cx="2553493"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36" name="Picture Placeholder 2"/>
          <p:cNvSpPr>
            <a:spLocks noGrp="1"/>
          </p:cNvSpPr>
          <p:nvPr>
            <p:ph type="pic" sz="quarter" idx="27" hasCustomPrompt="1"/>
          </p:nvPr>
        </p:nvSpPr>
        <p:spPr>
          <a:xfrm>
            <a:off x="6143950" y="1936700"/>
            <a:ext cx="2553493"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37" name="Picture Placeholder 2"/>
          <p:cNvSpPr>
            <a:spLocks noGrp="1"/>
          </p:cNvSpPr>
          <p:nvPr>
            <p:ph type="pic" sz="quarter" idx="28" hasCustomPrompt="1"/>
          </p:nvPr>
        </p:nvSpPr>
        <p:spPr>
          <a:xfrm>
            <a:off x="8811194" y="1936700"/>
            <a:ext cx="2553493"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pic>
        <p:nvPicPr>
          <p:cNvPr id="104" name="Picture 103">
            <a:extLst>
              <a:ext uri="{FF2B5EF4-FFF2-40B4-BE49-F238E27FC236}">
                <a16:creationId xmlns:a16="http://schemas.microsoft.com/office/drawing/2014/main" id="{381E729C-06B8-4FD1-B8EE-4841D389DF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4189351679"/>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p:tgtEl>
                                          <p:spTgt spid="2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4">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p:tgtEl>
                                          <p:spTgt spid="25">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2" presetClass="entr" presetSubtype="4"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p:tgtEl>
                          <p:spTgt spid="24"/>
                        </p:tgtEl>
                        <p:attrNameLst>
                          <p:attrName>ppt_y</p:attrName>
                        </p:attrNameLst>
                      </p:cBhvr>
                      <p:tavLst>
                        <p:tav tm="0">
                          <p:val>
                            <p:strVal val="#ppt_y+#ppt_h*1.125000"/>
                          </p:val>
                        </p:tav>
                        <p:tav tm="100000">
                          <p:val>
                            <p:strVal val="#ppt_y"/>
                          </p:val>
                        </p:tav>
                      </p:tavLst>
                    </p:anim>
                    <p:animEffect transition="in" filter="wipe(up)">
                      <p:cBhvr>
                        <p:cTn dur="500"/>
                        <p:tgtEl>
                          <p:spTgt spid="24"/>
                        </p:tgtEl>
                      </p:cBhvr>
                    </p:animEffect>
                  </p:childTnLst>
                </p:cTn>
              </p:par>
            </p:tnLst>
          </p:tmpl>
        </p:tmplLst>
      </p:bldP>
      <p:bldP spid="25" grpId="0" build="p">
        <p:tmplLst>
          <p:tmpl lvl="1">
            <p:tnLst>
              <p:par>
                <p:cTn presetID="1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p:tgtEl>
                          <p:spTgt spid="25"/>
                        </p:tgtEl>
                        <p:attrNameLst>
                          <p:attrName>ppt_y</p:attrName>
                        </p:attrNameLst>
                      </p:cBhvr>
                      <p:tavLst>
                        <p:tav tm="0">
                          <p:val>
                            <p:strVal val="#ppt_y+#ppt_h*1.125000"/>
                          </p:val>
                        </p:tav>
                        <p:tav tm="100000">
                          <p:val>
                            <p:strVal val="#ppt_y"/>
                          </p:val>
                        </p:tav>
                      </p:tavLst>
                    </p:anim>
                    <p:animEffect transition="in" filter="wipe(up)">
                      <p:cBhvr>
                        <p:cTn dur="500"/>
                        <p:tgtEl>
                          <p:spTgt spid="25"/>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tfolio 06">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21"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22" name="Rounded Rectangle 21"/>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23" name="TextBox 22"/>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4"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5" name="Text Placeholder 4"/>
          <p:cNvSpPr>
            <a:spLocks noGrp="1"/>
          </p:cNvSpPr>
          <p:nvPr>
            <p:ph type="body" sz="quarter" idx="2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44" name="Picture Placeholder 2"/>
          <p:cNvSpPr>
            <a:spLocks noGrp="1"/>
          </p:cNvSpPr>
          <p:nvPr>
            <p:ph type="pic" sz="quarter" idx="29" hasCustomPrompt="1"/>
          </p:nvPr>
        </p:nvSpPr>
        <p:spPr>
          <a:xfrm>
            <a:off x="767399" y="1936700"/>
            <a:ext cx="5239701"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45" name="Picture Placeholder 2"/>
          <p:cNvSpPr>
            <a:spLocks noGrp="1"/>
          </p:cNvSpPr>
          <p:nvPr>
            <p:ph type="pic" sz="quarter" idx="30" hasCustomPrompt="1"/>
          </p:nvPr>
        </p:nvSpPr>
        <p:spPr>
          <a:xfrm>
            <a:off x="767399" y="4042314"/>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46" name="Picture Placeholder 2"/>
          <p:cNvSpPr>
            <a:spLocks noGrp="1"/>
          </p:cNvSpPr>
          <p:nvPr>
            <p:ph type="pic" sz="quarter" idx="31" hasCustomPrompt="1"/>
          </p:nvPr>
        </p:nvSpPr>
        <p:spPr>
          <a:xfrm>
            <a:off x="3463048" y="4042314"/>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47" name="Picture Placeholder 2"/>
          <p:cNvSpPr>
            <a:spLocks noGrp="1"/>
          </p:cNvSpPr>
          <p:nvPr>
            <p:ph type="pic" sz="quarter" idx="32" hasCustomPrompt="1"/>
          </p:nvPr>
        </p:nvSpPr>
        <p:spPr>
          <a:xfrm>
            <a:off x="6126187" y="1936700"/>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48" name="Picture Placeholder 2"/>
          <p:cNvSpPr>
            <a:spLocks noGrp="1"/>
          </p:cNvSpPr>
          <p:nvPr>
            <p:ph type="pic" sz="quarter" idx="33" hasCustomPrompt="1"/>
          </p:nvPr>
        </p:nvSpPr>
        <p:spPr>
          <a:xfrm>
            <a:off x="6134967" y="4042313"/>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49" name="Picture Placeholder 2"/>
          <p:cNvSpPr>
            <a:spLocks noGrp="1"/>
          </p:cNvSpPr>
          <p:nvPr>
            <p:ph type="pic" sz="quarter" idx="34" hasCustomPrompt="1"/>
          </p:nvPr>
        </p:nvSpPr>
        <p:spPr>
          <a:xfrm>
            <a:off x="8821160" y="4042313"/>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50" name="Picture Placeholder 2"/>
          <p:cNvSpPr>
            <a:spLocks noGrp="1"/>
          </p:cNvSpPr>
          <p:nvPr>
            <p:ph type="pic" sz="quarter" idx="35" hasCustomPrompt="1"/>
          </p:nvPr>
        </p:nvSpPr>
        <p:spPr>
          <a:xfrm>
            <a:off x="8811377" y="1936700"/>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pic>
        <p:nvPicPr>
          <p:cNvPr id="107" name="Picture 106">
            <a:extLst>
              <a:ext uri="{FF2B5EF4-FFF2-40B4-BE49-F238E27FC236}">
                <a16:creationId xmlns:a16="http://schemas.microsoft.com/office/drawing/2014/main" id="{A880780F-94A8-4E95-A419-844CD0C7DAE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1773509593"/>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p:tgtEl>
                                          <p:spTgt spid="2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4">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p:tgtEl>
                                          <p:spTgt spid="25">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2" presetClass="entr" presetSubtype="4"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p:tgtEl>
                          <p:spTgt spid="24"/>
                        </p:tgtEl>
                        <p:attrNameLst>
                          <p:attrName>ppt_y</p:attrName>
                        </p:attrNameLst>
                      </p:cBhvr>
                      <p:tavLst>
                        <p:tav tm="0">
                          <p:val>
                            <p:strVal val="#ppt_y+#ppt_h*1.125000"/>
                          </p:val>
                        </p:tav>
                        <p:tav tm="100000">
                          <p:val>
                            <p:strVal val="#ppt_y"/>
                          </p:val>
                        </p:tav>
                      </p:tavLst>
                    </p:anim>
                    <p:animEffect transition="in" filter="wipe(up)">
                      <p:cBhvr>
                        <p:cTn dur="500"/>
                        <p:tgtEl>
                          <p:spTgt spid="24"/>
                        </p:tgtEl>
                      </p:cBhvr>
                    </p:animEffect>
                  </p:childTnLst>
                </p:cTn>
              </p:par>
            </p:tnLst>
          </p:tmpl>
        </p:tmplLst>
      </p:bldP>
      <p:bldP spid="25" grpId="0" build="p">
        <p:tmplLst>
          <p:tmpl lvl="1">
            <p:tnLst>
              <p:par>
                <p:cTn presetID="1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p:tgtEl>
                          <p:spTgt spid="25"/>
                        </p:tgtEl>
                        <p:attrNameLst>
                          <p:attrName>ppt_y</p:attrName>
                        </p:attrNameLst>
                      </p:cBhvr>
                      <p:tavLst>
                        <p:tav tm="0">
                          <p:val>
                            <p:strVal val="#ppt_y+#ppt_h*1.125000"/>
                          </p:val>
                        </p:tav>
                        <p:tav tm="100000">
                          <p:val>
                            <p:strVal val="#ppt_y"/>
                          </p:val>
                        </p:tav>
                      </p:tavLst>
                    </p:anim>
                    <p:animEffect transition="in" filter="wipe(up)">
                      <p:cBhvr>
                        <p:cTn dur="500"/>
                        <p:tgtEl>
                          <p:spTgt spid="25"/>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ne Mockup 02">
    <p:spTree>
      <p:nvGrpSpPr>
        <p:cNvPr id="1" name=""/>
        <p:cNvGrpSpPr/>
        <p:nvPr/>
      </p:nvGrpSpPr>
      <p:grpSpPr>
        <a:xfrm>
          <a:off x="0" y="0"/>
          <a:ext cx="0" cy="0"/>
          <a:chOff x="0" y="0"/>
          <a:chExt cx="0" cy="0"/>
        </a:xfrm>
      </p:grpSpPr>
      <p:sp>
        <p:nvSpPr>
          <p:cNvPr id="12" name="Shape 2"/>
          <p:cNvSpPr/>
          <p:nvPr userDrawn="1"/>
        </p:nvSpPr>
        <p:spPr>
          <a:xfrm>
            <a:off x="0" y="0"/>
            <a:ext cx="12192000" cy="6868347"/>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4"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15" name="Rounded Rectangle 14"/>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16" name="TextBox 15"/>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17" name="Text Placeholder 2"/>
          <p:cNvSpPr>
            <a:spLocks noGrp="1"/>
          </p:cNvSpPr>
          <p:nvPr>
            <p:ph type="body" sz="quarter" idx="16"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18" name="Text Placeholder 4"/>
          <p:cNvSpPr>
            <a:spLocks noGrp="1"/>
          </p:cNvSpPr>
          <p:nvPr>
            <p:ph type="body" sz="quarter" idx="17"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19" name="Picture Placeholder 2"/>
          <p:cNvSpPr>
            <a:spLocks noGrp="1"/>
          </p:cNvSpPr>
          <p:nvPr>
            <p:ph type="pic" sz="quarter" idx="18" hasCustomPrompt="1"/>
          </p:nvPr>
        </p:nvSpPr>
        <p:spPr>
          <a:xfrm>
            <a:off x="3326287" y="4287560"/>
            <a:ext cx="2093976" cy="3721608"/>
          </a:xfrm>
          <a:prstGeom prst="roundRect">
            <a:avLst>
              <a:gd name="adj" fmla="val 1837"/>
            </a:avLst>
          </a:prstGeom>
          <a:pattFill prst="pct5">
            <a:fgClr>
              <a:schemeClr val="bg1"/>
            </a:fgClr>
            <a:bgClr>
              <a:schemeClr val="tx2">
                <a:lumMod val="20000"/>
                <a:lumOff val="80000"/>
              </a:schemeClr>
            </a:bgClr>
          </a:pattFill>
          <a:effectLst>
            <a:outerShdw blurRad="228600" dist="38100" dir="2700000" sx="89000" sy="89000" algn="tl" rotWithShape="0">
              <a:prstClr val="black">
                <a:alpha val="14000"/>
              </a:prstClr>
            </a:outerShdw>
          </a:effectLst>
          <a:scene3d>
            <a:camera prst="isometricTopUp"/>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0" name="Picture Placeholder 2"/>
          <p:cNvSpPr>
            <a:spLocks noGrp="1"/>
          </p:cNvSpPr>
          <p:nvPr>
            <p:ph type="pic" sz="quarter" idx="19" hasCustomPrompt="1"/>
          </p:nvPr>
        </p:nvSpPr>
        <p:spPr>
          <a:xfrm>
            <a:off x="5129648" y="3182081"/>
            <a:ext cx="2093976" cy="3721608"/>
          </a:xfrm>
          <a:prstGeom prst="roundRect">
            <a:avLst>
              <a:gd name="adj" fmla="val 1837"/>
            </a:avLst>
          </a:prstGeom>
          <a:pattFill prst="pct5">
            <a:fgClr>
              <a:schemeClr val="bg1"/>
            </a:fgClr>
            <a:bgClr>
              <a:schemeClr val="tx2">
                <a:lumMod val="20000"/>
                <a:lumOff val="80000"/>
              </a:schemeClr>
            </a:bgClr>
          </a:pattFill>
          <a:effectLst>
            <a:outerShdw blurRad="228600" dist="38100" dir="2700000" sx="89000" sy="89000" algn="tl" rotWithShape="0">
              <a:prstClr val="black">
                <a:alpha val="14000"/>
              </a:prstClr>
            </a:outerShdw>
          </a:effectLst>
          <a:scene3d>
            <a:camera prst="isometricTopUp"/>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21" hasCustomPrompt="1"/>
          </p:nvPr>
        </p:nvSpPr>
        <p:spPr>
          <a:xfrm>
            <a:off x="8724451" y="942857"/>
            <a:ext cx="2093976" cy="3721608"/>
          </a:xfrm>
          <a:prstGeom prst="roundRect">
            <a:avLst>
              <a:gd name="adj" fmla="val 1837"/>
            </a:avLst>
          </a:prstGeom>
          <a:pattFill prst="pct5">
            <a:fgClr>
              <a:schemeClr val="bg1"/>
            </a:fgClr>
            <a:bgClr>
              <a:schemeClr val="tx2">
                <a:lumMod val="20000"/>
                <a:lumOff val="80000"/>
              </a:schemeClr>
            </a:bgClr>
          </a:pattFill>
          <a:effectLst>
            <a:outerShdw blurRad="228600" dist="38100" dir="2700000" sx="89000" sy="89000" algn="tl" rotWithShape="0">
              <a:prstClr val="black">
                <a:alpha val="14000"/>
              </a:prstClr>
            </a:outerShdw>
          </a:effectLst>
          <a:scene3d>
            <a:camera prst="isometricTopUp"/>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22" hasCustomPrompt="1"/>
          </p:nvPr>
        </p:nvSpPr>
        <p:spPr>
          <a:xfrm>
            <a:off x="10514239" y="-235160"/>
            <a:ext cx="2093976" cy="3721608"/>
          </a:xfrm>
          <a:prstGeom prst="roundRect">
            <a:avLst>
              <a:gd name="adj" fmla="val 1837"/>
            </a:avLst>
          </a:prstGeom>
          <a:pattFill prst="pct5">
            <a:fgClr>
              <a:schemeClr val="bg1"/>
            </a:fgClr>
            <a:bgClr>
              <a:schemeClr val="tx2">
                <a:lumMod val="20000"/>
                <a:lumOff val="80000"/>
              </a:schemeClr>
            </a:bgClr>
          </a:pattFill>
          <a:effectLst>
            <a:outerShdw blurRad="228600" dist="38100" dir="2700000" sx="89000" sy="89000" algn="tl" rotWithShape="0">
              <a:prstClr val="black">
                <a:alpha val="14000"/>
              </a:prstClr>
            </a:outerShdw>
          </a:effectLst>
          <a:scene3d>
            <a:camera prst="isometricTopUp"/>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5" name="Picture Placeholder 2"/>
          <p:cNvSpPr>
            <a:spLocks noGrp="1"/>
          </p:cNvSpPr>
          <p:nvPr>
            <p:ph type="pic" sz="quarter" idx="13" hasCustomPrompt="1"/>
          </p:nvPr>
        </p:nvSpPr>
        <p:spPr>
          <a:xfrm>
            <a:off x="7016275" y="1791063"/>
            <a:ext cx="1901952" cy="3931920"/>
          </a:xfrm>
          <a:prstGeom prst="rect">
            <a:avLst/>
          </a:prstGeom>
          <a:pattFill prst="pct5">
            <a:fgClr>
              <a:schemeClr val="bg1"/>
            </a:fgClr>
            <a:bgClr>
              <a:schemeClr val="tx2">
                <a:lumMod val="20000"/>
                <a:lumOff val="80000"/>
              </a:schemeClr>
            </a:bgClr>
          </a:pattFill>
          <a:effectLst>
            <a:outerShdw blurRad="228600" dist="38100" dir="2700000" sx="89000" sy="89000" algn="tl" rotWithShape="0">
              <a:prstClr val="black">
                <a:alpha val="14000"/>
              </a:prstClr>
            </a:outerShdw>
          </a:effectLst>
          <a:scene3d>
            <a:camera prst="orthographicFront">
              <a:rot lat="2400000" lon="2400000" rev="3630000"/>
            </a:camera>
            <a:lightRig rig="threePt" dir="t"/>
          </a:scene3d>
          <a:sp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Tree>
    <p:extLst>
      <p:ext uri="{BB962C8B-B14F-4D97-AF65-F5344CB8AC3E}">
        <p14:creationId xmlns:p14="http://schemas.microsoft.com/office/powerpoint/2010/main" val="369714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p:tgtEl>
                                          <p:spTgt spid="17">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7">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 calcmode="lin" valueType="num">
                                      <p:cBhvr additive="base">
                                        <p:cTn id="11" dur="500"/>
                                        <p:tgtEl>
                                          <p:spTgt spid="18">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ppt_y</p:attrName>
                        </p:attrNameLst>
                      </p:cBhvr>
                      <p:tavLst>
                        <p:tav tm="0">
                          <p:val>
                            <p:strVal val="#ppt_y+#ppt_h*1.125000"/>
                          </p:val>
                        </p:tav>
                        <p:tav tm="100000">
                          <p:val>
                            <p:strVal val="#ppt_y"/>
                          </p:val>
                        </p:tav>
                      </p:tavLst>
                    </p:anim>
                    <p:animEffect transition="in" filter="wipe(up)">
                      <p:cBhvr>
                        <p:cTn dur="500"/>
                        <p:tgtEl>
                          <p:spTgt spid="17"/>
                        </p:tgtEl>
                      </p:cBhvr>
                    </p:animEffect>
                  </p:childTnLst>
                </p:cTn>
              </p:par>
            </p:tnLst>
          </p:tmpl>
        </p:tmplLst>
      </p:bldP>
      <p:bldP spid="18" grpId="0" build="p">
        <p:tmplLst>
          <p:tmpl lvl="1">
            <p:tnLst>
              <p:par>
                <p:cTn presetID="12" presetClass="entr" presetSubtype="4"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p:tgtEl>
                          <p:spTgt spid="18"/>
                        </p:tgtEl>
                        <p:attrNameLst>
                          <p:attrName>ppt_y</p:attrName>
                        </p:attrNameLst>
                      </p:cBhvr>
                      <p:tavLst>
                        <p:tav tm="0">
                          <p:val>
                            <p:strVal val="#ppt_y+#ppt_h*1.125000"/>
                          </p:val>
                        </p:tav>
                        <p:tav tm="100000">
                          <p:val>
                            <p:strVal val="#ppt_y"/>
                          </p:val>
                        </p:tav>
                      </p:tavLst>
                    </p:anim>
                    <p:animEffect transition="in" filter="wipe(up)">
                      <p:cBhvr>
                        <p:cTn dur="500"/>
                        <p:tgtEl>
                          <p:spTgt spid="18"/>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ne Mockup 03">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9"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40" name="Rounded Rectangle 39"/>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41" name="TextBox 40"/>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16" name="Picture Placeholder 7"/>
          <p:cNvSpPr>
            <a:spLocks noGrp="1"/>
          </p:cNvSpPr>
          <p:nvPr>
            <p:ph type="pic" sz="quarter" idx="10"/>
          </p:nvPr>
        </p:nvSpPr>
        <p:spPr>
          <a:xfrm>
            <a:off x="2532881" y="2418930"/>
            <a:ext cx="1755775" cy="3107216"/>
          </a:xfrm>
          <a:pattFill prst="pct5">
            <a:fgClr>
              <a:schemeClr val="bg1"/>
            </a:fgClr>
            <a:bgClr>
              <a:schemeClr val="tx2">
                <a:lumMod val="20000"/>
                <a:lumOff val="80000"/>
              </a:schemeClr>
            </a:bgClr>
          </a:pattFill>
        </p:spPr>
        <p:txBody>
          <a:bodyPr/>
          <a:lstStyle/>
          <a:p>
            <a:endParaRPr lang="en-US" dirty="0"/>
          </a:p>
        </p:txBody>
      </p:sp>
      <p:pic>
        <p:nvPicPr>
          <p:cNvPr id="105" name="Picture 104">
            <a:extLst>
              <a:ext uri="{FF2B5EF4-FFF2-40B4-BE49-F238E27FC236}">
                <a16:creationId xmlns:a16="http://schemas.microsoft.com/office/drawing/2014/main" id="{157CBC9E-8A5D-402C-9B06-CA6CFFE7350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2957554532"/>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additive="base">
                                        <p:cTn id="11"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12" presetClass="entr" presetSubtype="4"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p:tgtEl>
                          <p:spTgt spid="26"/>
                        </p:tgtEl>
                        <p:attrNameLst>
                          <p:attrName>ppt_y</p:attrName>
                        </p:attrNameLst>
                      </p:cBhvr>
                      <p:tavLst>
                        <p:tav tm="0">
                          <p:val>
                            <p:strVal val="#ppt_y+#ppt_h*1.125000"/>
                          </p:val>
                        </p:tav>
                        <p:tav tm="100000">
                          <p:val>
                            <p:strVal val="#ppt_y"/>
                          </p:val>
                        </p:tav>
                      </p:tavLst>
                    </p:anim>
                    <p:animEffect transition="in" filter="wipe(up)">
                      <p:cBhvr>
                        <p:cTn dur="500"/>
                        <p:tgtEl>
                          <p:spTgt spid="26"/>
                        </p:tgtEl>
                      </p:cBhvr>
                    </p:animEffect>
                  </p:childTnLst>
                </p:cTn>
              </p:par>
            </p:tnLst>
          </p:tmpl>
        </p:tmplLst>
      </p:bldP>
      <p:bldP spid="27" grpId="0" build="p">
        <p:tmplLst>
          <p:tmpl lvl="1">
            <p:tnLst>
              <p:par>
                <p:cTn presetID="1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p:tgtEl>
                          <p:spTgt spid="27"/>
                        </p:tgtEl>
                        <p:attrNameLst>
                          <p:attrName>ppt_y</p:attrName>
                        </p:attrNameLst>
                      </p:cBhvr>
                      <p:tavLst>
                        <p:tav tm="0">
                          <p:val>
                            <p:strVal val="#ppt_y+#ppt_h*1.125000"/>
                          </p:val>
                        </p:tav>
                        <p:tav tm="100000">
                          <p:val>
                            <p:strVal val="#ppt_y"/>
                          </p:val>
                        </p:tav>
                      </p:tavLst>
                    </p:anim>
                    <p:animEffect transition="in" filter="wipe(up)">
                      <p:cBhvr>
                        <p:cTn dur="500"/>
                        <p:tgtEl>
                          <p:spTgt spid="27"/>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ne Mockup 04">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9"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40" name="Rounded Rectangle 39"/>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41" name="TextBox 40"/>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25" name="Picture Placeholder 10"/>
          <p:cNvSpPr>
            <a:spLocks noGrp="1"/>
          </p:cNvSpPr>
          <p:nvPr>
            <p:ph type="pic" sz="quarter" idx="10"/>
          </p:nvPr>
        </p:nvSpPr>
        <p:spPr>
          <a:xfrm>
            <a:off x="3919118" y="2600562"/>
            <a:ext cx="1672284" cy="2967716"/>
          </a:xfrm>
          <a:custGeom>
            <a:avLst/>
            <a:gdLst>
              <a:gd name="connsiteX0" fmla="*/ 0 w 1672284"/>
              <a:gd name="connsiteY0" fmla="*/ 0 h 2967716"/>
              <a:gd name="connsiteX1" fmla="*/ 1672284 w 1672284"/>
              <a:gd name="connsiteY1" fmla="*/ 0 h 2967716"/>
              <a:gd name="connsiteX2" fmla="*/ 1672284 w 1672284"/>
              <a:gd name="connsiteY2" fmla="*/ 2967716 h 2967716"/>
              <a:gd name="connsiteX3" fmla="*/ 0 w 1672284"/>
              <a:gd name="connsiteY3" fmla="*/ 2967716 h 2967716"/>
            </a:gdLst>
            <a:ahLst/>
            <a:cxnLst>
              <a:cxn ang="0">
                <a:pos x="connsiteX0" y="connsiteY0"/>
              </a:cxn>
              <a:cxn ang="0">
                <a:pos x="connsiteX1" y="connsiteY1"/>
              </a:cxn>
              <a:cxn ang="0">
                <a:pos x="connsiteX2" y="connsiteY2"/>
              </a:cxn>
              <a:cxn ang="0">
                <a:pos x="connsiteX3" y="connsiteY3"/>
              </a:cxn>
            </a:cxnLst>
            <a:rect l="l" t="t" r="r" b="b"/>
            <a:pathLst>
              <a:path w="1672284" h="2967716">
                <a:moveTo>
                  <a:pt x="0" y="0"/>
                </a:moveTo>
                <a:lnTo>
                  <a:pt x="1672284" y="0"/>
                </a:lnTo>
                <a:lnTo>
                  <a:pt x="1672284" y="2967716"/>
                </a:lnTo>
                <a:lnTo>
                  <a:pt x="0" y="2967716"/>
                </a:lnTo>
                <a:close/>
              </a:path>
            </a:pathLst>
          </a:custGeom>
          <a:pattFill prst="pct5">
            <a:fgClr>
              <a:schemeClr val="bg1"/>
            </a:fgClr>
            <a:bgClr>
              <a:schemeClr val="tx2">
                <a:lumMod val="20000"/>
                <a:lumOff val="80000"/>
              </a:schemeClr>
            </a:bgClr>
          </a:pattFill>
        </p:spPr>
        <p:txBody>
          <a:bodyPr wrap="square">
            <a:noAutofit/>
          </a:bodyPr>
          <a:lstStyle/>
          <a:p>
            <a:endParaRPr lang="en-US"/>
          </a:p>
        </p:txBody>
      </p:sp>
      <p:sp>
        <p:nvSpPr>
          <p:cNvPr id="28" name="Picture Placeholder 16"/>
          <p:cNvSpPr>
            <a:spLocks noGrp="1"/>
          </p:cNvSpPr>
          <p:nvPr>
            <p:ph type="pic" sz="quarter" idx="13"/>
          </p:nvPr>
        </p:nvSpPr>
        <p:spPr>
          <a:xfrm>
            <a:off x="6600599" y="2600562"/>
            <a:ext cx="1672284" cy="2967716"/>
          </a:xfrm>
          <a:custGeom>
            <a:avLst/>
            <a:gdLst>
              <a:gd name="connsiteX0" fmla="*/ 0 w 1672284"/>
              <a:gd name="connsiteY0" fmla="*/ 0 h 2967716"/>
              <a:gd name="connsiteX1" fmla="*/ 1672284 w 1672284"/>
              <a:gd name="connsiteY1" fmla="*/ 0 h 2967716"/>
              <a:gd name="connsiteX2" fmla="*/ 1672284 w 1672284"/>
              <a:gd name="connsiteY2" fmla="*/ 2967716 h 2967716"/>
              <a:gd name="connsiteX3" fmla="*/ 0 w 1672284"/>
              <a:gd name="connsiteY3" fmla="*/ 2967716 h 2967716"/>
            </a:gdLst>
            <a:ahLst/>
            <a:cxnLst>
              <a:cxn ang="0">
                <a:pos x="connsiteX0" y="connsiteY0"/>
              </a:cxn>
              <a:cxn ang="0">
                <a:pos x="connsiteX1" y="connsiteY1"/>
              </a:cxn>
              <a:cxn ang="0">
                <a:pos x="connsiteX2" y="connsiteY2"/>
              </a:cxn>
              <a:cxn ang="0">
                <a:pos x="connsiteX3" y="connsiteY3"/>
              </a:cxn>
            </a:cxnLst>
            <a:rect l="l" t="t" r="r" b="b"/>
            <a:pathLst>
              <a:path w="1672284" h="2967716">
                <a:moveTo>
                  <a:pt x="0" y="0"/>
                </a:moveTo>
                <a:lnTo>
                  <a:pt x="1672284" y="0"/>
                </a:lnTo>
                <a:lnTo>
                  <a:pt x="1672284" y="2967716"/>
                </a:lnTo>
                <a:lnTo>
                  <a:pt x="0" y="2967716"/>
                </a:lnTo>
                <a:close/>
              </a:path>
            </a:pathLst>
          </a:custGeom>
          <a:pattFill prst="pct5">
            <a:fgClr>
              <a:schemeClr val="bg1"/>
            </a:fgClr>
            <a:bgClr>
              <a:schemeClr val="tx2">
                <a:lumMod val="20000"/>
                <a:lumOff val="80000"/>
              </a:schemeClr>
            </a:bgClr>
          </a:pattFill>
        </p:spPr>
        <p:txBody>
          <a:bodyPr wrap="square">
            <a:noAutofit/>
          </a:bodyPr>
          <a:lstStyle/>
          <a:p>
            <a:endParaRPr lang="en-US"/>
          </a:p>
        </p:txBody>
      </p:sp>
      <p:sp>
        <p:nvSpPr>
          <p:cNvPr id="29" name="Picture Placeholder 13"/>
          <p:cNvSpPr>
            <a:spLocks noGrp="1"/>
          </p:cNvSpPr>
          <p:nvPr>
            <p:ph type="pic" sz="quarter" idx="14"/>
          </p:nvPr>
        </p:nvSpPr>
        <p:spPr>
          <a:xfrm>
            <a:off x="5134187" y="2248886"/>
            <a:ext cx="1923627" cy="3413760"/>
          </a:xfrm>
          <a:custGeom>
            <a:avLst/>
            <a:gdLst>
              <a:gd name="connsiteX0" fmla="*/ 0 w 1923627"/>
              <a:gd name="connsiteY0" fmla="*/ 0 h 3413760"/>
              <a:gd name="connsiteX1" fmla="*/ 1923627 w 1923627"/>
              <a:gd name="connsiteY1" fmla="*/ 0 h 3413760"/>
              <a:gd name="connsiteX2" fmla="*/ 1923627 w 1923627"/>
              <a:gd name="connsiteY2" fmla="*/ 3413760 h 3413760"/>
              <a:gd name="connsiteX3" fmla="*/ 0 w 1923627"/>
              <a:gd name="connsiteY3" fmla="*/ 3413760 h 3413760"/>
            </a:gdLst>
            <a:ahLst/>
            <a:cxnLst>
              <a:cxn ang="0">
                <a:pos x="connsiteX0" y="connsiteY0"/>
              </a:cxn>
              <a:cxn ang="0">
                <a:pos x="connsiteX1" y="connsiteY1"/>
              </a:cxn>
              <a:cxn ang="0">
                <a:pos x="connsiteX2" y="connsiteY2"/>
              </a:cxn>
              <a:cxn ang="0">
                <a:pos x="connsiteX3" y="connsiteY3"/>
              </a:cxn>
            </a:cxnLst>
            <a:rect l="l" t="t" r="r" b="b"/>
            <a:pathLst>
              <a:path w="1923627" h="3413760">
                <a:moveTo>
                  <a:pt x="0" y="0"/>
                </a:moveTo>
                <a:lnTo>
                  <a:pt x="1923627" y="0"/>
                </a:lnTo>
                <a:lnTo>
                  <a:pt x="1923627" y="3413760"/>
                </a:lnTo>
                <a:lnTo>
                  <a:pt x="0" y="3413760"/>
                </a:lnTo>
                <a:close/>
              </a:path>
            </a:pathLst>
          </a:custGeom>
          <a:pattFill prst="pct5">
            <a:fgClr>
              <a:schemeClr val="bg1"/>
            </a:fgClr>
            <a:bgClr>
              <a:schemeClr val="tx2">
                <a:lumMod val="20000"/>
                <a:lumOff val="80000"/>
              </a:schemeClr>
            </a:bgClr>
          </a:pattFill>
        </p:spPr>
        <p:txBody>
          <a:bodyPr wrap="square">
            <a:noAutofit/>
          </a:bodyPr>
          <a:lstStyle/>
          <a:p>
            <a:endParaRPr lang="en-US"/>
          </a:p>
        </p:txBody>
      </p:sp>
      <p:pic>
        <p:nvPicPr>
          <p:cNvPr id="108" name="Picture 107">
            <a:extLst>
              <a:ext uri="{FF2B5EF4-FFF2-40B4-BE49-F238E27FC236}">
                <a16:creationId xmlns:a16="http://schemas.microsoft.com/office/drawing/2014/main" id="{4B2140C0-B86F-45F4-B6DE-E8B8845ADA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404319924"/>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additive="base">
                                        <p:cTn id="11"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12" presetClass="entr" presetSubtype="4"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p:tgtEl>
                          <p:spTgt spid="26"/>
                        </p:tgtEl>
                        <p:attrNameLst>
                          <p:attrName>ppt_y</p:attrName>
                        </p:attrNameLst>
                      </p:cBhvr>
                      <p:tavLst>
                        <p:tav tm="0">
                          <p:val>
                            <p:strVal val="#ppt_y+#ppt_h*1.125000"/>
                          </p:val>
                        </p:tav>
                        <p:tav tm="100000">
                          <p:val>
                            <p:strVal val="#ppt_y"/>
                          </p:val>
                        </p:tav>
                      </p:tavLst>
                    </p:anim>
                    <p:animEffect transition="in" filter="wipe(up)">
                      <p:cBhvr>
                        <p:cTn dur="500"/>
                        <p:tgtEl>
                          <p:spTgt spid="26"/>
                        </p:tgtEl>
                      </p:cBhvr>
                    </p:animEffect>
                  </p:childTnLst>
                </p:cTn>
              </p:par>
            </p:tnLst>
          </p:tmpl>
        </p:tmplLst>
      </p:bldP>
      <p:bldP spid="27" grpId="0" build="p">
        <p:tmplLst>
          <p:tmpl lvl="1">
            <p:tnLst>
              <p:par>
                <p:cTn presetID="1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p:tgtEl>
                          <p:spTgt spid="27"/>
                        </p:tgtEl>
                        <p:attrNameLst>
                          <p:attrName>ppt_y</p:attrName>
                        </p:attrNameLst>
                      </p:cBhvr>
                      <p:tavLst>
                        <p:tav tm="0">
                          <p:val>
                            <p:strVal val="#ppt_y+#ppt_h*1.125000"/>
                          </p:val>
                        </p:tav>
                        <p:tav tm="100000">
                          <p:val>
                            <p:strVal val="#ppt_y"/>
                          </p:val>
                        </p:tav>
                      </p:tavLst>
                    </p:anim>
                    <p:animEffect transition="in" filter="wipe(up)">
                      <p:cBhvr>
                        <p:cTn dur="500"/>
                        <p:tgtEl>
                          <p:spTgt spid="27"/>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ne Mockup 05">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9"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40" name="Rounded Rectangle 39"/>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41" name="TextBox 40"/>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30" name="Picture Placeholder 5"/>
          <p:cNvSpPr>
            <a:spLocks noGrp="1"/>
          </p:cNvSpPr>
          <p:nvPr>
            <p:ph type="pic" sz="quarter" idx="13"/>
          </p:nvPr>
        </p:nvSpPr>
        <p:spPr>
          <a:xfrm>
            <a:off x="1314025" y="2204778"/>
            <a:ext cx="1923627" cy="3413760"/>
          </a:xfrm>
          <a:custGeom>
            <a:avLst/>
            <a:gdLst>
              <a:gd name="connsiteX0" fmla="*/ 0 w 1923627"/>
              <a:gd name="connsiteY0" fmla="*/ 0 h 3413760"/>
              <a:gd name="connsiteX1" fmla="*/ 1923627 w 1923627"/>
              <a:gd name="connsiteY1" fmla="*/ 0 h 3413760"/>
              <a:gd name="connsiteX2" fmla="*/ 1923627 w 1923627"/>
              <a:gd name="connsiteY2" fmla="*/ 3413760 h 3413760"/>
              <a:gd name="connsiteX3" fmla="*/ 0 w 1923627"/>
              <a:gd name="connsiteY3" fmla="*/ 3413760 h 3413760"/>
            </a:gdLst>
            <a:ahLst/>
            <a:cxnLst>
              <a:cxn ang="0">
                <a:pos x="connsiteX0" y="connsiteY0"/>
              </a:cxn>
              <a:cxn ang="0">
                <a:pos x="connsiteX1" y="connsiteY1"/>
              </a:cxn>
              <a:cxn ang="0">
                <a:pos x="connsiteX2" y="connsiteY2"/>
              </a:cxn>
              <a:cxn ang="0">
                <a:pos x="connsiteX3" y="connsiteY3"/>
              </a:cxn>
            </a:cxnLst>
            <a:rect l="l" t="t" r="r" b="b"/>
            <a:pathLst>
              <a:path w="1923627" h="3413760">
                <a:moveTo>
                  <a:pt x="0" y="0"/>
                </a:moveTo>
                <a:lnTo>
                  <a:pt x="1923627" y="0"/>
                </a:lnTo>
                <a:lnTo>
                  <a:pt x="1923627" y="3413760"/>
                </a:lnTo>
                <a:lnTo>
                  <a:pt x="0" y="3413760"/>
                </a:lnTo>
                <a:close/>
              </a:path>
            </a:pathLst>
          </a:custGeom>
          <a:pattFill prst="pct5">
            <a:fgClr>
              <a:schemeClr val="bg1"/>
            </a:fgClr>
            <a:bgClr>
              <a:schemeClr val="tx2">
                <a:lumMod val="20000"/>
                <a:lumOff val="80000"/>
              </a:schemeClr>
            </a:bgClr>
          </a:pattFill>
        </p:spPr>
        <p:txBody>
          <a:bodyPr wrap="square">
            <a:noAutofit/>
          </a:bodyPr>
          <a:lstStyle/>
          <a:p>
            <a:endParaRPr lang="en-US" dirty="0"/>
          </a:p>
        </p:txBody>
      </p:sp>
      <p:sp>
        <p:nvSpPr>
          <p:cNvPr id="33" name="Picture Placeholder 2"/>
          <p:cNvSpPr>
            <a:spLocks noGrp="1"/>
          </p:cNvSpPr>
          <p:nvPr>
            <p:ph type="pic" sz="quarter" idx="15" hasCustomPrompt="1"/>
          </p:nvPr>
        </p:nvSpPr>
        <p:spPr>
          <a:xfrm>
            <a:off x="3536972" y="2204778"/>
            <a:ext cx="1923627" cy="3413760"/>
          </a:xfrm>
          <a:prstGeom prst="roundRect">
            <a:avLst>
              <a:gd name="adj" fmla="val 1837"/>
            </a:avLst>
          </a:prstGeom>
          <a:pattFill prst="pct5">
            <a:fgClr>
              <a:schemeClr val="bg1"/>
            </a:fgClr>
            <a:bgClr>
              <a:schemeClr val="tx2">
                <a:lumMod val="20000"/>
                <a:lumOff val="80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07" name="Picture 106">
            <a:extLst>
              <a:ext uri="{FF2B5EF4-FFF2-40B4-BE49-F238E27FC236}">
                <a16:creationId xmlns:a16="http://schemas.microsoft.com/office/drawing/2014/main" id="{2C5F3955-EB65-4916-B1EE-9DD8272C99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1744153966"/>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additive="base">
                                        <p:cTn id="11"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12" presetClass="entr" presetSubtype="4"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p:tgtEl>
                          <p:spTgt spid="26"/>
                        </p:tgtEl>
                        <p:attrNameLst>
                          <p:attrName>ppt_y</p:attrName>
                        </p:attrNameLst>
                      </p:cBhvr>
                      <p:tavLst>
                        <p:tav tm="0">
                          <p:val>
                            <p:strVal val="#ppt_y+#ppt_h*1.125000"/>
                          </p:val>
                        </p:tav>
                        <p:tav tm="100000">
                          <p:val>
                            <p:strVal val="#ppt_y"/>
                          </p:val>
                        </p:tav>
                      </p:tavLst>
                    </p:anim>
                    <p:animEffect transition="in" filter="wipe(up)">
                      <p:cBhvr>
                        <p:cTn dur="500"/>
                        <p:tgtEl>
                          <p:spTgt spid="26"/>
                        </p:tgtEl>
                      </p:cBhvr>
                    </p:animEffect>
                  </p:childTnLst>
                </p:cTn>
              </p:par>
            </p:tnLst>
          </p:tmpl>
        </p:tmplLst>
      </p:bldP>
      <p:bldP spid="27" grpId="0" build="p">
        <p:tmplLst>
          <p:tmpl lvl="1">
            <p:tnLst>
              <p:par>
                <p:cTn presetID="1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p:tgtEl>
                          <p:spTgt spid="27"/>
                        </p:tgtEl>
                        <p:attrNameLst>
                          <p:attrName>ppt_y</p:attrName>
                        </p:attrNameLst>
                      </p:cBhvr>
                      <p:tavLst>
                        <p:tav tm="0">
                          <p:val>
                            <p:strVal val="#ppt_y+#ppt_h*1.125000"/>
                          </p:val>
                        </p:tav>
                        <p:tav tm="100000">
                          <p:val>
                            <p:strVal val="#ppt_y"/>
                          </p:val>
                        </p:tav>
                      </p:tavLst>
                    </p:anim>
                    <p:animEffect transition="in" filter="wipe(up)">
                      <p:cBhvr>
                        <p:cTn dur="500"/>
                        <p:tgtEl>
                          <p:spTgt spid="27"/>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ne Mockup 06">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9"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40" name="Rounded Rectangle 39"/>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41" name="TextBox 40"/>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25" name="Picture Placeholder 12"/>
          <p:cNvSpPr>
            <a:spLocks noGrp="1"/>
          </p:cNvSpPr>
          <p:nvPr>
            <p:ph type="pic" sz="quarter" idx="13"/>
          </p:nvPr>
        </p:nvSpPr>
        <p:spPr>
          <a:xfrm>
            <a:off x="747991" y="2194267"/>
            <a:ext cx="1923627" cy="3413760"/>
          </a:xfrm>
          <a:custGeom>
            <a:avLst/>
            <a:gdLst>
              <a:gd name="connsiteX0" fmla="*/ 0 w 1923627"/>
              <a:gd name="connsiteY0" fmla="*/ 0 h 3413760"/>
              <a:gd name="connsiteX1" fmla="*/ 1923627 w 1923627"/>
              <a:gd name="connsiteY1" fmla="*/ 0 h 3413760"/>
              <a:gd name="connsiteX2" fmla="*/ 1923627 w 1923627"/>
              <a:gd name="connsiteY2" fmla="*/ 3413760 h 3413760"/>
              <a:gd name="connsiteX3" fmla="*/ 0 w 1923627"/>
              <a:gd name="connsiteY3" fmla="*/ 3413760 h 3413760"/>
            </a:gdLst>
            <a:ahLst/>
            <a:cxnLst>
              <a:cxn ang="0">
                <a:pos x="connsiteX0" y="connsiteY0"/>
              </a:cxn>
              <a:cxn ang="0">
                <a:pos x="connsiteX1" y="connsiteY1"/>
              </a:cxn>
              <a:cxn ang="0">
                <a:pos x="connsiteX2" y="connsiteY2"/>
              </a:cxn>
              <a:cxn ang="0">
                <a:pos x="connsiteX3" y="connsiteY3"/>
              </a:cxn>
            </a:cxnLst>
            <a:rect l="l" t="t" r="r" b="b"/>
            <a:pathLst>
              <a:path w="1923627" h="3413760">
                <a:moveTo>
                  <a:pt x="0" y="0"/>
                </a:moveTo>
                <a:lnTo>
                  <a:pt x="1923627" y="0"/>
                </a:lnTo>
                <a:lnTo>
                  <a:pt x="1923627" y="3413760"/>
                </a:lnTo>
                <a:lnTo>
                  <a:pt x="0" y="3413760"/>
                </a:lnTo>
                <a:close/>
              </a:path>
            </a:pathLst>
          </a:custGeom>
          <a:pattFill prst="pct5">
            <a:fgClr>
              <a:schemeClr val="bg1"/>
            </a:fgClr>
            <a:bgClr>
              <a:schemeClr val="tx2">
                <a:lumMod val="20000"/>
                <a:lumOff val="80000"/>
              </a:schemeClr>
            </a:bgClr>
          </a:pattFill>
        </p:spPr>
        <p:txBody>
          <a:bodyPr wrap="square">
            <a:noAutofit/>
          </a:bodyPr>
          <a:lstStyle/>
          <a:p>
            <a:endParaRPr lang="en-US" dirty="0"/>
          </a:p>
        </p:txBody>
      </p:sp>
      <p:sp>
        <p:nvSpPr>
          <p:cNvPr id="34" name="Picture Placeholder 2"/>
          <p:cNvSpPr>
            <a:spLocks noGrp="1"/>
          </p:cNvSpPr>
          <p:nvPr>
            <p:ph type="pic" sz="quarter" idx="15" hasCustomPrompt="1"/>
          </p:nvPr>
        </p:nvSpPr>
        <p:spPr>
          <a:xfrm>
            <a:off x="2878636" y="2194267"/>
            <a:ext cx="1923627" cy="3413760"/>
          </a:xfrm>
          <a:prstGeom prst="roundRect">
            <a:avLst>
              <a:gd name="adj" fmla="val 1837"/>
            </a:avLst>
          </a:prstGeom>
          <a:pattFill prst="pct5">
            <a:fgClr>
              <a:schemeClr val="bg1"/>
            </a:fgClr>
            <a:bgClr>
              <a:schemeClr val="tx2">
                <a:lumMod val="20000"/>
                <a:lumOff val="80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35" name="Picture Placeholder 2"/>
          <p:cNvSpPr>
            <a:spLocks noGrp="1"/>
          </p:cNvSpPr>
          <p:nvPr>
            <p:ph type="pic" sz="quarter" idx="21" hasCustomPrompt="1"/>
          </p:nvPr>
        </p:nvSpPr>
        <p:spPr>
          <a:xfrm>
            <a:off x="5009281" y="2194267"/>
            <a:ext cx="1923627" cy="3413760"/>
          </a:xfrm>
          <a:prstGeom prst="roundRect">
            <a:avLst>
              <a:gd name="adj" fmla="val 1837"/>
            </a:avLst>
          </a:prstGeom>
          <a:pattFill prst="pct5">
            <a:fgClr>
              <a:schemeClr val="bg1"/>
            </a:fgClr>
            <a:bgClr>
              <a:schemeClr val="tx2">
                <a:lumMod val="20000"/>
                <a:lumOff val="80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08" name="Picture 107">
            <a:extLst>
              <a:ext uri="{FF2B5EF4-FFF2-40B4-BE49-F238E27FC236}">
                <a16:creationId xmlns:a16="http://schemas.microsoft.com/office/drawing/2014/main" id="{E3A96334-248E-45B8-ACC3-51A711CD78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869745624"/>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additive="base">
                                        <p:cTn id="11"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12" presetClass="entr" presetSubtype="4"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p:tgtEl>
                          <p:spTgt spid="26"/>
                        </p:tgtEl>
                        <p:attrNameLst>
                          <p:attrName>ppt_y</p:attrName>
                        </p:attrNameLst>
                      </p:cBhvr>
                      <p:tavLst>
                        <p:tav tm="0">
                          <p:val>
                            <p:strVal val="#ppt_y+#ppt_h*1.125000"/>
                          </p:val>
                        </p:tav>
                        <p:tav tm="100000">
                          <p:val>
                            <p:strVal val="#ppt_y"/>
                          </p:val>
                        </p:tav>
                      </p:tavLst>
                    </p:anim>
                    <p:animEffect transition="in" filter="wipe(up)">
                      <p:cBhvr>
                        <p:cTn dur="500"/>
                        <p:tgtEl>
                          <p:spTgt spid="26"/>
                        </p:tgtEl>
                      </p:cBhvr>
                    </p:animEffect>
                  </p:childTnLst>
                </p:cTn>
              </p:par>
            </p:tnLst>
          </p:tmpl>
        </p:tmplLst>
      </p:bldP>
      <p:bldP spid="27" grpId="0" build="p">
        <p:tmplLst>
          <p:tmpl lvl="1">
            <p:tnLst>
              <p:par>
                <p:cTn presetID="1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p:tgtEl>
                          <p:spTgt spid="27"/>
                        </p:tgtEl>
                        <p:attrNameLst>
                          <p:attrName>ppt_y</p:attrName>
                        </p:attrNameLst>
                      </p:cBhvr>
                      <p:tavLst>
                        <p:tav tm="0">
                          <p:val>
                            <p:strVal val="#ppt_y+#ppt_h*1.125000"/>
                          </p:val>
                        </p:tav>
                        <p:tav tm="100000">
                          <p:val>
                            <p:strVal val="#ppt_y"/>
                          </p:val>
                        </p:tav>
                      </p:tavLst>
                    </p:anim>
                    <p:animEffect transition="in" filter="wipe(up)">
                      <p:cBhvr>
                        <p:cTn dur="500"/>
                        <p:tgtEl>
                          <p:spTgt spid="27"/>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ne Mockup 07">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9"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40" name="Rounded Rectangle 39"/>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41" name="TextBox 40"/>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30" name="Picture Placeholder 11"/>
          <p:cNvSpPr>
            <a:spLocks noGrp="1"/>
          </p:cNvSpPr>
          <p:nvPr>
            <p:ph type="pic" sz="quarter" idx="10"/>
          </p:nvPr>
        </p:nvSpPr>
        <p:spPr>
          <a:xfrm>
            <a:off x="3364249" y="2579857"/>
            <a:ext cx="1632511" cy="2897131"/>
          </a:xfrm>
          <a:custGeom>
            <a:avLst/>
            <a:gdLst>
              <a:gd name="connsiteX0" fmla="*/ 0 w 1632511"/>
              <a:gd name="connsiteY0" fmla="*/ 0 h 2897131"/>
              <a:gd name="connsiteX1" fmla="*/ 1632511 w 1632511"/>
              <a:gd name="connsiteY1" fmla="*/ 0 h 2897131"/>
              <a:gd name="connsiteX2" fmla="*/ 1632511 w 1632511"/>
              <a:gd name="connsiteY2" fmla="*/ 2897131 h 2897131"/>
              <a:gd name="connsiteX3" fmla="*/ 0 w 1632511"/>
              <a:gd name="connsiteY3" fmla="*/ 2897131 h 2897131"/>
            </a:gdLst>
            <a:ahLst/>
            <a:cxnLst>
              <a:cxn ang="0">
                <a:pos x="connsiteX0" y="connsiteY0"/>
              </a:cxn>
              <a:cxn ang="0">
                <a:pos x="connsiteX1" y="connsiteY1"/>
              </a:cxn>
              <a:cxn ang="0">
                <a:pos x="connsiteX2" y="connsiteY2"/>
              </a:cxn>
              <a:cxn ang="0">
                <a:pos x="connsiteX3" y="connsiteY3"/>
              </a:cxn>
            </a:cxnLst>
            <a:rect l="l" t="t" r="r" b="b"/>
            <a:pathLst>
              <a:path w="1632511" h="2897131">
                <a:moveTo>
                  <a:pt x="0" y="0"/>
                </a:moveTo>
                <a:lnTo>
                  <a:pt x="1632511" y="0"/>
                </a:lnTo>
                <a:lnTo>
                  <a:pt x="1632511" y="2897131"/>
                </a:lnTo>
                <a:lnTo>
                  <a:pt x="0" y="2897131"/>
                </a:lnTo>
                <a:close/>
              </a:path>
            </a:pathLst>
          </a:custGeom>
          <a:pattFill prst="pct5">
            <a:fgClr>
              <a:schemeClr val="bg1"/>
            </a:fgClr>
            <a:bgClr>
              <a:schemeClr val="tx2">
                <a:lumMod val="20000"/>
                <a:lumOff val="80000"/>
              </a:schemeClr>
            </a:bgClr>
          </a:pattFill>
        </p:spPr>
        <p:txBody>
          <a:bodyPr wrap="square">
            <a:noAutofit/>
          </a:bodyPr>
          <a:lstStyle/>
          <a:p>
            <a:endParaRPr lang="en-US"/>
          </a:p>
        </p:txBody>
      </p:sp>
      <p:sp>
        <p:nvSpPr>
          <p:cNvPr id="31" name="Picture Placeholder 14"/>
          <p:cNvSpPr>
            <a:spLocks noGrp="1"/>
          </p:cNvSpPr>
          <p:nvPr>
            <p:ph type="pic" sz="quarter" idx="13"/>
          </p:nvPr>
        </p:nvSpPr>
        <p:spPr>
          <a:xfrm>
            <a:off x="7212686" y="2579857"/>
            <a:ext cx="1632511" cy="2897131"/>
          </a:xfrm>
          <a:custGeom>
            <a:avLst/>
            <a:gdLst>
              <a:gd name="connsiteX0" fmla="*/ 0 w 1632511"/>
              <a:gd name="connsiteY0" fmla="*/ 0 h 2897131"/>
              <a:gd name="connsiteX1" fmla="*/ 1632511 w 1632511"/>
              <a:gd name="connsiteY1" fmla="*/ 0 h 2897131"/>
              <a:gd name="connsiteX2" fmla="*/ 1632511 w 1632511"/>
              <a:gd name="connsiteY2" fmla="*/ 2897131 h 2897131"/>
              <a:gd name="connsiteX3" fmla="*/ 0 w 1632511"/>
              <a:gd name="connsiteY3" fmla="*/ 2897131 h 2897131"/>
            </a:gdLst>
            <a:ahLst/>
            <a:cxnLst>
              <a:cxn ang="0">
                <a:pos x="connsiteX0" y="connsiteY0"/>
              </a:cxn>
              <a:cxn ang="0">
                <a:pos x="connsiteX1" y="connsiteY1"/>
              </a:cxn>
              <a:cxn ang="0">
                <a:pos x="connsiteX2" y="connsiteY2"/>
              </a:cxn>
              <a:cxn ang="0">
                <a:pos x="connsiteX3" y="connsiteY3"/>
              </a:cxn>
            </a:cxnLst>
            <a:rect l="l" t="t" r="r" b="b"/>
            <a:pathLst>
              <a:path w="1632511" h="2897131">
                <a:moveTo>
                  <a:pt x="0" y="0"/>
                </a:moveTo>
                <a:lnTo>
                  <a:pt x="1632511" y="0"/>
                </a:lnTo>
                <a:lnTo>
                  <a:pt x="1632511" y="2897131"/>
                </a:lnTo>
                <a:lnTo>
                  <a:pt x="0" y="2897131"/>
                </a:lnTo>
                <a:close/>
              </a:path>
            </a:pathLst>
          </a:custGeom>
          <a:pattFill prst="pct5">
            <a:fgClr>
              <a:schemeClr val="bg1"/>
            </a:fgClr>
            <a:bgClr>
              <a:schemeClr val="tx2">
                <a:lumMod val="20000"/>
                <a:lumOff val="80000"/>
              </a:schemeClr>
            </a:bgClr>
          </a:pattFill>
        </p:spPr>
        <p:txBody>
          <a:bodyPr wrap="square">
            <a:noAutofit/>
          </a:bodyPr>
          <a:lstStyle/>
          <a:p>
            <a:endParaRPr lang="en-US"/>
          </a:p>
        </p:txBody>
      </p:sp>
      <p:pic>
        <p:nvPicPr>
          <p:cNvPr id="107" name="Picture 106">
            <a:extLst>
              <a:ext uri="{FF2B5EF4-FFF2-40B4-BE49-F238E27FC236}">
                <a16:creationId xmlns:a16="http://schemas.microsoft.com/office/drawing/2014/main" id="{DFD45BBF-1A1B-4969-A645-C8CDD783E28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323153435"/>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additive="base">
                                        <p:cTn id="11"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12" presetClass="entr" presetSubtype="4"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p:tgtEl>
                          <p:spTgt spid="26"/>
                        </p:tgtEl>
                        <p:attrNameLst>
                          <p:attrName>ppt_y</p:attrName>
                        </p:attrNameLst>
                      </p:cBhvr>
                      <p:tavLst>
                        <p:tav tm="0">
                          <p:val>
                            <p:strVal val="#ppt_y+#ppt_h*1.125000"/>
                          </p:val>
                        </p:tav>
                        <p:tav tm="100000">
                          <p:val>
                            <p:strVal val="#ppt_y"/>
                          </p:val>
                        </p:tav>
                      </p:tavLst>
                    </p:anim>
                    <p:animEffect transition="in" filter="wipe(up)">
                      <p:cBhvr>
                        <p:cTn dur="500"/>
                        <p:tgtEl>
                          <p:spTgt spid="26"/>
                        </p:tgtEl>
                      </p:cBhvr>
                    </p:animEffect>
                  </p:childTnLst>
                </p:cTn>
              </p:par>
            </p:tnLst>
          </p:tmpl>
        </p:tmplLst>
      </p:bldP>
      <p:bldP spid="27" grpId="0" build="p">
        <p:tmplLst>
          <p:tmpl lvl="1">
            <p:tnLst>
              <p:par>
                <p:cTn presetID="1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p:tgtEl>
                          <p:spTgt spid="27"/>
                        </p:tgtEl>
                        <p:attrNameLst>
                          <p:attrName>ppt_y</p:attrName>
                        </p:attrNameLst>
                      </p:cBhvr>
                      <p:tavLst>
                        <p:tav tm="0">
                          <p:val>
                            <p:strVal val="#ppt_y+#ppt_h*1.125000"/>
                          </p:val>
                        </p:tav>
                        <p:tav tm="100000">
                          <p:val>
                            <p:strVal val="#ppt_y"/>
                          </p:val>
                        </p:tav>
                      </p:tavLst>
                    </p:anim>
                    <p:animEffect transition="in" filter="wipe(up)">
                      <p:cBhvr>
                        <p:cTn dur="500"/>
                        <p:tgtEl>
                          <p:spTgt spid="27"/>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tch Mockup">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3"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14" name="Rounded Rectangle 13"/>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15" name="TextBox 14"/>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1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1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19" name="Picture Placeholder 2"/>
          <p:cNvSpPr>
            <a:spLocks noGrp="1"/>
          </p:cNvSpPr>
          <p:nvPr>
            <p:ph type="pic" sz="quarter" idx="14" hasCustomPrompt="1"/>
          </p:nvPr>
        </p:nvSpPr>
        <p:spPr>
          <a:xfrm>
            <a:off x="3763248" y="3088577"/>
            <a:ext cx="1271780" cy="1582037"/>
          </a:xfrm>
          <a:prstGeom prst="rect">
            <a:avLst/>
          </a:prstGeom>
          <a:pattFill prst="pct5">
            <a:fgClr>
              <a:schemeClr val="bg1"/>
            </a:fgClr>
            <a:bgClr>
              <a:schemeClr val="tx2">
                <a:lumMod val="20000"/>
                <a:lumOff val="80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21" name="Picture Placeholder 2"/>
          <p:cNvSpPr>
            <a:spLocks noGrp="1"/>
          </p:cNvSpPr>
          <p:nvPr>
            <p:ph type="pic" sz="quarter" idx="16" hasCustomPrompt="1"/>
          </p:nvPr>
        </p:nvSpPr>
        <p:spPr>
          <a:xfrm>
            <a:off x="7198536" y="3088577"/>
            <a:ext cx="1271780" cy="1582037"/>
          </a:xfrm>
          <a:prstGeom prst="rect">
            <a:avLst/>
          </a:prstGeom>
          <a:pattFill prst="pct5">
            <a:fgClr>
              <a:schemeClr val="bg1"/>
            </a:fgClr>
            <a:bgClr>
              <a:schemeClr val="tx2">
                <a:lumMod val="20000"/>
                <a:lumOff val="80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15" hasCustomPrompt="1"/>
          </p:nvPr>
        </p:nvSpPr>
        <p:spPr>
          <a:xfrm>
            <a:off x="5417303" y="3009475"/>
            <a:ext cx="1398958" cy="1740241"/>
          </a:xfrm>
          <a:prstGeom prst="rect">
            <a:avLst/>
          </a:prstGeom>
          <a:pattFill prst="pct5">
            <a:fgClr>
              <a:schemeClr val="bg1"/>
            </a:fgClr>
            <a:bgClr>
              <a:schemeClr val="tx2">
                <a:lumMod val="20000"/>
                <a:lumOff val="80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96" name="Picture 95">
            <a:extLst>
              <a:ext uri="{FF2B5EF4-FFF2-40B4-BE49-F238E27FC236}">
                <a16:creationId xmlns:a16="http://schemas.microsoft.com/office/drawing/2014/main" id="{428A651D-57EA-4A58-AD82-FB1BFDD481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4165262818"/>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p:tgtEl>
                                          <p:spTgt spid="1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12" presetClass="entr" presetSubtype="4"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p:tgtEl>
                          <p:spTgt spid="16"/>
                        </p:tgtEl>
                        <p:attrNameLst>
                          <p:attrName>ppt_y</p:attrName>
                        </p:attrNameLst>
                      </p:cBhvr>
                      <p:tavLst>
                        <p:tav tm="0">
                          <p:val>
                            <p:strVal val="#ppt_y+#ppt_h*1.125000"/>
                          </p:val>
                        </p:tav>
                        <p:tav tm="100000">
                          <p:val>
                            <p:strVal val="#ppt_y"/>
                          </p:val>
                        </p:tav>
                      </p:tavLst>
                    </p:anim>
                    <p:animEffect transition="in" filter="wipe(up)">
                      <p:cBhvr>
                        <p:cTn dur="500"/>
                        <p:tgtEl>
                          <p:spTgt spid="16"/>
                        </p:tgtEl>
                      </p:cBhvr>
                    </p:animEffect>
                  </p:childTnLst>
                </p:cTn>
              </p:par>
            </p:tnLst>
          </p:tmpl>
        </p:tmplLst>
      </p:bldP>
      <p:bldP spid="17" grpId="0" build="p">
        <p:tmplLst>
          <p:tmpl lvl="1">
            <p:tnLst>
              <p:par>
                <p:cTn presetID="1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ppt_y</p:attrName>
                        </p:attrNameLst>
                      </p:cBhvr>
                      <p:tavLst>
                        <p:tav tm="0">
                          <p:val>
                            <p:strVal val="#ppt_y+#ppt_h*1.125000"/>
                          </p:val>
                        </p:tav>
                        <p:tav tm="100000">
                          <p:val>
                            <p:strVal val="#ppt_y"/>
                          </p:val>
                        </p:tav>
                      </p:tavLst>
                    </p:anim>
                    <p:animEffect transition="in" filter="wipe(up)">
                      <p:cBhvr>
                        <p:cTn dur="500"/>
                        <p:tgtEl>
                          <p:spTgt spid="17"/>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dd Two Content">
    <p:spTree>
      <p:nvGrpSpPr>
        <p:cNvPr id="1" name=""/>
        <p:cNvGrpSpPr/>
        <p:nvPr/>
      </p:nvGrpSpPr>
      <p:grpSpPr>
        <a:xfrm>
          <a:off x="0" y="0"/>
          <a:ext cx="0" cy="0"/>
          <a:chOff x="0" y="0"/>
          <a:chExt cx="0" cy="0"/>
        </a:xfrm>
      </p:grpSpPr>
      <p:sp>
        <p:nvSpPr>
          <p:cNvPr id="5"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 name="Content Placeholder 2"/>
          <p:cNvSpPr>
            <a:spLocks noGrp="1"/>
          </p:cNvSpPr>
          <p:nvPr>
            <p:ph sz="half" idx="1" hasCustomPrompt="1"/>
          </p:nvPr>
        </p:nvSpPr>
        <p:spPr>
          <a:xfrm>
            <a:off x="838200" y="1825625"/>
            <a:ext cx="5181600" cy="4351338"/>
          </a:xfrm>
        </p:spPr>
        <p:txBody>
          <a:bodyPr/>
          <a:lstStyle>
            <a:lvl1pPr>
              <a:defRPr sz="3200">
                <a:latin typeface="+mj-lt"/>
                <a:ea typeface="Roboto Black" panose="02000000000000000000" pitchFamily="2" charset="0"/>
              </a:defRPr>
            </a:lvl1pPr>
            <a:lvl2pPr>
              <a:defRPr sz="1200">
                <a:latin typeface="Source Sans Pro Light" panose="020B0403030403020204" pitchFamily="34" charset="0"/>
                <a:ea typeface="Source Sans Pro Light" panose="020B0403030403020204" pitchFamily="34" charset="0"/>
              </a:defRPr>
            </a:lvl2pPr>
          </a:lstStyle>
          <a:p>
            <a:pPr lvl="0"/>
            <a:r>
              <a:rPr lang="en-US" dirty="0"/>
              <a:t>Click to edit Master text styles</a:t>
            </a:r>
          </a:p>
          <a:p>
            <a:pPr lvl="1"/>
            <a:r>
              <a:rPr lang="en-US" dirty="0"/>
              <a:t>Second level</a:t>
            </a:r>
          </a:p>
        </p:txBody>
      </p:sp>
      <p:sp>
        <p:nvSpPr>
          <p:cNvPr id="4" name="Content Placeholder 3"/>
          <p:cNvSpPr>
            <a:spLocks noGrp="1"/>
          </p:cNvSpPr>
          <p:nvPr>
            <p:ph sz="half" idx="2" hasCustomPrompt="1"/>
          </p:nvPr>
        </p:nvSpPr>
        <p:spPr>
          <a:xfrm>
            <a:off x="6172200" y="1825625"/>
            <a:ext cx="5181600" cy="4351338"/>
          </a:xfrm>
        </p:spPr>
        <p:txBody>
          <a:bodyPr/>
          <a:lstStyle>
            <a:lvl1pPr>
              <a:defRPr>
                <a:latin typeface="+mj-lt"/>
                <a:ea typeface="Roboto Black" panose="02000000000000000000" pitchFamily="2" charset="0"/>
              </a:defRPr>
            </a:lvl1pPr>
            <a:lvl2pPr>
              <a:defRPr sz="1200">
                <a:latin typeface="Source Sans Pro Light" panose="020B0403030403020204" pitchFamily="34" charset="0"/>
                <a:ea typeface="Source Sans Pro Light" panose="020B0403030403020204" pitchFamily="34" charset="0"/>
              </a:defRPr>
            </a:lvl2pPr>
          </a:lstStyle>
          <a:p>
            <a:pPr lvl="0"/>
            <a:r>
              <a:rPr lang="en-US" dirty="0"/>
              <a:t>Click to edit Master text styles</a:t>
            </a:r>
          </a:p>
          <a:p>
            <a:pPr lvl="1"/>
            <a:r>
              <a:rPr lang="en-US" dirty="0"/>
              <a:t>Second level</a:t>
            </a:r>
          </a:p>
        </p:txBody>
      </p:sp>
      <p:sp>
        <p:nvSpPr>
          <p:cNvPr id="80"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81"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82"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pic>
        <p:nvPicPr>
          <p:cNvPr id="83" name="Picture 82">
            <a:extLst>
              <a:ext uri="{FF2B5EF4-FFF2-40B4-BE49-F238E27FC236}">
                <a16:creationId xmlns:a16="http://schemas.microsoft.com/office/drawing/2014/main" id="{E353102B-1DC4-443A-BCE7-96AA198B757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771260847"/>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 calcmode="lin" valueType="num">
                                      <p:cBhvr additive="base">
                                        <p:cTn id="7" dur="500"/>
                                        <p:tgtEl>
                                          <p:spTgt spid="80">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80">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1">
                                            <p:txEl>
                                              <p:pRg st="0" end="0"/>
                                            </p:txEl>
                                          </p:spTgt>
                                        </p:tgtEl>
                                        <p:attrNameLst>
                                          <p:attrName>style.visibility</p:attrName>
                                        </p:attrNameLst>
                                      </p:cBhvr>
                                      <p:to>
                                        <p:strVal val="visible"/>
                                      </p:to>
                                    </p:set>
                                    <p:anim calcmode="lin" valueType="num">
                                      <p:cBhvr additive="base">
                                        <p:cTn id="11" dur="500"/>
                                        <p:tgtEl>
                                          <p:spTgt spid="81">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uild="p">
        <p:tmplLst>
          <p:tmpl lvl="1">
            <p:tnLst>
              <p:par>
                <p:cTn presetID="12" presetClass="entr" presetSubtype="4"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p:tgtEl>
                          <p:spTgt spid="80"/>
                        </p:tgtEl>
                        <p:attrNameLst>
                          <p:attrName>ppt_y</p:attrName>
                        </p:attrNameLst>
                      </p:cBhvr>
                      <p:tavLst>
                        <p:tav tm="0">
                          <p:val>
                            <p:strVal val="#ppt_y+#ppt_h*1.125000"/>
                          </p:val>
                        </p:tav>
                        <p:tav tm="100000">
                          <p:val>
                            <p:strVal val="#ppt_y"/>
                          </p:val>
                        </p:tav>
                      </p:tavLst>
                    </p:anim>
                    <p:animEffect transition="in" filter="wipe(up)">
                      <p:cBhvr>
                        <p:cTn dur="500"/>
                        <p:tgtEl>
                          <p:spTgt spid="80"/>
                        </p:tgtEl>
                      </p:cBhvr>
                    </p:animEffect>
                  </p:childTnLst>
                </p:cTn>
              </p:par>
            </p:tnLst>
          </p:tmpl>
        </p:tmplLst>
      </p:bldP>
      <p:bldP spid="81" grpId="0" build="p">
        <p:tmplLst>
          <p:tmpl lvl="1">
            <p:tnLst>
              <p:par>
                <p:cTn presetID="12" presetClass="entr" presetSubtype="4" fill="hold" nodeType="withEffect">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p:tgtEl>
                          <p:spTgt spid="81"/>
                        </p:tgtEl>
                        <p:attrNameLst>
                          <p:attrName>ppt_y</p:attrName>
                        </p:attrNameLst>
                      </p:cBhvr>
                      <p:tavLst>
                        <p:tav tm="0">
                          <p:val>
                            <p:strVal val="#ppt_y+#ppt_h*1.125000"/>
                          </p:val>
                        </p:tav>
                        <p:tav tm="100000">
                          <p:val>
                            <p:strVal val="#ppt_y"/>
                          </p:val>
                        </p:tav>
                      </p:tavLst>
                    </p:anim>
                    <p:animEffect transition="in" filter="wipe(up)">
                      <p:cBhvr>
                        <p:cTn dur="500"/>
                        <p:tgtEl>
                          <p:spTgt spid="8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 Mockup 01">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3"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14" name="Rounded Rectangle 13"/>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15" name="TextBox 14"/>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1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1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20" name="Picture Placeholder 10"/>
          <p:cNvSpPr>
            <a:spLocks noGrp="1"/>
          </p:cNvSpPr>
          <p:nvPr>
            <p:ph type="pic" sz="quarter" idx="10"/>
          </p:nvPr>
        </p:nvSpPr>
        <p:spPr>
          <a:xfrm>
            <a:off x="-876957" y="2093530"/>
            <a:ext cx="5070075" cy="2870272"/>
          </a:xfrm>
          <a:custGeom>
            <a:avLst/>
            <a:gdLst>
              <a:gd name="connsiteX0" fmla="*/ 0 w 5070075"/>
              <a:gd name="connsiteY0" fmla="*/ 0 h 2849779"/>
              <a:gd name="connsiteX1" fmla="*/ 5070075 w 5070075"/>
              <a:gd name="connsiteY1" fmla="*/ 0 h 2849779"/>
              <a:gd name="connsiteX2" fmla="*/ 5070075 w 5070075"/>
              <a:gd name="connsiteY2" fmla="*/ 2849779 h 2849779"/>
              <a:gd name="connsiteX3" fmla="*/ 0 w 5070075"/>
              <a:gd name="connsiteY3" fmla="*/ 2849779 h 2849779"/>
            </a:gdLst>
            <a:ahLst/>
            <a:cxnLst>
              <a:cxn ang="0">
                <a:pos x="connsiteX0" y="connsiteY0"/>
              </a:cxn>
              <a:cxn ang="0">
                <a:pos x="connsiteX1" y="connsiteY1"/>
              </a:cxn>
              <a:cxn ang="0">
                <a:pos x="connsiteX2" y="connsiteY2"/>
              </a:cxn>
              <a:cxn ang="0">
                <a:pos x="connsiteX3" y="connsiteY3"/>
              </a:cxn>
            </a:cxnLst>
            <a:rect l="l" t="t" r="r" b="b"/>
            <a:pathLst>
              <a:path w="5070075" h="2849779">
                <a:moveTo>
                  <a:pt x="0" y="0"/>
                </a:moveTo>
                <a:lnTo>
                  <a:pt x="5070075" y="0"/>
                </a:lnTo>
                <a:lnTo>
                  <a:pt x="5070075" y="2849779"/>
                </a:lnTo>
                <a:lnTo>
                  <a:pt x="0" y="2849779"/>
                </a:lnTo>
                <a:close/>
              </a:path>
            </a:pathLst>
          </a:custGeom>
          <a:pattFill prst="pct5">
            <a:fgClr>
              <a:schemeClr val="bg1"/>
            </a:fgClr>
            <a:bgClr>
              <a:schemeClr val="tx2">
                <a:lumMod val="20000"/>
                <a:lumOff val="80000"/>
              </a:schemeClr>
            </a:bgClr>
          </a:pattFill>
        </p:spPr>
        <p:txBody>
          <a:bodyPr wrap="square">
            <a:noAutofit/>
          </a:bodyPr>
          <a:lstStyle/>
          <a:p>
            <a:endParaRPr lang="en-US" dirty="0"/>
          </a:p>
        </p:txBody>
      </p:sp>
      <p:pic>
        <p:nvPicPr>
          <p:cNvPr id="93" name="Picture 92">
            <a:extLst>
              <a:ext uri="{FF2B5EF4-FFF2-40B4-BE49-F238E27FC236}">
                <a16:creationId xmlns:a16="http://schemas.microsoft.com/office/drawing/2014/main" id="{D6B2A924-EF26-4BA8-AAE1-6332AFC5973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2609461883"/>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p:tgtEl>
                                          <p:spTgt spid="1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12" presetClass="entr" presetSubtype="4"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p:tgtEl>
                          <p:spTgt spid="16"/>
                        </p:tgtEl>
                        <p:attrNameLst>
                          <p:attrName>ppt_y</p:attrName>
                        </p:attrNameLst>
                      </p:cBhvr>
                      <p:tavLst>
                        <p:tav tm="0">
                          <p:val>
                            <p:strVal val="#ppt_y+#ppt_h*1.125000"/>
                          </p:val>
                        </p:tav>
                        <p:tav tm="100000">
                          <p:val>
                            <p:strVal val="#ppt_y"/>
                          </p:val>
                        </p:tav>
                      </p:tavLst>
                    </p:anim>
                    <p:animEffect transition="in" filter="wipe(up)">
                      <p:cBhvr>
                        <p:cTn dur="500"/>
                        <p:tgtEl>
                          <p:spTgt spid="16"/>
                        </p:tgtEl>
                      </p:cBhvr>
                    </p:animEffect>
                  </p:childTnLst>
                </p:cTn>
              </p:par>
            </p:tnLst>
          </p:tmpl>
        </p:tmplLst>
      </p:bldP>
      <p:bldP spid="17" grpId="0" build="p">
        <p:tmplLst>
          <p:tmpl lvl="1">
            <p:tnLst>
              <p:par>
                <p:cTn presetID="1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ppt_y</p:attrName>
                        </p:attrNameLst>
                      </p:cBhvr>
                      <p:tavLst>
                        <p:tav tm="0">
                          <p:val>
                            <p:strVal val="#ppt_y+#ppt_h*1.125000"/>
                          </p:val>
                        </p:tav>
                        <p:tav tm="100000">
                          <p:val>
                            <p:strVal val="#ppt_y"/>
                          </p:val>
                        </p:tav>
                      </p:tavLst>
                    </p:anim>
                    <p:animEffect transition="in" filter="wipe(up)">
                      <p:cBhvr>
                        <p:cTn dur="500"/>
                        <p:tgtEl>
                          <p:spTgt spid="17"/>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 Mockup 02">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3"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14" name="Rounded Rectangle 13"/>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15" name="TextBox 14"/>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1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1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18" name="Picture Placeholder 10"/>
          <p:cNvSpPr>
            <a:spLocks noGrp="1"/>
          </p:cNvSpPr>
          <p:nvPr>
            <p:ph type="pic" sz="quarter" idx="10"/>
          </p:nvPr>
        </p:nvSpPr>
        <p:spPr>
          <a:xfrm>
            <a:off x="3542643" y="1988755"/>
            <a:ext cx="5070075" cy="2870272"/>
          </a:xfrm>
          <a:custGeom>
            <a:avLst/>
            <a:gdLst>
              <a:gd name="connsiteX0" fmla="*/ 0 w 5070075"/>
              <a:gd name="connsiteY0" fmla="*/ 0 h 2849779"/>
              <a:gd name="connsiteX1" fmla="*/ 5070075 w 5070075"/>
              <a:gd name="connsiteY1" fmla="*/ 0 h 2849779"/>
              <a:gd name="connsiteX2" fmla="*/ 5070075 w 5070075"/>
              <a:gd name="connsiteY2" fmla="*/ 2849779 h 2849779"/>
              <a:gd name="connsiteX3" fmla="*/ 0 w 5070075"/>
              <a:gd name="connsiteY3" fmla="*/ 2849779 h 2849779"/>
            </a:gdLst>
            <a:ahLst/>
            <a:cxnLst>
              <a:cxn ang="0">
                <a:pos x="connsiteX0" y="connsiteY0"/>
              </a:cxn>
              <a:cxn ang="0">
                <a:pos x="connsiteX1" y="connsiteY1"/>
              </a:cxn>
              <a:cxn ang="0">
                <a:pos x="connsiteX2" y="connsiteY2"/>
              </a:cxn>
              <a:cxn ang="0">
                <a:pos x="connsiteX3" y="connsiteY3"/>
              </a:cxn>
            </a:cxnLst>
            <a:rect l="l" t="t" r="r" b="b"/>
            <a:pathLst>
              <a:path w="5070075" h="2849779">
                <a:moveTo>
                  <a:pt x="0" y="0"/>
                </a:moveTo>
                <a:lnTo>
                  <a:pt x="5070075" y="0"/>
                </a:lnTo>
                <a:lnTo>
                  <a:pt x="5070075" y="2849779"/>
                </a:lnTo>
                <a:lnTo>
                  <a:pt x="0" y="2849779"/>
                </a:lnTo>
                <a:close/>
              </a:path>
            </a:pathLst>
          </a:custGeom>
          <a:pattFill prst="pct5">
            <a:fgClr>
              <a:schemeClr val="bg1"/>
            </a:fgClr>
            <a:bgClr>
              <a:schemeClr val="tx2">
                <a:lumMod val="20000"/>
                <a:lumOff val="80000"/>
              </a:schemeClr>
            </a:bgClr>
          </a:pattFill>
        </p:spPr>
        <p:txBody>
          <a:bodyPr wrap="square">
            <a:noAutofit/>
          </a:bodyPr>
          <a:lstStyle/>
          <a:p>
            <a:endParaRPr lang="en-US"/>
          </a:p>
        </p:txBody>
      </p:sp>
      <p:pic>
        <p:nvPicPr>
          <p:cNvPr id="93" name="Picture 92">
            <a:extLst>
              <a:ext uri="{FF2B5EF4-FFF2-40B4-BE49-F238E27FC236}">
                <a16:creationId xmlns:a16="http://schemas.microsoft.com/office/drawing/2014/main" id="{B0917859-69AB-40F8-8F89-11E55A3500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49553723"/>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p:tgtEl>
                                          <p:spTgt spid="1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12" presetClass="entr" presetSubtype="4"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p:tgtEl>
                          <p:spTgt spid="16"/>
                        </p:tgtEl>
                        <p:attrNameLst>
                          <p:attrName>ppt_y</p:attrName>
                        </p:attrNameLst>
                      </p:cBhvr>
                      <p:tavLst>
                        <p:tav tm="0">
                          <p:val>
                            <p:strVal val="#ppt_y+#ppt_h*1.125000"/>
                          </p:val>
                        </p:tav>
                        <p:tav tm="100000">
                          <p:val>
                            <p:strVal val="#ppt_y"/>
                          </p:val>
                        </p:tav>
                      </p:tavLst>
                    </p:anim>
                    <p:animEffect transition="in" filter="wipe(up)">
                      <p:cBhvr>
                        <p:cTn dur="500"/>
                        <p:tgtEl>
                          <p:spTgt spid="16"/>
                        </p:tgtEl>
                      </p:cBhvr>
                    </p:animEffect>
                  </p:childTnLst>
                </p:cTn>
              </p:par>
            </p:tnLst>
          </p:tmpl>
        </p:tmplLst>
      </p:bldP>
      <p:bldP spid="17" grpId="0" build="p">
        <p:tmplLst>
          <p:tmpl lvl="1">
            <p:tnLst>
              <p:par>
                <p:cTn presetID="1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ppt_y</p:attrName>
                        </p:attrNameLst>
                      </p:cBhvr>
                      <p:tavLst>
                        <p:tav tm="0">
                          <p:val>
                            <p:strVal val="#ppt_y+#ppt_h*1.125000"/>
                          </p:val>
                        </p:tav>
                        <p:tav tm="100000">
                          <p:val>
                            <p:strVal val="#ppt_y"/>
                          </p:val>
                        </p:tav>
                      </p:tavLst>
                    </p:anim>
                    <p:animEffect transition="in" filter="wipe(up)">
                      <p:cBhvr>
                        <p:cTn dur="500"/>
                        <p:tgtEl>
                          <p:spTgt spid="17"/>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t Mockup 01">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3"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14" name="Rounded Rectangle 13"/>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15" name="TextBox 14"/>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16" name="Text Placeholder 2"/>
          <p:cNvSpPr>
            <a:spLocks noGrp="1"/>
          </p:cNvSpPr>
          <p:nvPr>
            <p:ph type="body" sz="quarter" idx="11" hasCustomPrompt="1"/>
          </p:nvPr>
        </p:nvSpPr>
        <p:spPr>
          <a:xfrm>
            <a:off x="1114372" y="456502"/>
            <a:ext cx="9228507"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1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19" name="Picture Placeholder 15"/>
          <p:cNvSpPr>
            <a:spLocks noGrp="1"/>
          </p:cNvSpPr>
          <p:nvPr>
            <p:ph type="pic" sz="quarter" idx="13"/>
          </p:nvPr>
        </p:nvSpPr>
        <p:spPr>
          <a:xfrm>
            <a:off x="8496728" y="1857127"/>
            <a:ext cx="2929281" cy="3898603"/>
          </a:xfrm>
          <a:custGeom>
            <a:avLst/>
            <a:gdLst>
              <a:gd name="connsiteX0" fmla="*/ 0 w 2929281"/>
              <a:gd name="connsiteY0" fmla="*/ 0 h 3898603"/>
              <a:gd name="connsiteX1" fmla="*/ 2929281 w 2929281"/>
              <a:gd name="connsiteY1" fmla="*/ 0 h 3898603"/>
              <a:gd name="connsiteX2" fmla="*/ 2929281 w 2929281"/>
              <a:gd name="connsiteY2" fmla="*/ 3898603 h 3898603"/>
              <a:gd name="connsiteX3" fmla="*/ 0 w 2929281"/>
              <a:gd name="connsiteY3" fmla="*/ 3898603 h 3898603"/>
            </a:gdLst>
            <a:ahLst/>
            <a:cxnLst>
              <a:cxn ang="0">
                <a:pos x="connsiteX0" y="connsiteY0"/>
              </a:cxn>
              <a:cxn ang="0">
                <a:pos x="connsiteX1" y="connsiteY1"/>
              </a:cxn>
              <a:cxn ang="0">
                <a:pos x="connsiteX2" y="connsiteY2"/>
              </a:cxn>
              <a:cxn ang="0">
                <a:pos x="connsiteX3" y="connsiteY3"/>
              </a:cxn>
            </a:cxnLst>
            <a:rect l="l" t="t" r="r" b="b"/>
            <a:pathLst>
              <a:path w="2929281" h="3898603">
                <a:moveTo>
                  <a:pt x="0" y="0"/>
                </a:moveTo>
                <a:lnTo>
                  <a:pt x="2929281" y="0"/>
                </a:lnTo>
                <a:lnTo>
                  <a:pt x="2929281" y="3898603"/>
                </a:lnTo>
                <a:lnTo>
                  <a:pt x="0" y="3898603"/>
                </a:lnTo>
                <a:close/>
              </a:path>
            </a:pathLst>
          </a:custGeom>
          <a:pattFill prst="pct5">
            <a:fgClr>
              <a:schemeClr val="bg1"/>
            </a:fgClr>
            <a:bgClr>
              <a:schemeClr val="tx2">
                <a:lumMod val="20000"/>
                <a:lumOff val="80000"/>
              </a:schemeClr>
            </a:bgClr>
          </a:pattFill>
        </p:spPr>
        <p:txBody>
          <a:bodyPr wrap="square">
            <a:noAutofit/>
          </a:bodyPr>
          <a:lstStyle/>
          <a:p>
            <a:endParaRPr lang="en-US"/>
          </a:p>
        </p:txBody>
      </p:sp>
      <p:sp>
        <p:nvSpPr>
          <p:cNvPr id="20" name="Picture Placeholder 12"/>
          <p:cNvSpPr>
            <a:spLocks noGrp="1"/>
          </p:cNvSpPr>
          <p:nvPr>
            <p:ph type="pic" sz="quarter" idx="10"/>
          </p:nvPr>
        </p:nvSpPr>
        <p:spPr>
          <a:xfrm>
            <a:off x="6267904" y="2180516"/>
            <a:ext cx="2929281" cy="3898603"/>
          </a:xfrm>
          <a:custGeom>
            <a:avLst/>
            <a:gdLst>
              <a:gd name="connsiteX0" fmla="*/ 0 w 2929281"/>
              <a:gd name="connsiteY0" fmla="*/ 0 h 3898603"/>
              <a:gd name="connsiteX1" fmla="*/ 2929281 w 2929281"/>
              <a:gd name="connsiteY1" fmla="*/ 0 h 3898603"/>
              <a:gd name="connsiteX2" fmla="*/ 2929281 w 2929281"/>
              <a:gd name="connsiteY2" fmla="*/ 3898603 h 3898603"/>
              <a:gd name="connsiteX3" fmla="*/ 0 w 2929281"/>
              <a:gd name="connsiteY3" fmla="*/ 3898603 h 3898603"/>
            </a:gdLst>
            <a:ahLst/>
            <a:cxnLst>
              <a:cxn ang="0">
                <a:pos x="connsiteX0" y="connsiteY0"/>
              </a:cxn>
              <a:cxn ang="0">
                <a:pos x="connsiteX1" y="connsiteY1"/>
              </a:cxn>
              <a:cxn ang="0">
                <a:pos x="connsiteX2" y="connsiteY2"/>
              </a:cxn>
              <a:cxn ang="0">
                <a:pos x="connsiteX3" y="connsiteY3"/>
              </a:cxn>
            </a:cxnLst>
            <a:rect l="l" t="t" r="r" b="b"/>
            <a:pathLst>
              <a:path w="2929281" h="3898603">
                <a:moveTo>
                  <a:pt x="0" y="0"/>
                </a:moveTo>
                <a:lnTo>
                  <a:pt x="2929281" y="0"/>
                </a:lnTo>
                <a:lnTo>
                  <a:pt x="2929281" y="3898603"/>
                </a:lnTo>
                <a:lnTo>
                  <a:pt x="0" y="3898603"/>
                </a:lnTo>
                <a:close/>
              </a:path>
            </a:pathLst>
          </a:custGeom>
          <a:pattFill prst="pct5">
            <a:fgClr>
              <a:schemeClr val="bg1"/>
            </a:fgClr>
            <a:bgClr>
              <a:schemeClr val="tx2">
                <a:lumMod val="20000"/>
                <a:lumOff val="80000"/>
              </a:schemeClr>
            </a:bgClr>
          </a:pattFill>
        </p:spPr>
        <p:txBody>
          <a:bodyPr wrap="square">
            <a:noAutofit/>
          </a:bodyPr>
          <a:lstStyle/>
          <a:p>
            <a:endParaRPr lang="en-US"/>
          </a:p>
        </p:txBody>
      </p:sp>
      <p:pic>
        <p:nvPicPr>
          <p:cNvPr id="94" name="Picture 93">
            <a:extLst>
              <a:ext uri="{FF2B5EF4-FFF2-40B4-BE49-F238E27FC236}">
                <a16:creationId xmlns:a16="http://schemas.microsoft.com/office/drawing/2014/main" id="{A74B3146-74C2-4F86-AE26-E0D32A89EA7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20381948"/>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p:tgtEl>
                                          <p:spTgt spid="1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12" presetClass="entr" presetSubtype="4"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p:tgtEl>
                          <p:spTgt spid="16"/>
                        </p:tgtEl>
                        <p:attrNameLst>
                          <p:attrName>ppt_y</p:attrName>
                        </p:attrNameLst>
                      </p:cBhvr>
                      <p:tavLst>
                        <p:tav tm="0">
                          <p:val>
                            <p:strVal val="#ppt_y+#ppt_h*1.125000"/>
                          </p:val>
                        </p:tav>
                        <p:tav tm="100000">
                          <p:val>
                            <p:strVal val="#ppt_y"/>
                          </p:val>
                        </p:tav>
                      </p:tavLst>
                    </p:anim>
                    <p:animEffect transition="in" filter="wipe(up)">
                      <p:cBhvr>
                        <p:cTn dur="500"/>
                        <p:tgtEl>
                          <p:spTgt spid="16"/>
                        </p:tgtEl>
                      </p:cBhvr>
                    </p:animEffect>
                  </p:childTnLst>
                </p:cTn>
              </p:par>
            </p:tnLst>
          </p:tmpl>
        </p:tmplLst>
      </p:bldP>
      <p:bldP spid="17" grpId="0" build="p">
        <p:tmplLst>
          <p:tmpl lvl="1">
            <p:tnLst>
              <p:par>
                <p:cTn presetID="1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ppt_y</p:attrName>
                        </p:attrNameLst>
                      </p:cBhvr>
                      <p:tavLst>
                        <p:tav tm="0">
                          <p:val>
                            <p:strVal val="#ppt_y+#ppt_h*1.125000"/>
                          </p:val>
                        </p:tav>
                        <p:tav tm="100000">
                          <p:val>
                            <p:strVal val="#ppt_y"/>
                          </p:val>
                        </p:tav>
                      </p:tavLst>
                    </p:anim>
                    <p:animEffect transition="in" filter="wipe(up)">
                      <p:cBhvr>
                        <p:cTn dur="500"/>
                        <p:tgtEl>
                          <p:spTgt spid="17"/>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3"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14" name="Rounded Rectangle 13"/>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15" name="TextBox 14"/>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1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1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18" name="Picture Placeholder 7"/>
          <p:cNvSpPr>
            <a:spLocks noGrp="1"/>
          </p:cNvSpPr>
          <p:nvPr>
            <p:ph type="pic" sz="quarter" idx="10"/>
          </p:nvPr>
        </p:nvSpPr>
        <p:spPr>
          <a:xfrm>
            <a:off x="-46803" y="2049724"/>
            <a:ext cx="5067049" cy="3166953"/>
          </a:xfrm>
          <a:custGeom>
            <a:avLst/>
            <a:gdLst>
              <a:gd name="connsiteX0" fmla="*/ 0 w 5067049"/>
              <a:gd name="connsiteY0" fmla="*/ 0 h 3166953"/>
              <a:gd name="connsiteX1" fmla="*/ 5067049 w 5067049"/>
              <a:gd name="connsiteY1" fmla="*/ 0 h 3166953"/>
              <a:gd name="connsiteX2" fmla="*/ 5067049 w 5067049"/>
              <a:gd name="connsiteY2" fmla="*/ 3166953 h 3166953"/>
              <a:gd name="connsiteX3" fmla="*/ 0 w 5067049"/>
              <a:gd name="connsiteY3" fmla="*/ 3166953 h 3166953"/>
            </a:gdLst>
            <a:ahLst/>
            <a:cxnLst>
              <a:cxn ang="0">
                <a:pos x="connsiteX0" y="connsiteY0"/>
              </a:cxn>
              <a:cxn ang="0">
                <a:pos x="connsiteX1" y="connsiteY1"/>
              </a:cxn>
              <a:cxn ang="0">
                <a:pos x="connsiteX2" y="connsiteY2"/>
              </a:cxn>
              <a:cxn ang="0">
                <a:pos x="connsiteX3" y="connsiteY3"/>
              </a:cxn>
            </a:cxnLst>
            <a:rect l="l" t="t" r="r" b="b"/>
            <a:pathLst>
              <a:path w="5067049" h="3166953">
                <a:moveTo>
                  <a:pt x="0" y="0"/>
                </a:moveTo>
                <a:lnTo>
                  <a:pt x="5067049" y="0"/>
                </a:lnTo>
                <a:lnTo>
                  <a:pt x="5067049" y="3166953"/>
                </a:lnTo>
                <a:lnTo>
                  <a:pt x="0" y="3166953"/>
                </a:lnTo>
                <a:close/>
              </a:path>
            </a:pathLst>
          </a:custGeom>
          <a:pattFill prst="pct5">
            <a:fgClr>
              <a:schemeClr val="bg1"/>
            </a:fgClr>
            <a:bgClr>
              <a:schemeClr val="tx2">
                <a:lumMod val="20000"/>
                <a:lumOff val="80000"/>
              </a:schemeClr>
            </a:bgClr>
          </a:pattFill>
        </p:spPr>
        <p:txBody>
          <a:bodyPr wrap="square">
            <a:noAutofit/>
          </a:bodyPr>
          <a:lstStyle/>
          <a:p>
            <a:endParaRPr lang="en-US"/>
          </a:p>
        </p:txBody>
      </p:sp>
      <p:pic>
        <p:nvPicPr>
          <p:cNvPr id="93" name="Picture 92">
            <a:extLst>
              <a:ext uri="{FF2B5EF4-FFF2-40B4-BE49-F238E27FC236}">
                <a16:creationId xmlns:a16="http://schemas.microsoft.com/office/drawing/2014/main" id="{5B3EC258-EB6D-460B-B5CA-7142B6B774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753279405"/>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p:tgtEl>
                                          <p:spTgt spid="1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12" presetClass="entr" presetSubtype="4"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p:tgtEl>
                          <p:spTgt spid="16"/>
                        </p:tgtEl>
                        <p:attrNameLst>
                          <p:attrName>ppt_y</p:attrName>
                        </p:attrNameLst>
                      </p:cBhvr>
                      <p:tavLst>
                        <p:tav tm="0">
                          <p:val>
                            <p:strVal val="#ppt_y+#ppt_h*1.125000"/>
                          </p:val>
                        </p:tav>
                        <p:tav tm="100000">
                          <p:val>
                            <p:strVal val="#ppt_y"/>
                          </p:val>
                        </p:tav>
                      </p:tavLst>
                    </p:anim>
                    <p:animEffect transition="in" filter="wipe(up)">
                      <p:cBhvr>
                        <p:cTn dur="500"/>
                        <p:tgtEl>
                          <p:spTgt spid="16"/>
                        </p:tgtEl>
                      </p:cBhvr>
                    </p:animEffect>
                  </p:childTnLst>
                </p:cTn>
              </p:par>
            </p:tnLst>
          </p:tmpl>
        </p:tmplLst>
      </p:bldP>
      <p:bldP spid="17" grpId="0" build="p">
        <p:tmplLst>
          <p:tmpl lvl="1">
            <p:tnLst>
              <p:par>
                <p:cTn presetID="1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ppt_y</p:attrName>
                        </p:attrNameLst>
                      </p:cBhvr>
                      <p:tavLst>
                        <p:tav tm="0">
                          <p:val>
                            <p:strVal val="#ppt_y+#ppt_h*1.125000"/>
                          </p:val>
                        </p:tav>
                        <p:tav tm="100000">
                          <p:val>
                            <p:strVal val="#ppt_y"/>
                          </p:val>
                        </p:tav>
                      </p:tavLst>
                    </p:anim>
                    <p:animEffect transition="in" filter="wipe(up)">
                      <p:cBhvr>
                        <p:cTn dur="500"/>
                        <p:tgtEl>
                          <p:spTgt spid="17"/>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Footer">
    <p:spTree>
      <p:nvGrpSpPr>
        <p:cNvPr id="1" name=""/>
        <p:cNvGrpSpPr/>
        <p:nvPr/>
      </p:nvGrpSpPr>
      <p:grpSpPr>
        <a:xfrm>
          <a:off x="0" y="0"/>
          <a:ext cx="0" cy="0"/>
          <a:chOff x="0" y="0"/>
          <a:chExt cx="0" cy="0"/>
        </a:xfrm>
      </p:grpSpPr>
      <p:sp>
        <p:nvSpPr>
          <p:cNvPr id="7" name="Picture Placeholder 4"/>
          <p:cNvSpPr>
            <a:spLocks noGrp="1"/>
          </p:cNvSpPr>
          <p:nvPr>
            <p:ph type="pic" sz="quarter" idx="13"/>
          </p:nvPr>
        </p:nvSpPr>
        <p:spPr>
          <a:xfrm>
            <a:off x="0" y="0"/>
            <a:ext cx="12192000" cy="6858000"/>
          </a:xfrm>
          <a:pattFill prst="pct5">
            <a:fgClr>
              <a:schemeClr val="bg1"/>
            </a:fgClr>
            <a:bgClr>
              <a:schemeClr val="tx2">
                <a:lumMod val="20000"/>
                <a:lumOff val="80000"/>
              </a:schemeClr>
            </a:bgClr>
          </a:pattFill>
        </p:spPr>
        <p:txBody>
          <a:bodyPr/>
          <a:lstStyle/>
          <a:p>
            <a:endParaRPr lang="en-US"/>
          </a:p>
        </p:txBody>
      </p:sp>
    </p:spTree>
    <p:extLst>
      <p:ext uri="{BB962C8B-B14F-4D97-AF65-F5344CB8AC3E}">
        <p14:creationId xmlns:p14="http://schemas.microsoft.com/office/powerpoint/2010/main" val="38634027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 Images">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1638301" y="2447925"/>
            <a:ext cx="1962150" cy="1962150"/>
          </a:xfrm>
          <a:prstGeom prst="rect">
            <a:avLst/>
          </a:prstGeom>
        </p:spPr>
        <p:txBody>
          <a:bodyPr/>
          <a:lstStyle>
            <a:lvl1pPr>
              <a:defRPr>
                <a:noFill/>
              </a:defRPr>
            </a:lvl1pPr>
          </a:lstStyle>
          <a:p>
            <a:r>
              <a:rPr lang="ru-RU" dirty="0"/>
              <a:t>Вставка рисунка</a:t>
            </a:r>
          </a:p>
        </p:txBody>
      </p:sp>
      <p:sp>
        <p:nvSpPr>
          <p:cNvPr id="8" name="Рисунок 3"/>
          <p:cNvSpPr>
            <a:spLocks noGrp="1"/>
          </p:cNvSpPr>
          <p:nvPr>
            <p:ph type="pic" sz="quarter" idx="11"/>
          </p:nvPr>
        </p:nvSpPr>
        <p:spPr>
          <a:xfrm>
            <a:off x="5114926" y="2447925"/>
            <a:ext cx="1962150" cy="1962150"/>
          </a:xfrm>
          <a:prstGeom prst="rect">
            <a:avLst/>
          </a:prstGeom>
        </p:spPr>
        <p:txBody>
          <a:bodyPr/>
          <a:lstStyle>
            <a:lvl1pPr>
              <a:defRPr>
                <a:noFill/>
              </a:defRPr>
            </a:lvl1pPr>
          </a:lstStyle>
          <a:p>
            <a:r>
              <a:rPr lang="ru-RU"/>
              <a:t>Вставка рисунка</a:t>
            </a:r>
            <a:endParaRPr lang="ru-RU" dirty="0"/>
          </a:p>
        </p:txBody>
      </p:sp>
      <p:sp>
        <p:nvSpPr>
          <p:cNvPr id="9" name="Рисунок 3"/>
          <p:cNvSpPr>
            <a:spLocks noGrp="1"/>
          </p:cNvSpPr>
          <p:nvPr>
            <p:ph type="pic" sz="quarter" idx="12"/>
          </p:nvPr>
        </p:nvSpPr>
        <p:spPr>
          <a:xfrm>
            <a:off x="8591551" y="2447925"/>
            <a:ext cx="1962150" cy="1962150"/>
          </a:xfrm>
          <a:prstGeom prst="rect">
            <a:avLst/>
          </a:prstGeom>
        </p:spPr>
        <p:txBody>
          <a:bodyPr/>
          <a:lstStyle>
            <a:lvl1pPr>
              <a:defRPr>
                <a:noFill/>
              </a:defRPr>
            </a:lvl1pPr>
          </a:lstStyle>
          <a:p>
            <a:r>
              <a:rPr lang="ru-RU"/>
              <a:t>Вставка рисунка</a:t>
            </a:r>
            <a:endParaRPr lang="ru-RU" dirty="0"/>
          </a:p>
        </p:txBody>
      </p:sp>
    </p:spTree>
    <p:extLst>
      <p:ext uri="{BB962C8B-B14F-4D97-AF65-F5344CB8AC3E}">
        <p14:creationId xmlns:p14="http://schemas.microsoft.com/office/powerpoint/2010/main" val="2777487250"/>
      </p:ext>
    </p:extLst>
  </p:cSld>
  <p:clrMapOvr>
    <a:masterClrMapping/>
  </p:clrMapOvr>
  <p:transition spd="med" advClick="0" advTm="2000">
    <p:push dir="d"/>
  </p:transition>
  <p:extLst mod="1">
    <p:ext uri="{DCECCB84-F9BA-43D5-87BE-67443E8EF086}">
      <p15:sldGuideLst xmlns:p15="http://schemas.microsoft.com/office/powerpoint/2012/main">
        <p15:guide id="1" pos="7680">
          <p15:clr>
            <a:srgbClr val="FBAE40"/>
          </p15:clr>
        </p15:guide>
        <p15:guide id="2" orient="horz" pos="4320">
          <p15:clr>
            <a:srgbClr val="FBAE40"/>
          </p15:clr>
        </p15:guide>
        <p15:guide id="3" pos="14484">
          <p15:clr>
            <a:srgbClr val="FBAE40"/>
          </p15:clr>
        </p15:guide>
        <p15:guide id="4" pos="87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 Section Header">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1108363" y="1142999"/>
            <a:ext cx="4987637" cy="4572000"/>
          </a:xfrm>
          <a:prstGeom prst="rect">
            <a:avLst/>
          </a:prstGeom>
          <a:solidFill>
            <a:schemeClr val="tx2">
              <a:lumMod val="90000"/>
              <a:lumOff val="10000"/>
            </a:schemeClr>
          </a:solidFill>
        </p:spPr>
      </p:sp>
    </p:spTree>
    <p:extLst>
      <p:ext uri="{BB962C8B-B14F-4D97-AF65-F5344CB8AC3E}">
        <p14:creationId xmlns:p14="http://schemas.microsoft.com/office/powerpoint/2010/main" val="27195565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Right Imag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440488" y="0"/>
            <a:ext cx="5751512" cy="6858000"/>
          </a:xfrm>
          <a:prstGeom prst="rect">
            <a:avLst/>
          </a:prstGeom>
        </p:spPr>
        <p:txBody>
          <a:bodyPr/>
          <a:lstStyle/>
          <a:p>
            <a:endParaRPr lang="ru-RU"/>
          </a:p>
        </p:txBody>
      </p:sp>
    </p:spTree>
    <p:extLst>
      <p:ext uri="{BB962C8B-B14F-4D97-AF65-F5344CB8AC3E}">
        <p14:creationId xmlns:p14="http://schemas.microsoft.com/office/powerpoint/2010/main" val="1971647881"/>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0723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Right_Top_Picture">
    <p:spTree>
      <p:nvGrpSpPr>
        <p:cNvPr id="1" name=""/>
        <p:cNvGrpSpPr/>
        <p:nvPr/>
      </p:nvGrpSpPr>
      <p:grpSpPr>
        <a:xfrm>
          <a:off x="0" y="0"/>
          <a:ext cx="0" cy="0"/>
          <a:chOff x="0" y="0"/>
          <a:chExt cx="0" cy="0"/>
        </a:xfrm>
      </p:grpSpPr>
      <p:sp>
        <p:nvSpPr>
          <p:cNvPr id="3" name="Rectangle 2"/>
          <p:cNvSpPr/>
          <p:nvPr userDrawn="1"/>
        </p:nvSpPr>
        <p:spPr>
          <a:xfrm>
            <a:off x="5643987" y="289932"/>
            <a:ext cx="948100" cy="345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Picture Placeholder 13"/>
          <p:cNvSpPr>
            <a:spLocks noGrp="1"/>
          </p:cNvSpPr>
          <p:nvPr>
            <p:ph type="pic" sz="quarter" idx="13"/>
          </p:nvPr>
        </p:nvSpPr>
        <p:spPr>
          <a:xfrm>
            <a:off x="6090694" y="0"/>
            <a:ext cx="6101306" cy="4586841"/>
          </a:xfrm>
          <a:effectLst/>
        </p:spPr>
        <p:txBody>
          <a:bodyPr>
            <a:normAutofit/>
          </a:bodyPr>
          <a:lstStyle>
            <a:lvl1pPr marL="0" indent="0">
              <a:buNone/>
              <a:defRPr sz="2100">
                <a:ln>
                  <a:noFill/>
                </a:ln>
                <a:solidFill>
                  <a:schemeClr val="bg1">
                    <a:lumMod val="85000"/>
                  </a:schemeClr>
                </a:solidFill>
                <a:latin typeface="Source Sans Pro" panose="020B0503030403020204" pitchFamily="34" charset="0"/>
                <a:ea typeface="Source Sans Pro" panose="020B050303040302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2584330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dd">
    <p:spTree>
      <p:nvGrpSpPr>
        <p:cNvPr id="1" name=""/>
        <p:cNvGrpSpPr/>
        <p:nvPr/>
      </p:nvGrpSpPr>
      <p:grpSpPr>
        <a:xfrm>
          <a:off x="0" y="0"/>
          <a:ext cx="0" cy="0"/>
          <a:chOff x="0" y="0"/>
          <a:chExt cx="0" cy="0"/>
        </a:xfrm>
      </p:grpSpPr>
      <p:sp>
        <p:nvSpPr>
          <p:cNvPr id="4"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 name="Content Placeholder 2"/>
          <p:cNvSpPr>
            <a:spLocks noGrp="1"/>
          </p:cNvSpPr>
          <p:nvPr>
            <p:ph idx="1" hasCustomPrompt="1"/>
          </p:nvPr>
        </p:nvSpPr>
        <p:spPr>
          <a:xfrm>
            <a:off x="0" y="1534160"/>
            <a:ext cx="12192000" cy="5323840"/>
          </a:xfrm>
        </p:spPr>
        <p:txBody>
          <a:bodyPr/>
          <a:lstStyle>
            <a:lvl1pPr>
              <a:defRPr sz="3200">
                <a:latin typeface="+mj-lt"/>
                <a:ea typeface="Roboto Black" panose="02000000000000000000" pitchFamily="2" charset="0"/>
              </a:defRPr>
            </a:lvl1pPr>
            <a:lvl2pPr>
              <a:defRPr sz="1200">
                <a:latin typeface="Source Sans Pro Light" panose="020B0403030403020204" pitchFamily="34" charset="0"/>
                <a:ea typeface="Source Sans Pro Light" panose="020B0403030403020204" pitchFamily="34" charset="0"/>
              </a:defRPr>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p:txBody>
      </p:sp>
      <p:sp>
        <p:nvSpPr>
          <p:cNvPr id="79"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80"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81"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pic>
        <p:nvPicPr>
          <p:cNvPr id="82" name="Picture 81">
            <a:extLst>
              <a:ext uri="{FF2B5EF4-FFF2-40B4-BE49-F238E27FC236}">
                <a16:creationId xmlns:a16="http://schemas.microsoft.com/office/drawing/2014/main" id="{03B2DDF8-1445-4058-AFA2-4B7E3594D0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294156007"/>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9">
                                            <p:txEl>
                                              <p:pRg st="0" end="0"/>
                                            </p:txEl>
                                          </p:spTgt>
                                        </p:tgtEl>
                                        <p:attrNameLst>
                                          <p:attrName>style.visibility</p:attrName>
                                        </p:attrNameLst>
                                      </p:cBhvr>
                                      <p:to>
                                        <p:strVal val="visible"/>
                                      </p:to>
                                    </p:set>
                                    <p:anim calcmode="lin" valueType="num">
                                      <p:cBhvr additive="base">
                                        <p:cTn id="7" dur="500"/>
                                        <p:tgtEl>
                                          <p:spTgt spid="79">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79">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0">
                                            <p:txEl>
                                              <p:pRg st="0" end="0"/>
                                            </p:txEl>
                                          </p:spTgt>
                                        </p:tgtEl>
                                        <p:attrNameLst>
                                          <p:attrName>style.visibility</p:attrName>
                                        </p:attrNameLst>
                                      </p:cBhvr>
                                      <p:to>
                                        <p:strVal val="visible"/>
                                      </p:to>
                                    </p:set>
                                    <p:anim calcmode="lin" valueType="num">
                                      <p:cBhvr additive="base">
                                        <p:cTn id="11" dur="500"/>
                                        <p:tgtEl>
                                          <p:spTgt spid="80">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build="p">
        <p:tmplLst>
          <p:tmpl lvl="1">
            <p:tnLst>
              <p:par>
                <p:cTn presetID="12" presetClass="entr" presetSubtype="4"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p:tgtEl>
                          <p:spTgt spid="79"/>
                        </p:tgtEl>
                        <p:attrNameLst>
                          <p:attrName>ppt_y</p:attrName>
                        </p:attrNameLst>
                      </p:cBhvr>
                      <p:tavLst>
                        <p:tav tm="0">
                          <p:val>
                            <p:strVal val="#ppt_y+#ppt_h*1.125000"/>
                          </p:val>
                        </p:tav>
                        <p:tav tm="100000">
                          <p:val>
                            <p:strVal val="#ppt_y"/>
                          </p:val>
                        </p:tav>
                      </p:tavLst>
                    </p:anim>
                    <p:animEffect transition="in" filter="wipe(up)">
                      <p:cBhvr>
                        <p:cTn dur="500"/>
                        <p:tgtEl>
                          <p:spTgt spid="79"/>
                        </p:tgtEl>
                      </p:cBhvr>
                    </p:animEffect>
                  </p:childTnLst>
                </p:cTn>
              </p:par>
            </p:tnLst>
          </p:tmpl>
        </p:tmplLst>
      </p:bldP>
      <p:bldP spid="80" grpId="0" build="p">
        <p:tmplLst>
          <p:tmpl lvl="1">
            <p:tnLst>
              <p:par>
                <p:cTn presetID="12" presetClass="entr" presetSubtype="4" fill="hold" nodeType="with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p:tgtEl>
                          <p:spTgt spid="80"/>
                        </p:tgtEl>
                        <p:attrNameLst>
                          <p:attrName>ppt_y</p:attrName>
                        </p:attrNameLst>
                      </p:cBhvr>
                      <p:tavLst>
                        <p:tav tm="0">
                          <p:val>
                            <p:strVal val="#ppt_y+#ppt_h*1.125000"/>
                          </p:val>
                        </p:tav>
                        <p:tav tm="100000">
                          <p:val>
                            <p:strVal val="#ppt_y"/>
                          </p:val>
                        </p:tav>
                      </p:tavLst>
                    </p:anim>
                    <p:animEffect transition="in" filter="wipe(up)">
                      <p:cBhvr>
                        <p:cTn dur="500"/>
                        <p:tgtEl>
                          <p:spTgt spid="80"/>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756904" y="2249716"/>
            <a:ext cx="4845611" cy="3875312"/>
          </a:xfrm>
          <a:prstGeom prst="rect">
            <a:avLst/>
          </a:prstGeom>
        </p:spPr>
        <p:txBody>
          <a:bodyPr/>
          <a:lstStyle/>
          <a:p>
            <a:endParaRPr lang="id-ID"/>
          </a:p>
        </p:txBody>
      </p:sp>
      <p:sp>
        <p:nvSpPr>
          <p:cNvPr id="4" name="Picture Placeholder 2"/>
          <p:cNvSpPr>
            <a:spLocks noGrp="1"/>
          </p:cNvSpPr>
          <p:nvPr>
            <p:ph type="pic" sz="quarter" idx="11"/>
          </p:nvPr>
        </p:nvSpPr>
        <p:spPr>
          <a:xfrm>
            <a:off x="6548105" y="2249716"/>
            <a:ext cx="4845611" cy="3875312"/>
          </a:xfrm>
          <a:prstGeom prst="rect">
            <a:avLst/>
          </a:prstGeom>
        </p:spPr>
        <p:txBody>
          <a:bodyPr/>
          <a:lstStyle/>
          <a:p>
            <a:endParaRPr lang="id-ID"/>
          </a:p>
        </p:txBody>
      </p:sp>
    </p:spTree>
    <p:extLst>
      <p:ext uri="{BB962C8B-B14F-4D97-AF65-F5344CB8AC3E}">
        <p14:creationId xmlns:p14="http://schemas.microsoft.com/office/powerpoint/2010/main" val="246609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0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prstGeom prst="rect">
            <a:avLst/>
          </a:prstGeom>
        </p:spPr>
        <p:txBody>
          <a:bodyPr/>
          <a:lstStyle>
            <a:lvl1pPr marL="0" indent="0" algn="ctr">
              <a:buNone/>
              <a:defRPr>
                <a:solidFill>
                  <a:schemeClr val="tx1">
                    <a:lumMod val="50000"/>
                    <a:lumOff val="50000"/>
                  </a:schemeClr>
                </a:solidFill>
              </a:defRPr>
            </a:lvl1pPr>
          </a:lstStyle>
          <a:p>
            <a:endParaRPr lang="id-ID" dirty="0"/>
          </a:p>
        </p:txBody>
      </p:sp>
      <p:sp>
        <p:nvSpPr>
          <p:cNvPr id="2" name="Picture Placeholder 4"/>
          <p:cNvSpPr>
            <a:spLocks noGrp="1"/>
          </p:cNvSpPr>
          <p:nvPr>
            <p:ph type="pic" sz="quarter" idx="10"/>
          </p:nvPr>
        </p:nvSpPr>
        <p:spPr>
          <a:xfrm>
            <a:off x="2284661" y="2544097"/>
            <a:ext cx="7622679" cy="1769806"/>
          </a:xfrm>
          <a:custGeom>
            <a:avLst/>
            <a:gdLst>
              <a:gd name="connsiteX0" fmla="*/ 28865 w 3658381"/>
              <a:gd name="connsiteY0" fmla="*/ 0 h 6725265"/>
              <a:gd name="connsiteX1" fmla="*/ 3629516 w 3658381"/>
              <a:gd name="connsiteY1" fmla="*/ 0 h 6725265"/>
              <a:gd name="connsiteX2" fmla="*/ 3658381 w 3658381"/>
              <a:gd name="connsiteY2" fmla="*/ 28865 h 6725265"/>
              <a:gd name="connsiteX3" fmla="*/ 3658381 w 3658381"/>
              <a:gd name="connsiteY3" fmla="*/ 6696400 h 6725265"/>
              <a:gd name="connsiteX4" fmla="*/ 3629516 w 3658381"/>
              <a:gd name="connsiteY4" fmla="*/ 6725265 h 6725265"/>
              <a:gd name="connsiteX5" fmla="*/ 28865 w 3658381"/>
              <a:gd name="connsiteY5" fmla="*/ 6725265 h 6725265"/>
              <a:gd name="connsiteX6" fmla="*/ 0 w 3658381"/>
              <a:gd name="connsiteY6" fmla="*/ 6696400 h 6725265"/>
              <a:gd name="connsiteX7" fmla="*/ 0 w 3658381"/>
              <a:gd name="connsiteY7" fmla="*/ 28865 h 6725265"/>
              <a:gd name="connsiteX8" fmla="*/ 28865 w 3658381"/>
              <a:gd name="connsiteY8" fmla="*/ 0 h 672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8381" h="6725265">
                <a:moveTo>
                  <a:pt x="28865" y="0"/>
                </a:moveTo>
                <a:lnTo>
                  <a:pt x="3629516" y="0"/>
                </a:lnTo>
                <a:cubicBezTo>
                  <a:pt x="3645458" y="0"/>
                  <a:pt x="3658381" y="12923"/>
                  <a:pt x="3658381" y="28865"/>
                </a:cubicBezTo>
                <a:lnTo>
                  <a:pt x="3658381" y="6696400"/>
                </a:lnTo>
                <a:cubicBezTo>
                  <a:pt x="3658381" y="6712342"/>
                  <a:pt x="3645458" y="6725265"/>
                  <a:pt x="3629516" y="6725265"/>
                </a:cubicBezTo>
                <a:lnTo>
                  <a:pt x="28865" y="6725265"/>
                </a:lnTo>
                <a:cubicBezTo>
                  <a:pt x="12923" y="6725265"/>
                  <a:pt x="0" y="6712342"/>
                  <a:pt x="0" y="6696400"/>
                </a:cubicBezTo>
                <a:lnTo>
                  <a:pt x="0" y="28865"/>
                </a:lnTo>
                <a:cubicBezTo>
                  <a:pt x="0" y="12923"/>
                  <a:pt x="12923" y="0"/>
                  <a:pt x="28865" y="0"/>
                </a:cubicBezTo>
                <a:close/>
              </a:path>
            </a:pathLst>
          </a:custGeom>
          <a:effectLst>
            <a:outerShdw blurRad="1270000" sx="90000" sy="90000" algn="ctr" rotWithShape="0">
              <a:prstClr val="black">
                <a:alpha val="40000"/>
              </a:prstClr>
            </a:outerShdw>
          </a:effectLst>
        </p:spPr>
        <p:txBody>
          <a:bodyPr wrap="square">
            <a:noAutofit/>
          </a:bodyPr>
          <a:lstStyle>
            <a:lvl1pPr marL="0" indent="0" algn="ctr">
              <a:buNone/>
              <a:defRPr>
                <a:solidFill>
                  <a:schemeClr val="tx1">
                    <a:lumMod val="50000"/>
                    <a:lumOff val="50000"/>
                  </a:schemeClr>
                </a:solidFill>
              </a:defRPr>
            </a:lvl1pPr>
          </a:lstStyle>
          <a:p>
            <a:endParaRPr lang="id-ID" dirty="0"/>
          </a:p>
        </p:txBody>
      </p:sp>
    </p:spTree>
    <p:extLst>
      <p:ext uri="{BB962C8B-B14F-4D97-AF65-F5344CB8AC3E}">
        <p14:creationId xmlns:p14="http://schemas.microsoft.com/office/powerpoint/2010/main" val="43529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Hello World">
    <p:spTree>
      <p:nvGrpSpPr>
        <p:cNvPr id="1" name=""/>
        <p:cNvGrpSpPr/>
        <p:nvPr/>
      </p:nvGrpSpPr>
      <p:grpSpPr>
        <a:xfrm>
          <a:off x="0" y="0"/>
          <a:ext cx="0" cy="0"/>
          <a:chOff x="0" y="0"/>
          <a:chExt cx="0" cy="0"/>
        </a:xfrm>
      </p:grpSpPr>
      <p:sp>
        <p:nvSpPr>
          <p:cNvPr id="37" name="Shape 2"/>
          <p:cNvSpPr/>
          <p:nvPr userDrawn="1"/>
        </p:nvSpPr>
        <p:spPr>
          <a:xfrm>
            <a:off x="9427" y="0"/>
            <a:ext cx="12192000" cy="6868347"/>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6" name="Picture Placeholder 15"/>
          <p:cNvSpPr>
            <a:spLocks noGrp="1"/>
          </p:cNvSpPr>
          <p:nvPr>
            <p:ph type="pic" sz="quarter" idx="13"/>
          </p:nvPr>
        </p:nvSpPr>
        <p:spPr>
          <a:xfrm>
            <a:off x="4486012" y="692079"/>
            <a:ext cx="3219973" cy="3219973"/>
          </a:xfrm>
          <a:custGeom>
            <a:avLst/>
            <a:gdLst>
              <a:gd name="connsiteX0" fmla="*/ 2467620 w 4935242"/>
              <a:gd name="connsiteY0" fmla="*/ 1233811 h 4935242"/>
              <a:gd name="connsiteX1" fmla="*/ 1233810 w 4935242"/>
              <a:gd name="connsiteY1" fmla="*/ 2467621 h 4935242"/>
              <a:gd name="connsiteX2" fmla="*/ 2467620 w 4935242"/>
              <a:gd name="connsiteY2" fmla="*/ 3701431 h 4935242"/>
              <a:gd name="connsiteX3" fmla="*/ 3701430 w 4935242"/>
              <a:gd name="connsiteY3" fmla="*/ 2467621 h 4935242"/>
              <a:gd name="connsiteX4" fmla="*/ 2467620 w 4935242"/>
              <a:gd name="connsiteY4" fmla="*/ 1233811 h 4935242"/>
              <a:gd name="connsiteX5" fmla="*/ 2467621 w 4935242"/>
              <a:gd name="connsiteY5" fmla="*/ 0 h 4935242"/>
              <a:gd name="connsiteX6" fmla="*/ 4935242 w 4935242"/>
              <a:gd name="connsiteY6" fmla="*/ 2467621 h 4935242"/>
              <a:gd name="connsiteX7" fmla="*/ 2467621 w 4935242"/>
              <a:gd name="connsiteY7" fmla="*/ 4935242 h 4935242"/>
              <a:gd name="connsiteX8" fmla="*/ 0 w 4935242"/>
              <a:gd name="connsiteY8" fmla="*/ 2467621 h 4935242"/>
              <a:gd name="connsiteX9" fmla="*/ 2467621 w 4935242"/>
              <a:gd name="connsiteY9" fmla="*/ 0 h 49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242" h="4935242">
                <a:moveTo>
                  <a:pt x="2467620" y="1233811"/>
                </a:moveTo>
                <a:cubicBezTo>
                  <a:pt x="1786206" y="1233811"/>
                  <a:pt x="1233810" y="1786207"/>
                  <a:pt x="1233810" y="2467621"/>
                </a:cubicBezTo>
                <a:cubicBezTo>
                  <a:pt x="1233810" y="3149035"/>
                  <a:pt x="1786206" y="3701431"/>
                  <a:pt x="2467620" y="3701431"/>
                </a:cubicBezTo>
                <a:cubicBezTo>
                  <a:pt x="3149034" y="3701431"/>
                  <a:pt x="3701430" y="3149035"/>
                  <a:pt x="3701430" y="2467621"/>
                </a:cubicBezTo>
                <a:cubicBezTo>
                  <a:pt x="3701430" y="1786207"/>
                  <a:pt x="3149034" y="1233811"/>
                  <a:pt x="2467620" y="1233811"/>
                </a:cubicBezTo>
                <a:close/>
                <a:moveTo>
                  <a:pt x="2467621" y="0"/>
                </a:moveTo>
                <a:cubicBezTo>
                  <a:pt x="3830450" y="0"/>
                  <a:pt x="4935242" y="1104792"/>
                  <a:pt x="4935242" y="2467621"/>
                </a:cubicBezTo>
                <a:cubicBezTo>
                  <a:pt x="4935242" y="3830450"/>
                  <a:pt x="3830450" y="4935242"/>
                  <a:pt x="2467621" y="4935242"/>
                </a:cubicBezTo>
                <a:cubicBezTo>
                  <a:pt x="1104792" y="4935242"/>
                  <a:pt x="0" y="3830450"/>
                  <a:pt x="0" y="2467621"/>
                </a:cubicBezTo>
                <a:cubicBezTo>
                  <a:pt x="0" y="1104792"/>
                  <a:pt x="1104792" y="0"/>
                  <a:pt x="2467621" y="0"/>
                </a:cubicBezTo>
                <a:close/>
              </a:path>
            </a:pathLst>
          </a:custGeom>
          <a:pattFill prst="pct5">
            <a:fgClr>
              <a:schemeClr val="bg1"/>
            </a:fgClr>
            <a:bgClr>
              <a:schemeClr val="tx2">
                <a:lumMod val="20000"/>
                <a:lumOff val="80000"/>
              </a:schemeClr>
            </a:bgClr>
          </a:pattFill>
        </p:spPr>
        <p:txBody>
          <a:bodyPr wrap="square">
            <a:noAutofit/>
          </a:bodyPr>
          <a:lstStyle/>
          <a:p>
            <a:endParaRPr lang="en-US" dirty="0"/>
          </a:p>
        </p:txBody>
      </p:sp>
      <p:sp>
        <p:nvSpPr>
          <p:cNvPr id="15" name="Picture Placeholder 14"/>
          <p:cNvSpPr>
            <a:spLocks noGrp="1"/>
          </p:cNvSpPr>
          <p:nvPr>
            <p:ph type="pic" sz="quarter" idx="12"/>
          </p:nvPr>
        </p:nvSpPr>
        <p:spPr>
          <a:xfrm>
            <a:off x="5356166" y="1542537"/>
            <a:ext cx="1479666" cy="1479666"/>
          </a:xfrm>
          <a:custGeom>
            <a:avLst/>
            <a:gdLst>
              <a:gd name="connsiteX0" fmla="*/ 739833 w 1479666"/>
              <a:gd name="connsiteY0" fmla="*/ 0 h 1479666"/>
              <a:gd name="connsiteX1" fmla="*/ 1479666 w 1479666"/>
              <a:gd name="connsiteY1" fmla="*/ 739833 h 1479666"/>
              <a:gd name="connsiteX2" fmla="*/ 739833 w 1479666"/>
              <a:gd name="connsiteY2" fmla="*/ 1479666 h 1479666"/>
              <a:gd name="connsiteX3" fmla="*/ 0 w 1479666"/>
              <a:gd name="connsiteY3" fmla="*/ 739833 h 1479666"/>
              <a:gd name="connsiteX4" fmla="*/ 739833 w 1479666"/>
              <a:gd name="connsiteY4" fmla="*/ 0 h 1479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666" h="1479666">
                <a:moveTo>
                  <a:pt x="739833" y="0"/>
                </a:moveTo>
                <a:cubicBezTo>
                  <a:pt x="1148431" y="0"/>
                  <a:pt x="1479666" y="331235"/>
                  <a:pt x="1479666" y="739833"/>
                </a:cubicBezTo>
                <a:cubicBezTo>
                  <a:pt x="1479666" y="1148431"/>
                  <a:pt x="1148431" y="1479666"/>
                  <a:pt x="739833" y="1479666"/>
                </a:cubicBezTo>
                <a:cubicBezTo>
                  <a:pt x="331235" y="1479666"/>
                  <a:pt x="0" y="1148431"/>
                  <a:pt x="0" y="739833"/>
                </a:cubicBezTo>
                <a:cubicBezTo>
                  <a:pt x="0" y="331235"/>
                  <a:pt x="331235" y="0"/>
                  <a:pt x="739833" y="0"/>
                </a:cubicBezTo>
                <a:close/>
              </a:path>
            </a:pathLst>
          </a:custGeom>
          <a:pattFill prst="pct5">
            <a:fgClr>
              <a:schemeClr val="tx1">
                <a:lumMod val="40000"/>
                <a:lumOff val="60000"/>
              </a:schemeClr>
            </a:fgClr>
            <a:bgClr>
              <a:schemeClr val="tx2">
                <a:lumMod val="20000"/>
                <a:lumOff val="80000"/>
              </a:schemeClr>
            </a:bgClr>
          </a:pattFill>
          <a:effectLst>
            <a:outerShdw blurRad="228600" dist="342900" dir="5400000" sx="89000" sy="89000" algn="tl" rotWithShape="0">
              <a:prstClr val="black">
                <a:alpha val="15000"/>
              </a:prstClr>
            </a:outerShdw>
          </a:effectLst>
        </p:spPr>
        <p:txBody>
          <a:bodyPr wrap="square">
            <a:noAutofit/>
          </a:bodyPr>
          <a:lstStyle/>
          <a:p>
            <a:endParaRPr lang="en-US" dirty="0"/>
          </a:p>
        </p:txBody>
      </p:sp>
      <p:sp>
        <p:nvSpPr>
          <p:cNvPr id="17" name="Rounded Rectangle 16"/>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18" name="TextBox 17"/>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34" name="Text Placeholder 2"/>
          <p:cNvSpPr>
            <a:spLocks noGrp="1"/>
          </p:cNvSpPr>
          <p:nvPr>
            <p:ph type="body" sz="quarter" idx="14" hasCustomPrompt="1"/>
          </p:nvPr>
        </p:nvSpPr>
        <p:spPr>
          <a:xfrm>
            <a:off x="2346541" y="3873733"/>
            <a:ext cx="2601739" cy="471202"/>
          </a:xfrm>
        </p:spPr>
        <p:txBody>
          <a:bodyPr>
            <a:noAutofit/>
          </a:bodyPr>
          <a:lstStyle>
            <a:lvl1pPr marL="0" indent="0">
              <a:buNone/>
              <a:defRPr sz="3200">
                <a:latin typeface="Source Sans Pro Light" panose="020B0403030403020204" pitchFamily="34" charset="0"/>
              </a:defRPr>
            </a:lvl1pPr>
            <a:lvl2pPr marL="457200" indent="0">
              <a:buNone/>
              <a:defRPr sz="3200">
                <a:latin typeface="Source Sans Pro Light" panose="020B0403030403020204" pitchFamily="34" charset="0"/>
              </a:defRPr>
            </a:lvl2pPr>
            <a:lvl3pPr marL="914400" indent="0">
              <a:buNone/>
              <a:defRPr sz="3200">
                <a:latin typeface="Source Sans Pro Light" panose="020B0403030403020204" pitchFamily="34" charset="0"/>
              </a:defRPr>
            </a:lvl3pPr>
            <a:lvl4pPr marL="1371600" indent="0">
              <a:buNone/>
              <a:defRPr sz="3200">
                <a:latin typeface="Source Sans Pro Light" panose="020B0403030403020204" pitchFamily="34" charset="0"/>
              </a:defRPr>
            </a:lvl4pPr>
            <a:lvl5pPr marL="1828800" indent="0">
              <a:buNone/>
              <a:defRPr sz="3200">
                <a:latin typeface="Source Sans Pro Light" panose="020B0403030403020204" pitchFamily="34" charset="0"/>
              </a:defRPr>
            </a:lvl5pPr>
          </a:lstStyle>
          <a:p>
            <a:pPr lvl="0"/>
            <a:r>
              <a:rPr lang="en-US" dirty="0"/>
              <a:t>Put Your text</a:t>
            </a:r>
          </a:p>
        </p:txBody>
      </p:sp>
      <p:sp>
        <p:nvSpPr>
          <p:cNvPr id="35" name="Text Placeholder 2"/>
          <p:cNvSpPr>
            <a:spLocks noGrp="1"/>
          </p:cNvSpPr>
          <p:nvPr>
            <p:ph type="body" sz="quarter" idx="15" hasCustomPrompt="1"/>
          </p:nvPr>
        </p:nvSpPr>
        <p:spPr>
          <a:xfrm>
            <a:off x="2365449" y="4344935"/>
            <a:ext cx="2601739" cy="299359"/>
          </a:xfrm>
        </p:spPr>
        <p:txBody>
          <a:bodyPr>
            <a:noAutofit/>
          </a:bodyPr>
          <a:lstStyle>
            <a:lvl1pPr marL="0" indent="0">
              <a:buNone/>
              <a:defRPr sz="1200">
                <a:latin typeface="Source Sans Pro Light" panose="020B0403030403020204" pitchFamily="34" charset="0"/>
              </a:defRPr>
            </a:lvl1pPr>
            <a:lvl2pPr marL="457200" indent="0">
              <a:buNone/>
              <a:defRPr sz="3200">
                <a:latin typeface="Source Sans Pro Light" panose="020B0403030403020204" pitchFamily="34" charset="0"/>
              </a:defRPr>
            </a:lvl2pPr>
            <a:lvl3pPr marL="914400" indent="0">
              <a:buNone/>
              <a:defRPr sz="3200">
                <a:latin typeface="Source Sans Pro Light" panose="020B0403030403020204" pitchFamily="34" charset="0"/>
              </a:defRPr>
            </a:lvl3pPr>
            <a:lvl4pPr marL="1371600" indent="0">
              <a:buNone/>
              <a:defRPr sz="3200">
                <a:latin typeface="Source Sans Pro Light" panose="020B0403030403020204" pitchFamily="34" charset="0"/>
              </a:defRPr>
            </a:lvl4pPr>
            <a:lvl5pPr marL="1828800" indent="0">
              <a:buNone/>
              <a:defRPr sz="3200">
                <a:latin typeface="Source Sans Pro Light" panose="020B0403030403020204" pitchFamily="34" charset="0"/>
              </a:defRPr>
            </a:lvl5pPr>
          </a:lstStyle>
          <a:p>
            <a:pPr lvl="0"/>
            <a:r>
              <a:rPr lang="en-US" dirty="0"/>
              <a:t>Put Your text</a:t>
            </a:r>
          </a:p>
        </p:txBody>
      </p:sp>
      <p:pic>
        <p:nvPicPr>
          <p:cNvPr id="104" name="Picture 103">
            <a:extLst>
              <a:ext uri="{FF2B5EF4-FFF2-40B4-BE49-F238E27FC236}">
                <a16:creationId xmlns:a16="http://schemas.microsoft.com/office/drawing/2014/main" id="{5544AD34-4BBD-4D26-90F0-E91ABD4FF1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524222258"/>
      </p:ext>
    </p:extLst>
  </p:cSld>
  <p:clrMapOvr>
    <a:masterClrMapping/>
  </p:clrMapOvr>
  <p:transition spd="slow" advTm="2000">
    <p:cover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meline 02">
    <p:spTree>
      <p:nvGrpSpPr>
        <p:cNvPr id="1" name=""/>
        <p:cNvGrpSpPr/>
        <p:nvPr/>
      </p:nvGrpSpPr>
      <p:grpSpPr>
        <a:xfrm>
          <a:off x="0" y="0"/>
          <a:ext cx="0" cy="0"/>
          <a:chOff x="0" y="0"/>
          <a:chExt cx="0" cy="0"/>
        </a:xfrm>
      </p:grpSpPr>
      <p:sp>
        <p:nvSpPr>
          <p:cNvPr id="20" name="Shape 2"/>
          <p:cNvSpPr/>
          <p:nvPr userDrawn="1"/>
        </p:nvSpPr>
        <p:spPr>
          <a:xfrm>
            <a:off x="9427" y="0"/>
            <a:ext cx="12192000" cy="6868347"/>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22" name="Rounded Rectangle 21"/>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23" name="TextBox 22"/>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31" name="Picture Placeholder 2"/>
          <p:cNvSpPr>
            <a:spLocks noGrp="1"/>
          </p:cNvSpPr>
          <p:nvPr>
            <p:ph type="pic" sz="quarter" idx="13" hasCustomPrompt="1"/>
          </p:nvPr>
        </p:nvSpPr>
        <p:spPr>
          <a:xfrm>
            <a:off x="6550107" y="1155206"/>
            <a:ext cx="1504143" cy="1504143"/>
          </a:xfrm>
          <a:prstGeom prst="donut">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Put your image here</a:t>
            </a:r>
          </a:p>
        </p:txBody>
      </p:sp>
      <p:sp>
        <p:nvSpPr>
          <p:cNvPr id="32" name="Picture Placeholder 2"/>
          <p:cNvSpPr>
            <a:spLocks noGrp="1"/>
          </p:cNvSpPr>
          <p:nvPr>
            <p:ph type="pic" sz="quarter" idx="14" hasCustomPrompt="1"/>
          </p:nvPr>
        </p:nvSpPr>
        <p:spPr>
          <a:xfrm>
            <a:off x="4195701" y="2813063"/>
            <a:ext cx="1504143" cy="1504143"/>
          </a:xfrm>
          <a:prstGeom prst="donut">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Put your image here</a:t>
            </a:r>
          </a:p>
        </p:txBody>
      </p:sp>
      <p:sp>
        <p:nvSpPr>
          <p:cNvPr id="33" name="Picture Placeholder 2"/>
          <p:cNvSpPr>
            <a:spLocks noGrp="1"/>
          </p:cNvSpPr>
          <p:nvPr>
            <p:ph type="pic" sz="quarter" idx="15" hasCustomPrompt="1"/>
          </p:nvPr>
        </p:nvSpPr>
        <p:spPr>
          <a:xfrm>
            <a:off x="6550107" y="4373877"/>
            <a:ext cx="1504143" cy="1504143"/>
          </a:xfrm>
          <a:prstGeom prst="donut">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Put your image here</a:t>
            </a:r>
          </a:p>
        </p:txBody>
      </p:sp>
    </p:spTree>
    <p:extLst>
      <p:ext uri="{BB962C8B-B14F-4D97-AF65-F5344CB8AC3E}">
        <p14:creationId xmlns:p14="http://schemas.microsoft.com/office/powerpoint/2010/main" val="558620495"/>
      </p:ext>
    </p:extLst>
  </p:cSld>
  <p:clrMapOvr>
    <a:masterClrMapping/>
  </p:clrMapOvr>
  <p:transition spd="slow" advTm="2000">
    <p:cover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meline 03">
    <p:spTree>
      <p:nvGrpSpPr>
        <p:cNvPr id="1" name=""/>
        <p:cNvGrpSpPr/>
        <p:nvPr/>
      </p:nvGrpSpPr>
      <p:grpSpPr>
        <a:xfrm>
          <a:off x="0" y="0"/>
          <a:ext cx="0" cy="0"/>
          <a:chOff x="0" y="0"/>
          <a:chExt cx="0" cy="0"/>
        </a:xfrm>
      </p:grpSpPr>
      <p:sp>
        <p:nvSpPr>
          <p:cNvPr id="20" name="Shape 2"/>
          <p:cNvSpPr/>
          <p:nvPr userDrawn="1"/>
        </p:nvSpPr>
        <p:spPr>
          <a:xfrm>
            <a:off x="0" y="0"/>
            <a:ext cx="12192000" cy="6868347"/>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22" name="Rounded Rectangle 21"/>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23" name="TextBox 22"/>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31" name="Picture Placeholder 2"/>
          <p:cNvSpPr>
            <a:spLocks noGrp="1"/>
          </p:cNvSpPr>
          <p:nvPr>
            <p:ph type="pic" sz="quarter" idx="13" hasCustomPrompt="1"/>
          </p:nvPr>
        </p:nvSpPr>
        <p:spPr>
          <a:xfrm>
            <a:off x="6550108" y="1153544"/>
            <a:ext cx="1504143" cy="1504143"/>
          </a:xfrm>
          <a:prstGeom prst="donut">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Put your image here</a:t>
            </a:r>
          </a:p>
        </p:txBody>
      </p:sp>
      <p:sp>
        <p:nvSpPr>
          <p:cNvPr id="32" name="Picture Placeholder 2"/>
          <p:cNvSpPr>
            <a:spLocks noGrp="1"/>
          </p:cNvSpPr>
          <p:nvPr>
            <p:ph type="pic" sz="quarter" idx="14" hasCustomPrompt="1"/>
          </p:nvPr>
        </p:nvSpPr>
        <p:spPr>
          <a:xfrm>
            <a:off x="4195701" y="2805181"/>
            <a:ext cx="1504143" cy="1504143"/>
          </a:xfrm>
          <a:prstGeom prst="donut">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Put your image here</a:t>
            </a:r>
          </a:p>
        </p:txBody>
      </p:sp>
    </p:spTree>
    <p:extLst>
      <p:ext uri="{BB962C8B-B14F-4D97-AF65-F5344CB8AC3E}">
        <p14:creationId xmlns:p14="http://schemas.microsoft.com/office/powerpoint/2010/main" val="2789890046"/>
      </p:ext>
    </p:extLst>
  </p:cSld>
  <p:clrMapOvr>
    <a:masterClrMapping/>
  </p:clrMapOvr>
  <p:transition spd="slow" advTm="2000">
    <p:cover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9"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40" name="Rounded Rectangle 39"/>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41" name="TextBox 40"/>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pic>
        <p:nvPicPr>
          <p:cNvPr id="104" name="Picture 103">
            <a:extLst>
              <a:ext uri="{FF2B5EF4-FFF2-40B4-BE49-F238E27FC236}">
                <a16:creationId xmlns:a16="http://schemas.microsoft.com/office/drawing/2014/main" id="{C13FE5DF-AFDE-4DBA-A9DC-8DE403AA03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321158003"/>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additive="base">
                                        <p:cTn id="11"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12" presetClass="entr" presetSubtype="4"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p:tgtEl>
                          <p:spTgt spid="26"/>
                        </p:tgtEl>
                        <p:attrNameLst>
                          <p:attrName>ppt_y</p:attrName>
                        </p:attrNameLst>
                      </p:cBhvr>
                      <p:tavLst>
                        <p:tav tm="0">
                          <p:val>
                            <p:strVal val="#ppt_y+#ppt_h*1.125000"/>
                          </p:val>
                        </p:tav>
                        <p:tav tm="100000">
                          <p:val>
                            <p:strVal val="#ppt_y"/>
                          </p:val>
                        </p:tav>
                      </p:tavLst>
                    </p:anim>
                    <p:animEffect transition="in" filter="wipe(up)">
                      <p:cBhvr>
                        <p:cTn dur="500"/>
                        <p:tgtEl>
                          <p:spTgt spid="26"/>
                        </p:tgtEl>
                      </p:cBhvr>
                    </p:animEffect>
                  </p:childTnLst>
                </p:cTn>
              </p:par>
            </p:tnLst>
          </p:tmpl>
        </p:tmplLst>
      </p:bldP>
      <p:bldP spid="27" grpId="0" build="p">
        <p:tmplLst>
          <p:tmpl lvl="1">
            <p:tnLst>
              <p:par>
                <p:cTn presetID="1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p:tgtEl>
                          <p:spTgt spid="27"/>
                        </p:tgtEl>
                        <p:attrNameLst>
                          <p:attrName>ppt_y</p:attrName>
                        </p:attrNameLst>
                      </p:cBhvr>
                      <p:tavLst>
                        <p:tav tm="0">
                          <p:val>
                            <p:strVal val="#ppt_y+#ppt_h*1.125000"/>
                          </p:val>
                        </p:tav>
                        <p:tav tm="100000">
                          <p:val>
                            <p:strVal val="#ppt_y"/>
                          </p:val>
                        </p:tav>
                      </p:tavLst>
                    </p:anim>
                    <p:animEffect transition="in" filter="wipe(up)">
                      <p:cBhvr>
                        <p:cTn dur="500"/>
                        <p:tgtEl>
                          <p:spTgt spid="27"/>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tfolio 02">
    <p:spTree>
      <p:nvGrpSpPr>
        <p:cNvPr id="1" name=""/>
        <p:cNvGrpSpPr/>
        <p:nvPr/>
      </p:nvGrpSpPr>
      <p:grpSpPr>
        <a:xfrm>
          <a:off x="0" y="0"/>
          <a:ext cx="0" cy="0"/>
          <a:chOff x="0" y="0"/>
          <a:chExt cx="0" cy="0"/>
        </a:xfrm>
      </p:grpSpPr>
      <p:sp>
        <p:nvSpPr>
          <p:cNvPr id="15" name="Shape 2"/>
          <p:cNvSpPr/>
          <p:nvPr userDrawn="1"/>
        </p:nvSpPr>
        <p:spPr>
          <a:xfrm>
            <a:off x="9427" y="0"/>
            <a:ext cx="12192000" cy="6868347"/>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7" name="Picture Placeholder 2"/>
          <p:cNvSpPr>
            <a:spLocks noGrp="1"/>
          </p:cNvSpPr>
          <p:nvPr>
            <p:ph type="pic" sz="quarter" idx="11" hasCustomPrompt="1"/>
          </p:nvPr>
        </p:nvSpPr>
        <p:spPr>
          <a:xfrm>
            <a:off x="4157315"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18" name="Picture Placeholder 2"/>
          <p:cNvSpPr>
            <a:spLocks noGrp="1"/>
          </p:cNvSpPr>
          <p:nvPr>
            <p:ph type="pic" sz="quarter" idx="12" hasCustomPrompt="1"/>
          </p:nvPr>
        </p:nvSpPr>
        <p:spPr>
          <a:xfrm>
            <a:off x="6045588"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9" name="Picture Placeholder 2"/>
          <p:cNvSpPr>
            <a:spLocks noGrp="1"/>
          </p:cNvSpPr>
          <p:nvPr>
            <p:ph type="pic" sz="quarter" idx="13" hasCustomPrompt="1"/>
          </p:nvPr>
        </p:nvSpPr>
        <p:spPr>
          <a:xfrm>
            <a:off x="7933861"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0" name="Picture Placeholder 2"/>
          <p:cNvSpPr>
            <a:spLocks noGrp="1"/>
          </p:cNvSpPr>
          <p:nvPr>
            <p:ph type="pic" sz="quarter" idx="14" hasCustomPrompt="1"/>
          </p:nvPr>
        </p:nvSpPr>
        <p:spPr>
          <a:xfrm>
            <a:off x="9822134"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1" name="Picture Placeholder 2"/>
          <p:cNvSpPr>
            <a:spLocks noGrp="1"/>
          </p:cNvSpPr>
          <p:nvPr>
            <p:ph type="pic" sz="quarter" idx="15" hasCustomPrompt="1"/>
          </p:nvPr>
        </p:nvSpPr>
        <p:spPr>
          <a:xfrm>
            <a:off x="6045588" y="2489044"/>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17" hasCustomPrompt="1"/>
          </p:nvPr>
        </p:nvSpPr>
        <p:spPr>
          <a:xfrm>
            <a:off x="9822134" y="2489044"/>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4" name="Picture Placeholder 2"/>
          <p:cNvSpPr>
            <a:spLocks noGrp="1"/>
          </p:cNvSpPr>
          <p:nvPr>
            <p:ph type="pic" sz="quarter" idx="18" hasCustomPrompt="1"/>
          </p:nvPr>
        </p:nvSpPr>
        <p:spPr>
          <a:xfrm>
            <a:off x="7933861"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5" name="Picture Placeholder 2"/>
          <p:cNvSpPr>
            <a:spLocks noGrp="1"/>
          </p:cNvSpPr>
          <p:nvPr>
            <p:ph type="pic" sz="quarter" idx="19" hasCustomPrompt="1"/>
          </p:nvPr>
        </p:nvSpPr>
        <p:spPr>
          <a:xfrm>
            <a:off x="9822134"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16" hasCustomPrompt="1"/>
          </p:nvPr>
        </p:nvSpPr>
        <p:spPr>
          <a:xfrm>
            <a:off x="7933861" y="2489044"/>
            <a:ext cx="1828799"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l"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2" name="Picture Placeholder 2"/>
          <p:cNvSpPr>
            <a:spLocks noGrp="1"/>
          </p:cNvSpPr>
          <p:nvPr>
            <p:ph type="pic" sz="quarter" idx="20" hasCustomPrompt="1"/>
          </p:nvPr>
        </p:nvSpPr>
        <p:spPr>
          <a:xfrm>
            <a:off x="380769"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13" name="Picture Placeholder 2"/>
          <p:cNvSpPr>
            <a:spLocks noGrp="1"/>
          </p:cNvSpPr>
          <p:nvPr>
            <p:ph type="pic" sz="quarter" idx="21" hasCustomPrompt="1"/>
          </p:nvPr>
        </p:nvSpPr>
        <p:spPr>
          <a:xfrm>
            <a:off x="2269042"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6" name="Picture Placeholder 2"/>
          <p:cNvSpPr>
            <a:spLocks noGrp="1"/>
          </p:cNvSpPr>
          <p:nvPr>
            <p:ph type="pic" sz="quarter" idx="22" hasCustomPrompt="1"/>
          </p:nvPr>
        </p:nvSpPr>
        <p:spPr>
          <a:xfrm>
            <a:off x="4157084" y="2489044"/>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26" name="Picture Placeholder 2"/>
          <p:cNvSpPr>
            <a:spLocks noGrp="1"/>
          </p:cNvSpPr>
          <p:nvPr>
            <p:ph type="pic" sz="quarter" idx="23" hasCustomPrompt="1"/>
          </p:nvPr>
        </p:nvSpPr>
        <p:spPr>
          <a:xfrm>
            <a:off x="2268811" y="2489044"/>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7" name="Picture Placeholder 2"/>
          <p:cNvSpPr>
            <a:spLocks noGrp="1"/>
          </p:cNvSpPr>
          <p:nvPr>
            <p:ph type="pic" sz="quarter" idx="24" hasCustomPrompt="1"/>
          </p:nvPr>
        </p:nvSpPr>
        <p:spPr>
          <a:xfrm>
            <a:off x="6045473"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8" name="Picture Placeholder 2"/>
          <p:cNvSpPr>
            <a:spLocks noGrp="1"/>
          </p:cNvSpPr>
          <p:nvPr>
            <p:ph type="pic" sz="quarter" idx="25" hasCustomPrompt="1"/>
          </p:nvPr>
        </p:nvSpPr>
        <p:spPr>
          <a:xfrm>
            <a:off x="4156969"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31" name="Picture Placeholder 2"/>
          <p:cNvSpPr>
            <a:spLocks noGrp="1"/>
          </p:cNvSpPr>
          <p:nvPr>
            <p:ph type="pic" sz="quarter" idx="26" hasCustomPrompt="1"/>
          </p:nvPr>
        </p:nvSpPr>
        <p:spPr>
          <a:xfrm>
            <a:off x="380769" y="2489044"/>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2" name="Picture Placeholder 2"/>
          <p:cNvSpPr>
            <a:spLocks noGrp="1"/>
          </p:cNvSpPr>
          <p:nvPr>
            <p:ph type="pic" sz="quarter" idx="27" hasCustomPrompt="1"/>
          </p:nvPr>
        </p:nvSpPr>
        <p:spPr>
          <a:xfrm>
            <a:off x="2268811"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3" name="Picture Placeholder 2"/>
          <p:cNvSpPr>
            <a:spLocks noGrp="1"/>
          </p:cNvSpPr>
          <p:nvPr>
            <p:ph type="pic" sz="quarter" idx="28" hasCustomPrompt="1"/>
          </p:nvPr>
        </p:nvSpPr>
        <p:spPr>
          <a:xfrm>
            <a:off x="380769"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844266936"/>
      </p:ext>
    </p:extLst>
  </p:cSld>
  <p:clrMapOvr>
    <a:masterClrMapping/>
  </p:clrMapOvr>
  <p:transition spd="slow" advTm="2000">
    <p:cover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03">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0" name="Picture Placeholder 2"/>
          <p:cNvSpPr>
            <a:spLocks noGrp="1"/>
          </p:cNvSpPr>
          <p:nvPr>
            <p:ph type="pic" sz="quarter" idx="20" hasCustomPrompt="1"/>
          </p:nvPr>
        </p:nvSpPr>
        <p:spPr>
          <a:xfrm>
            <a:off x="763406" y="1913999"/>
            <a:ext cx="5239701"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11" name="Picture Placeholder 2"/>
          <p:cNvSpPr>
            <a:spLocks noGrp="1"/>
          </p:cNvSpPr>
          <p:nvPr>
            <p:ph type="pic" sz="quarter" idx="21" hasCustomPrompt="1"/>
          </p:nvPr>
        </p:nvSpPr>
        <p:spPr>
          <a:xfrm>
            <a:off x="6139500" y="1913999"/>
            <a:ext cx="5239701"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21"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22" name="Rounded Rectangle 21"/>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23" name="TextBox 22"/>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4"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5" name="Text Placeholder 4"/>
          <p:cNvSpPr>
            <a:spLocks noGrp="1"/>
          </p:cNvSpPr>
          <p:nvPr>
            <p:ph type="body" sz="quarter" idx="22" hasCustomPrompt="1"/>
          </p:nvPr>
        </p:nvSpPr>
        <p:spPr>
          <a:xfrm>
            <a:off x="1132569" y="942857"/>
            <a:ext cx="466095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pic>
        <p:nvPicPr>
          <p:cNvPr id="100" name="Picture 99">
            <a:extLst>
              <a:ext uri="{FF2B5EF4-FFF2-40B4-BE49-F238E27FC236}">
                <a16:creationId xmlns:a16="http://schemas.microsoft.com/office/drawing/2014/main" id="{D3512773-F808-407C-B254-51745B5E69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709448517"/>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p:tgtEl>
                                          <p:spTgt spid="2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4">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p:tgtEl>
                                          <p:spTgt spid="25">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2" presetClass="entr" presetSubtype="4"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p:tgtEl>
                          <p:spTgt spid="24"/>
                        </p:tgtEl>
                        <p:attrNameLst>
                          <p:attrName>ppt_y</p:attrName>
                        </p:attrNameLst>
                      </p:cBhvr>
                      <p:tavLst>
                        <p:tav tm="0">
                          <p:val>
                            <p:strVal val="#ppt_y+#ppt_h*1.125000"/>
                          </p:val>
                        </p:tav>
                        <p:tav tm="100000">
                          <p:val>
                            <p:strVal val="#ppt_y"/>
                          </p:val>
                        </p:tav>
                      </p:tavLst>
                    </p:anim>
                    <p:animEffect transition="in" filter="wipe(up)">
                      <p:cBhvr>
                        <p:cTn dur="500"/>
                        <p:tgtEl>
                          <p:spTgt spid="24"/>
                        </p:tgtEl>
                      </p:cBhvr>
                    </p:animEffect>
                  </p:childTnLst>
                </p:cTn>
              </p:par>
            </p:tnLst>
          </p:tmpl>
        </p:tmplLst>
      </p:bldP>
      <p:bldP spid="25" grpId="0" build="p">
        <p:tmplLst>
          <p:tmpl lvl="1">
            <p:tnLst>
              <p:par>
                <p:cTn presetID="1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p:tgtEl>
                          <p:spTgt spid="25"/>
                        </p:tgtEl>
                        <p:attrNameLst>
                          <p:attrName>ppt_y</p:attrName>
                        </p:attrNameLst>
                      </p:cBhvr>
                      <p:tavLst>
                        <p:tav tm="0">
                          <p:val>
                            <p:strVal val="#ppt_y+#ppt_h*1.125000"/>
                          </p:val>
                        </p:tav>
                        <p:tav tm="100000">
                          <p:val>
                            <p:strVal val="#ppt_y"/>
                          </p:val>
                        </p:tav>
                      </p:tavLst>
                    </p:anim>
                    <p:animEffect transition="in" filter="wipe(up)">
                      <p:cBhvr>
                        <p:cTn dur="500"/>
                        <p:tgtEl>
                          <p:spTgt spid="25"/>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2FC07A-730B-4BD5-910B-545DCD7BC731}" type="datetimeFigureOut">
              <a:rPr lang="en-US" smtClean="0"/>
              <a:t>12/19/2021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5CACD-2861-4E42-AA65-4B6FB56FCA5C}" type="slidenum">
              <a:rPr lang="en-US" smtClean="0"/>
              <a:t>‹#›</a:t>
            </a:fld>
            <a:endParaRPr lang="en-US" dirty="0"/>
          </a:p>
        </p:txBody>
      </p:sp>
    </p:spTree>
    <p:extLst>
      <p:ext uri="{BB962C8B-B14F-4D97-AF65-F5344CB8AC3E}">
        <p14:creationId xmlns:p14="http://schemas.microsoft.com/office/powerpoint/2010/main" val="2503329587"/>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5" r:id="rId3"/>
    <p:sldLayoutId id="2147483664" r:id="rId4"/>
    <p:sldLayoutId id="2147483672" r:id="rId5"/>
    <p:sldLayoutId id="2147483671" r:id="rId6"/>
    <p:sldLayoutId id="2147483679" r:id="rId7"/>
    <p:sldLayoutId id="2147483684" r:id="rId8"/>
    <p:sldLayoutId id="2147483685" r:id="rId9"/>
    <p:sldLayoutId id="2147483686" r:id="rId10"/>
    <p:sldLayoutId id="2147483687" r:id="rId11"/>
    <p:sldLayoutId id="2147483688" r:id="rId12"/>
    <p:sldLayoutId id="2147483691" r:id="rId13"/>
    <p:sldLayoutId id="2147483699" r:id="rId14"/>
    <p:sldLayoutId id="2147483700" r:id="rId15"/>
    <p:sldLayoutId id="2147483701" r:id="rId16"/>
    <p:sldLayoutId id="2147483702" r:id="rId17"/>
    <p:sldLayoutId id="2147483703" r:id="rId18"/>
    <p:sldLayoutId id="2147483693" r:id="rId19"/>
    <p:sldLayoutId id="2147483709" r:id="rId20"/>
    <p:sldLayoutId id="2147483710" r:id="rId21"/>
    <p:sldLayoutId id="2147483711" r:id="rId22"/>
    <p:sldLayoutId id="2147483712" r:id="rId23"/>
    <p:sldLayoutId id="2147483720" r:id="rId24"/>
    <p:sldLayoutId id="2147483724" r:id="rId25"/>
    <p:sldLayoutId id="2147483726" r:id="rId26"/>
    <p:sldLayoutId id="2147483744" r:id="rId27"/>
    <p:sldLayoutId id="2147483745" r:id="rId28"/>
    <p:sldLayoutId id="2147483749" r:id="rId29"/>
    <p:sldLayoutId id="2147483753" r:id="rId30"/>
    <p:sldLayoutId id="2147483758" r:id="rId31"/>
  </p:sldLayoutIdLst>
  <p:transition spd="slow" advTm="2000">
    <p:cover dir="d"/>
  </p:transition>
  <p:txStyles>
    <p:titleStyle>
      <a:lvl1pPr algn="l" defTabSz="914400" rtl="0" eaLnBrk="1" latinLnBrk="0" hangingPunct="1">
        <a:lnSpc>
          <a:spcPct val="90000"/>
        </a:lnSpc>
        <a:spcBef>
          <a:spcPct val="0"/>
        </a:spcBef>
        <a:buNone/>
        <a:defRPr sz="3200" kern="1200">
          <a:solidFill>
            <a:schemeClr val="tx1"/>
          </a:solidFill>
          <a:latin typeface="+mj-lt"/>
          <a:ea typeface="Roboto Black"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scikit-learn.org/stable/" TargetMode="Externa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hyperlink" Target="https://www.linkedin.com/in/yaziciali" TargetMode="External"/><Relationship Id="rId2" Type="http://schemas.openxmlformats.org/officeDocument/2006/relationships/hyperlink" Target="mailto:ali.yazici3@ogr.sakarya.edu.tr" TargetMode="External"/><Relationship Id="rId1" Type="http://schemas.openxmlformats.org/officeDocument/2006/relationships/slideLayout" Target="../slideLayouts/slideLayout3.xml"/><Relationship Id="rId5" Type="http://schemas.openxmlformats.org/officeDocument/2006/relationships/hyperlink" Target="https://sysarticles.com/" TargetMode="External"/><Relationship Id="rId4" Type="http://schemas.openxmlformats.org/officeDocument/2006/relationships/hyperlink" Target="https://github.com/symlear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hyperlink" Target="https://globalaihub.com/courses/introduction-to-machine-learning-turkish/lessons/modul-1-4/"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35.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2"/>
          <p:cNvSpPr/>
          <p:nvPr/>
        </p:nvSpPr>
        <p:spPr>
          <a:xfrm>
            <a:off x="0" y="0"/>
            <a:ext cx="12192000" cy="6868347"/>
          </a:xfrm>
          <a:prstGeom prst="rect">
            <a:avLst/>
          </a:prstGeom>
          <a:solidFill>
            <a:srgbClr val="7B8DB3">
              <a:alpha val="4000"/>
            </a:srgbClr>
          </a:solidFill>
          <a:ln w="25400">
            <a:no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pic>
        <p:nvPicPr>
          <p:cNvPr id="9" name="Picture 8">
            <a:extLst>
              <a:ext uri="{FF2B5EF4-FFF2-40B4-BE49-F238E27FC236}">
                <a16:creationId xmlns:a16="http://schemas.microsoft.com/office/drawing/2014/main" id="{FB303F14-AE9D-4E49-BBDA-A444D0F63A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0750" y="4662833"/>
            <a:ext cx="850500" cy="1080000"/>
          </a:xfrm>
          <a:prstGeom prst="rect">
            <a:avLst/>
          </a:prstGeom>
        </p:spPr>
      </p:pic>
      <p:sp>
        <p:nvSpPr>
          <p:cNvPr id="2" name="TextBox 1">
            <a:extLst>
              <a:ext uri="{FF2B5EF4-FFF2-40B4-BE49-F238E27FC236}">
                <a16:creationId xmlns:a16="http://schemas.microsoft.com/office/drawing/2014/main" id="{593D1C67-8F0F-4804-BFA8-5EB25791261C}"/>
              </a:ext>
            </a:extLst>
          </p:cNvPr>
          <p:cNvSpPr txBox="1"/>
          <p:nvPr/>
        </p:nvSpPr>
        <p:spPr>
          <a:xfrm>
            <a:off x="362465" y="982774"/>
            <a:ext cx="11648303" cy="2554545"/>
          </a:xfrm>
          <a:prstGeom prst="rect">
            <a:avLst/>
          </a:prstGeom>
          <a:noFill/>
        </p:spPr>
        <p:txBody>
          <a:bodyPr wrap="square" rtlCol="0">
            <a:spAutoFit/>
          </a:bodyPr>
          <a:lstStyle/>
          <a:p>
            <a:pPr algn="ctr"/>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KAPASİTE İZLEME </a:t>
            </a:r>
            <a:b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YAPAY ZEKA İLE</a:t>
            </a:r>
          </a:p>
          <a:p>
            <a:pPr algn="ctr"/>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ANOMALİ TESPİTİ ve</a:t>
            </a:r>
            <a:b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GELECEK TAHMİNLEME UYGULAMASI</a:t>
            </a:r>
          </a:p>
        </p:txBody>
      </p:sp>
    </p:spTree>
    <p:extLst>
      <p:ext uri="{BB962C8B-B14F-4D97-AF65-F5344CB8AC3E}">
        <p14:creationId xmlns:p14="http://schemas.microsoft.com/office/powerpoint/2010/main" val="1231882503"/>
      </p:ext>
    </p:extLst>
  </p:cSld>
  <p:clrMapOvr>
    <a:masterClrMapping/>
  </p:clrMapOvr>
  <p:transition spd="slow" advTm="2000">
    <p:cover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p:cNvSpPr/>
          <p:nvPr/>
        </p:nvSpPr>
        <p:spPr>
          <a:xfrm>
            <a:off x="2284661" y="2570912"/>
            <a:ext cx="7622679" cy="1716176"/>
          </a:xfrm>
          <a:prstGeom prst="roundRect">
            <a:avLst>
              <a:gd name="adj" fmla="val 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1">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3" name="TextBox 12"/>
          <p:cNvSpPr txBox="1"/>
          <p:nvPr/>
        </p:nvSpPr>
        <p:spPr>
          <a:xfrm>
            <a:off x="4147426" y="1966091"/>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EKİP</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5" name="TextBox 14"/>
          <p:cNvSpPr txBox="1"/>
          <p:nvPr/>
        </p:nvSpPr>
        <p:spPr>
          <a:xfrm>
            <a:off x="4147426" y="1415849"/>
            <a:ext cx="3897149" cy="428131"/>
          </a:xfrm>
          <a:prstGeom prst="rect">
            <a:avLst/>
          </a:prstGeom>
          <a:noFill/>
        </p:spPr>
        <p:txBody>
          <a:bodyPr wrap="square" rtlCol="0">
            <a:spAutoFit/>
          </a:bodyPr>
          <a:lstStyle/>
          <a:p>
            <a:pPr algn="ctr"/>
            <a:r>
              <a:rPr lang="tr-TR"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PROJELERİMİZ</a:t>
            </a:r>
            <a:endParaRPr lang="id-ID"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9" name="TextBox 38"/>
          <p:cNvSpPr txBox="1"/>
          <p:nvPr/>
        </p:nvSpPr>
        <p:spPr>
          <a:xfrm>
            <a:off x="4147426" y="853039"/>
            <a:ext cx="3897149" cy="390876"/>
          </a:xfrm>
          <a:prstGeom prst="rect">
            <a:avLst/>
          </a:prstGeom>
          <a:noFill/>
        </p:spPr>
        <p:txBody>
          <a:bodyPr wrap="square" rtlCol="0">
            <a:spAutoFit/>
          </a:bodyPr>
          <a:lstStyle/>
          <a:p>
            <a:pPr algn="ctr"/>
            <a:r>
              <a:rPr lang="tr-TR"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BAŞARILARIMIZ</a:t>
            </a:r>
            <a:endParaRPr lang="id-ID"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2" name="TextBox 11"/>
          <p:cNvSpPr txBox="1"/>
          <p:nvPr/>
        </p:nvSpPr>
        <p:spPr>
          <a:xfrm>
            <a:off x="3089190" y="3093244"/>
            <a:ext cx="6186616" cy="707886"/>
          </a:xfrm>
          <a:prstGeom prst="rect">
            <a:avLst/>
          </a:prstGeom>
          <a:noFill/>
          <a:effectLst/>
        </p:spPr>
        <p:txBody>
          <a:bodyPr wrap="square" rtlCol="0">
            <a:spAutoFit/>
          </a:bodyPr>
          <a:lstStyle/>
          <a:p>
            <a:pPr algn="ctr"/>
            <a:r>
              <a:rPr lang="tr-TR"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YAPAY ZEKA</a:t>
            </a:r>
          </a:p>
        </p:txBody>
      </p:sp>
      <p:grpSp>
        <p:nvGrpSpPr>
          <p:cNvPr id="25" name="Group 80"/>
          <p:cNvGrpSpPr>
            <a:grpSpLocks noChangeAspect="1"/>
          </p:cNvGrpSpPr>
          <p:nvPr/>
        </p:nvGrpSpPr>
        <p:grpSpPr bwMode="auto">
          <a:xfrm>
            <a:off x="9988245" y="560847"/>
            <a:ext cx="1848156" cy="313040"/>
            <a:chOff x="2785" y="1471"/>
            <a:chExt cx="2580" cy="437"/>
          </a:xfrm>
          <a:solidFill>
            <a:schemeClr val="accent1"/>
          </a:solidFill>
        </p:grpSpPr>
        <p:sp>
          <p:nvSpPr>
            <p:cNvPr id="38" name="Freeform 81"/>
            <p:cNvSpPr>
              <a:spLocks/>
            </p:cNvSpPr>
            <p:nvPr userDrawn="1"/>
          </p:nvSpPr>
          <p:spPr bwMode="auto">
            <a:xfrm>
              <a:off x="2821" y="1522"/>
              <a:ext cx="58" cy="55"/>
            </a:xfrm>
            <a:custGeom>
              <a:avLst/>
              <a:gdLst>
                <a:gd name="T0" fmla="*/ 334 w 402"/>
                <a:gd name="T1" fmla="*/ 137 h 385"/>
                <a:gd name="T2" fmla="*/ 328 w 402"/>
                <a:gd name="T3" fmla="*/ 149 h 385"/>
                <a:gd name="T4" fmla="*/ 322 w 402"/>
                <a:gd name="T5" fmla="*/ 160 h 385"/>
                <a:gd name="T6" fmla="*/ 315 w 402"/>
                <a:gd name="T7" fmla="*/ 170 h 385"/>
                <a:gd name="T8" fmla="*/ 308 w 402"/>
                <a:gd name="T9" fmla="*/ 179 h 385"/>
                <a:gd name="T10" fmla="*/ 300 w 402"/>
                <a:gd name="T11" fmla="*/ 188 h 385"/>
                <a:gd name="T12" fmla="*/ 292 w 402"/>
                <a:gd name="T13" fmla="*/ 195 h 385"/>
                <a:gd name="T14" fmla="*/ 284 w 402"/>
                <a:gd name="T15" fmla="*/ 203 h 385"/>
                <a:gd name="T16" fmla="*/ 275 w 402"/>
                <a:gd name="T17" fmla="*/ 209 h 385"/>
                <a:gd name="T18" fmla="*/ 230 w 402"/>
                <a:gd name="T19" fmla="*/ 233 h 385"/>
                <a:gd name="T20" fmla="*/ 187 w 402"/>
                <a:gd name="T21" fmla="*/ 257 h 385"/>
                <a:gd name="T22" fmla="*/ 147 w 402"/>
                <a:gd name="T23" fmla="*/ 280 h 385"/>
                <a:gd name="T24" fmla="*/ 109 w 402"/>
                <a:gd name="T25" fmla="*/ 304 h 385"/>
                <a:gd name="T26" fmla="*/ 78 w 402"/>
                <a:gd name="T27" fmla="*/ 325 h 385"/>
                <a:gd name="T28" fmla="*/ 48 w 402"/>
                <a:gd name="T29" fmla="*/ 345 h 385"/>
                <a:gd name="T30" fmla="*/ 24 w 402"/>
                <a:gd name="T31" fmla="*/ 364 h 385"/>
                <a:gd name="T32" fmla="*/ 3 w 402"/>
                <a:gd name="T33" fmla="*/ 382 h 385"/>
                <a:gd name="T34" fmla="*/ 1 w 402"/>
                <a:gd name="T35" fmla="*/ 383 h 385"/>
                <a:gd name="T36" fmla="*/ 0 w 402"/>
                <a:gd name="T37" fmla="*/ 385 h 385"/>
                <a:gd name="T38" fmla="*/ 1 w 402"/>
                <a:gd name="T39" fmla="*/ 380 h 385"/>
                <a:gd name="T40" fmla="*/ 3 w 402"/>
                <a:gd name="T41" fmla="*/ 372 h 385"/>
                <a:gd name="T42" fmla="*/ 11 w 402"/>
                <a:gd name="T43" fmla="*/ 358 h 385"/>
                <a:gd name="T44" fmla="*/ 28 w 402"/>
                <a:gd name="T45" fmla="*/ 333 h 385"/>
                <a:gd name="T46" fmla="*/ 54 w 402"/>
                <a:gd name="T47" fmla="*/ 295 h 385"/>
                <a:gd name="T48" fmla="*/ 81 w 402"/>
                <a:gd name="T49" fmla="*/ 259 h 385"/>
                <a:gd name="T50" fmla="*/ 110 w 402"/>
                <a:gd name="T51" fmla="*/ 223 h 385"/>
                <a:gd name="T52" fmla="*/ 141 w 402"/>
                <a:gd name="T53" fmla="*/ 188 h 385"/>
                <a:gd name="T54" fmla="*/ 151 w 402"/>
                <a:gd name="T55" fmla="*/ 177 h 385"/>
                <a:gd name="T56" fmla="*/ 166 w 402"/>
                <a:gd name="T57" fmla="*/ 160 h 385"/>
                <a:gd name="T58" fmla="*/ 185 w 402"/>
                <a:gd name="T59" fmla="*/ 141 h 385"/>
                <a:gd name="T60" fmla="*/ 205 w 402"/>
                <a:gd name="T61" fmla="*/ 122 h 385"/>
                <a:gd name="T62" fmla="*/ 220 w 402"/>
                <a:gd name="T63" fmla="*/ 110 h 385"/>
                <a:gd name="T64" fmla="*/ 237 w 402"/>
                <a:gd name="T65" fmla="*/ 96 h 385"/>
                <a:gd name="T66" fmla="*/ 256 w 402"/>
                <a:gd name="T67" fmla="*/ 82 h 385"/>
                <a:gd name="T68" fmla="*/ 279 w 402"/>
                <a:gd name="T69" fmla="*/ 67 h 385"/>
                <a:gd name="T70" fmla="*/ 305 w 402"/>
                <a:gd name="T71" fmla="*/ 52 h 385"/>
                <a:gd name="T72" fmla="*/ 332 w 402"/>
                <a:gd name="T73" fmla="*/ 36 h 385"/>
                <a:gd name="T74" fmla="*/ 361 w 402"/>
                <a:gd name="T75" fmla="*/ 19 h 385"/>
                <a:gd name="T76" fmla="*/ 393 w 402"/>
                <a:gd name="T77" fmla="*/ 2 h 385"/>
                <a:gd name="T78" fmla="*/ 396 w 402"/>
                <a:gd name="T79" fmla="*/ 1 h 385"/>
                <a:gd name="T80" fmla="*/ 401 w 402"/>
                <a:gd name="T81" fmla="*/ 0 h 385"/>
                <a:gd name="T82" fmla="*/ 402 w 402"/>
                <a:gd name="T83" fmla="*/ 3 h 385"/>
                <a:gd name="T84" fmla="*/ 402 w 402"/>
                <a:gd name="T85" fmla="*/ 8 h 385"/>
                <a:gd name="T86" fmla="*/ 398 w 402"/>
                <a:gd name="T87" fmla="*/ 16 h 385"/>
                <a:gd name="T88" fmla="*/ 392 w 402"/>
                <a:gd name="T89" fmla="*/ 28 h 385"/>
                <a:gd name="T90" fmla="*/ 376 w 402"/>
                <a:gd name="T91" fmla="*/ 54 h 385"/>
                <a:gd name="T92" fmla="*/ 361 w 402"/>
                <a:gd name="T93" fmla="*/ 81 h 385"/>
                <a:gd name="T94" fmla="*/ 346 w 402"/>
                <a:gd name="T95" fmla="*/ 108 h 385"/>
                <a:gd name="T96" fmla="*/ 334 w 402"/>
                <a:gd name="T97" fmla="*/ 1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2" h="385">
                  <a:moveTo>
                    <a:pt x="334" y="137"/>
                  </a:moveTo>
                  <a:lnTo>
                    <a:pt x="328" y="149"/>
                  </a:lnTo>
                  <a:lnTo>
                    <a:pt x="322" y="160"/>
                  </a:lnTo>
                  <a:lnTo>
                    <a:pt x="315" y="170"/>
                  </a:lnTo>
                  <a:lnTo>
                    <a:pt x="308" y="179"/>
                  </a:lnTo>
                  <a:lnTo>
                    <a:pt x="300" y="188"/>
                  </a:lnTo>
                  <a:lnTo>
                    <a:pt x="292" y="195"/>
                  </a:lnTo>
                  <a:lnTo>
                    <a:pt x="284" y="203"/>
                  </a:lnTo>
                  <a:lnTo>
                    <a:pt x="275" y="209"/>
                  </a:lnTo>
                  <a:lnTo>
                    <a:pt x="230" y="233"/>
                  </a:lnTo>
                  <a:lnTo>
                    <a:pt x="187" y="257"/>
                  </a:lnTo>
                  <a:lnTo>
                    <a:pt x="147" y="280"/>
                  </a:lnTo>
                  <a:lnTo>
                    <a:pt x="109" y="304"/>
                  </a:lnTo>
                  <a:lnTo>
                    <a:pt x="78" y="325"/>
                  </a:lnTo>
                  <a:lnTo>
                    <a:pt x="48" y="345"/>
                  </a:lnTo>
                  <a:lnTo>
                    <a:pt x="24" y="364"/>
                  </a:lnTo>
                  <a:lnTo>
                    <a:pt x="3" y="382"/>
                  </a:lnTo>
                  <a:lnTo>
                    <a:pt x="1" y="383"/>
                  </a:lnTo>
                  <a:lnTo>
                    <a:pt x="0" y="385"/>
                  </a:lnTo>
                  <a:lnTo>
                    <a:pt x="1" y="380"/>
                  </a:lnTo>
                  <a:lnTo>
                    <a:pt x="3" y="372"/>
                  </a:lnTo>
                  <a:lnTo>
                    <a:pt x="11" y="358"/>
                  </a:lnTo>
                  <a:lnTo>
                    <a:pt x="28" y="333"/>
                  </a:lnTo>
                  <a:lnTo>
                    <a:pt x="54" y="295"/>
                  </a:lnTo>
                  <a:lnTo>
                    <a:pt x="81" y="259"/>
                  </a:lnTo>
                  <a:lnTo>
                    <a:pt x="110" y="223"/>
                  </a:lnTo>
                  <a:lnTo>
                    <a:pt x="141" y="188"/>
                  </a:lnTo>
                  <a:lnTo>
                    <a:pt x="151" y="177"/>
                  </a:lnTo>
                  <a:lnTo>
                    <a:pt x="166" y="160"/>
                  </a:lnTo>
                  <a:lnTo>
                    <a:pt x="185" y="141"/>
                  </a:lnTo>
                  <a:lnTo>
                    <a:pt x="205" y="122"/>
                  </a:lnTo>
                  <a:lnTo>
                    <a:pt x="220" y="110"/>
                  </a:lnTo>
                  <a:lnTo>
                    <a:pt x="237" y="96"/>
                  </a:lnTo>
                  <a:lnTo>
                    <a:pt x="256" y="82"/>
                  </a:lnTo>
                  <a:lnTo>
                    <a:pt x="279" y="67"/>
                  </a:lnTo>
                  <a:lnTo>
                    <a:pt x="305" y="52"/>
                  </a:lnTo>
                  <a:lnTo>
                    <a:pt x="332" y="36"/>
                  </a:lnTo>
                  <a:lnTo>
                    <a:pt x="361" y="19"/>
                  </a:lnTo>
                  <a:lnTo>
                    <a:pt x="393" y="2"/>
                  </a:lnTo>
                  <a:lnTo>
                    <a:pt x="396" y="1"/>
                  </a:lnTo>
                  <a:lnTo>
                    <a:pt x="401" y="0"/>
                  </a:lnTo>
                  <a:lnTo>
                    <a:pt x="402" y="3"/>
                  </a:lnTo>
                  <a:lnTo>
                    <a:pt x="402" y="8"/>
                  </a:lnTo>
                  <a:lnTo>
                    <a:pt x="398" y="16"/>
                  </a:lnTo>
                  <a:lnTo>
                    <a:pt x="392" y="28"/>
                  </a:lnTo>
                  <a:lnTo>
                    <a:pt x="376" y="54"/>
                  </a:lnTo>
                  <a:lnTo>
                    <a:pt x="361" y="81"/>
                  </a:lnTo>
                  <a:lnTo>
                    <a:pt x="346" y="108"/>
                  </a:lnTo>
                  <a:lnTo>
                    <a:pt x="334"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0" name="Freeform 82"/>
            <p:cNvSpPr>
              <a:spLocks/>
            </p:cNvSpPr>
            <p:nvPr userDrawn="1"/>
          </p:nvSpPr>
          <p:spPr bwMode="auto">
            <a:xfrm>
              <a:off x="2877" y="1498"/>
              <a:ext cx="72" cy="44"/>
            </a:xfrm>
            <a:custGeom>
              <a:avLst/>
              <a:gdLst>
                <a:gd name="T0" fmla="*/ 499 w 502"/>
                <a:gd name="T1" fmla="*/ 80 h 312"/>
                <a:gd name="T2" fmla="*/ 501 w 502"/>
                <a:gd name="T3" fmla="*/ 88 h 312"/>
                <a:gd name="T4" fmla="*/ 502 w 502"/>
                <a:gd name="T5" fmla="*/ 96 h 312"/>
                <a:gd name="T6" fmla="*/ 501 w 502"/>
                <a:gd name="T7" fmla="*/ 103 h 312"/>
                <a:gd name="T8" fmla="*/ 499 w 502"/>
                <a:gd name="T9" fmla="*/ 109 h 312"/>
                <a:gd name="T10" fmla="*/ 494 w 502"/>
                <a:gd name="T11" fmla="*/ 116 h 312"/>
                <a:gd name="T12" fmla="*/ 487 w 502"/>
                <a:gd name="T13" fmla="*/ 121 h 312"/>
                <a:gd name="T14" fmla="*/ 479 w 502"/>
                <a:gd name="T15" fmla="*/ 127 h 312"/>
                <a:gd name="T16" fmla="*/ 469 w 502"/>
                <a:gd name="T17" fmla="*/ 133 h 312"/>
                <a:gd name="T18" fmla="*/ 412 w 502"/>
                <a:gd name="T19" fmla="*/ 153 h 312"/>
                <a:gd name="T20" fmla="*/ 355 w 502"/>
                <a:gd name="T21" fmla="*/ 174 h 312"/>
                <a:gd name="T22" fmla="*/ 299 w 502"/>
                <a:gd name="T23" fmla="*/ 195 h 312"/>
                <a:gd name="T24" fmla="*/ 242 w 502"/>
                <a:gd name="T25" fmla="*/ 218 h 312"/>
                <a:gd name="T26" fmla="*/ 188 w 502"/>
                <a:gd name="T27" fmla="*/ 240 h 312"/>
                <a:gd name="T28" fmla="*/ 134 w 502"/>
                <a:gd name="T29" fmla="*/ 263 h 312"/>
                <a:gd name="T30" fmla="*/ 82 w 502"/>
                <a:gd name="T31" fmla="*/ 286 h 312"/>
                <a:gd name="T32" fmla="*/ 30 w 502"/>
                <a:gd name="T33" fmla="*/ 309 h 312"/>
                <a:gd name="T34" fmla="*/ 21 w 502"/>
                <a:gd name="T35" fmla="*/ 312 h 312"/>
                <a:gd name="T36" fmla="*/ 13 w 502"/>
                <a:gd name="T37" fmla="*/ 312 h 312"/>
                <a:gd name="T38" fmla="*/ 8 w 502"/>
                <a:gd name="T39" fmla="*/ 312 h 312"/>
                <a:gd name="T40" fmla="*/ 3 w 502"/>
                <a:gd name="T41" fmla="*/ 309 h 312"/>
                <a:gd name="T42" fmla="*/ 1 w 502"/>
                <a:gd name="T43" fmla="*/ 304 h 312"/>
                <a:gd name="T44" fmla="*/ 0 w 502"/>
                <a:gd name="T45" fmla="*/ 299 h 312"/>
                <a:gd name="T46" fmla="*/ 0 w 502"/>
                <a:gd name="T47" fmla="*/ 291 h 312"/>
                <a:gd name="T48" fmla="*/ 2 w 502"/>
                <a:gd name="T49" fmla="*/ 281 h 312"/>
                <a:gd name="T50" fmla="*/ 12 w 502"/>
                <a:gd name="T51" fmla="*/ 253 h 312"/>
                <a:gd name="T52" fmla="*/ 23 w 502"/>
                <a:gd name="T53" fmla="*/ 226 h 312"/>
                <a:gd name="T54" fmla="*/ 35 w 502"/>
                <a:gd name="T55" fmla="*/ 201 h 312"/>
                <a:gd name="T56" fmla="*/ 48 w 502"/>
                <a:gd name="T57" fmla="*/ 176 h 312"/>
                <a:gd name="T58" fmla="*/ 54 w 502"/>
                <a:gd name="T59" fmla="*/ 168 h 312"/>
                <a:gd name="T60" fmla="*/ 59 w 502"/>
                <a:gd name="T61" fmla="*/ 161 h 312"/>
                <a:gd name="T62" fmla="*/ 65 w 502"/>
                <a:gd name="T63" fmla="*/ 153 h 312"/>
                <a:gd name="T64" fmla="*/ 72 w 502"/>
                <a:gd name="T65" fmla="*/ 147 h 312"/>
                <a:gd name="T66" fmla="*/ 79 w 502"/>
                <a:gd name="T67" fmla="*/ 140 h 312"/>
                <a:gd name="T68" fmla="*/ 87 w 502"/>
                <a:gd name="T69" fmla="*/ 135 h 312"/>
                <a:gd name="T70" fmla="*/ 93 w 502"/>
                <a:gd name="T71" fmla="*/ 130 h 312"/>
                <a:gd name="T72" fmla="*/ 101 w 502"/>
                <a:gd name="T73" fmla="*/ 126 h 312"/>
                <a:gd name="T74" fmla="*/ 136 w 502"/>
                <a:gd name="T75" fmla="*/ 109 h 312"/>
                <a:gd name="T76" fmla="*/ 172 w 502"/>
                <a:gd name="T77" fmla="*/ 93 h 312"/>
                <a:gd name="T78" fmla="*/ 210 w 502"/>
                <a:gd name="T79" fmla="*/ 78 h 312"/>
                <a:gd name="T80" fmla="*/ 248 w 502"/>
                <a:gd name="T81" fmla="*/ 62 h 312"/>
                <a:gd name="T82" fmla="*/ 285 w 502"/>
                <a:gd name="T83" fmla="*/ 47 h 312"/>
                <a:gd name="T84" fmla="*/ 325 w 502"/>
                <a:gd name="T85" fmla="*/ 33 h 312"/>
                <a:gd name="T86" fmla="*/ 363 w 502"/>
                <a:gd name="T87" fmla="*/ 18 h 312"/>
                <a:gd name="T88" fmla="*/ 403 w 502"/>
                <a:gd name="T89" fmla="*/ 4 h 312"/>
                <a:gd name="T90" fmla="*/ 415 w 502"/>
                <a:gd name="T91" fmla="*/ 1 h 312"/>
                <a:gd name="T92" fmla="*/ 427 w 502"/>
                <a:gd name="T93" fmla="*/ 0 h 312"/>
                <a:gd name="T94" fmla="*/ 434 w 502"/>
                <a:gd name="T95" fmla="*/ 1 h 312"/>
                <a:gd name="T96" fmla="*/ 441 w 502"/>
                <a:gd name="T97" fmla="*/ 4 h 312"/>
                <a:gd name="T98" fmla="*/ 448 w 502"/>
                <a:gd name="T99" fmla="*/ 8 h 312"/>
                <a:gd name="T100" fmla="*/ 453 w 502"/>
                <a:gd name="T101" fmla="*/ 13 h 312"/>
                <a:gd name="T102" fmla="*/ 465 w 502"/>
                <a:gd name="T103" fmla="*/ 28 h 312"/>
                <a:gd name="T104" fmla="*/ 475 w 502"/>
                <a:gd name="T105" fmla="*/ 44 h 312"/>
                <a:gd name="T106" fmla="*/ 486 w 502"/>
                <a:gd name="T107" fmla="*/ 61 h 312"/>
                <a:gd name="T108" fmla="*/ 499 w 502"/>
                <a:gd name="T109" fmla="*/ 8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2" h="312">
                  <a:moveTo>
                    <a:pt x="499" y="80"/>
                  </a:moveTo>
                  <a:lnTo>
                    <a:pt x="501" y="88"/>
                  </a:lnTo>
                  <a:lnTo>
                    <a:pt x="502" y="96"/>
                  </a:lnTo>
                  <a:lnTo>
                    <a:pt x="501" y="103"/>
                  </a:lnTo>
                  <a:lnTo>
                    <a:pt x="499" y="109"/>
                  </a:lnTo>
                  <a:lnTo>
                    <a:pt x="494" y="116"/>
                  </a:lnTo>
                  <a:lnTo>
                    <a:pt x="487" y="121"/>
                  </a:lnTo>
                  <a:lnTo>
                    <a:pt x="479" y="127"/>
                  </a:lnTo>
                  <a:lnTo>
                    <a:pt x="469" y="133"/>
                  </a:lnTo>
                  <a:lnTo>
                    <a:pt x="412" y="153"/>
                  </a:lnTo>
                  <a:lnTo>
                    <a:pt x="355" y="174"/>
                  </a:lnTo>
                  <a:lnTo>
                    <a:pt x="299" y="195"/>
                  </a:lnTo>
                  <a:lnTo>
                    <a:pt x="242" y="218"/>
                  </a:lnTo>
                  <a:lnTo>
                    <a:pt x="188" y="240"/>
                  </a:lnTo>
                  <a:lnTo>
                    <a:pt x="134" y="263"/>
                  </a:lnTo>
                  <a:lnTo>
                    <a:pt x="82" y="286"/>
                  </a:lnTo>
                  <a:lnTo>
                    <a:pt x="30" y="309"/>
                  </a:lnTo>
                  <a:lnTo>
                    <a:pt x="21" y="312"/>
                  </a:lnTo>
                  <a:lnTo>
                    <a:pt x="13" y="312"/>
                  </a:lnTo>
                  <a:lnTo>
                    <a:pt x="8" y="312"/>
                  </a:lnTo>
                  <a:lnTo>
                    <a:pt x="3" y="309"/>
                  </a:lnTo>
                  <a:lnTo>
                    <a:pt x="1" y="304"/>
                  </a:lnTo>
                  <a:lnTo>
                    <a:pt x="0" y="299"/>
                  </a:lnTo>
                  <a:lnTo>
                    <a:pt x="0" y="291"/>
                  </a:lnTo>
                  <a:lnTo>
                    <a:pt x="2" y="281"/>
                  </a:lnTo>
                  <a:lnTo>
                    <a:pt x="12" y="253"/>
                  </a:lnTo>
                  <a:lnTo>
                    <a:pt x="23" y="226"/>
                  </a:lnTo>
                  <a:lnTo>
                    <a:pt x="35" y="201"/>
                  </a:lnTo>
                  <a:lnTo>
                    <a:pt x="48" y="176"/>
                  </a:lnTo>
                  <a:lnTo>
                    <a:pt x="54" y="168"/>
                  </a:lnTo>
                  <a:lnTo>
                    <a:pt x="59" y="161"/>
                  </a:lnTo>
                  <a:lnTo>
                    <a:pt x="65" y="153"/>
                  </a:lnTo>
                  <a:lnTo>
                    <a:pt x="72" y="147"/>
                  </a:lnTo>
                  <a:lnTo>
                    <a:pt x="79" y="140"/>
                  </a:lnTo>
                  <a:lnTo>
                    <a:pt x="87" y="135"/>
                  </a:lnTo>
                  <a:lnTo>
                    <a:pt x="93" y="130"/>
                  </a:lnTo>
                  <a:lnTo>
                    <a:pt x="101" y="126"/>
                  </a:lnTo>
                  <a:lnTo>
                    <a:pt x="136" y="109"/>
                  </a:lnTo>
                  <a:lnTo>
                    <a:pt x="172" y="93"/>
                  </a:lnTo>
                  <a:lnTo>
                    <a:pt x="210" y="78"/>
                  </a:lnTo>
                  <a:lnTo>
                    <a:pt x="248" y="62"/>
                  </a:lnTo>
                  <a:lnTo>
                    <a:pt x="285" y="47"/>
                  </a:lnTo>
                  <a:lnTo>
                    <a:pt x="325" y="33"/>
                  </a:lnTo>
                  <a:lnTo>
                    <a:pt x="363" y="18"/>
                  </a:lnTo>
                  <a:lnTo>
                    <a:pt x="403" y="4"/>
                  </a:lnTo>
                  <a:lnTo>
                    <a:pt x="415" y="1"/>
                  </a:lnTo>
                  <a:lnTo>
                    <a:pt x="427" y="0"/>
                  </a:lnTo>
                  <a:lnTo>
                    <a:pt x="434" y="1"/>
                  </a:lnTo>
                  <a:lnTo>
                    <a:pt x="441" y="4"/>
                  </a:lnTo>
                  <a:lnTo>
                    <a:pt x="448" y="8"/>
                  </a:lnTo>
                  <a:lnTo>
                    <a:pt x="453" y="13"/>
                  </a:lnTo>
                  <a:lnTo>
                    <a:pt x="465" y="28"/>
                  </a:lnTo>
                  <a:lnTo>
                    <a:pt x="475" y="44"/>
                  </a:lnTo>
                  <a:lnTo>
                    <a:pt x="486" y="61"/>
                  </a:lnTo>
                  <a:lnTo>
                    <a:pt x="499"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1" name="Freeform 83"/>
            <p:cNvSpPr>
              <a:spLocks/>
            </p:cNvSpPr>
            <p:nvPr userDrawn="1"/>
          </p:nvSpPr>
          <p:spPr bwMode="auto">
            <a:xfrm>
              <a:off x="2799" y="1560"/>
              <a:ext cx="63" cy="73"/>
            </a:xfrm>
            <a:custGeom>
              <a:avLst/>
              <a:gdLst>
                <a:gd name="T0" fmla="*/ 418 w 440"/>
                <a:gd name="T1" fmla="*/ 200 h 506"/>
                <a:gd name="T2" fmla="*/ 409 w 440"/>
                <a:gd name="T3" fmla="*/ 228 h 506"/>
                <a:gd name="T4" fmla="*/ 394 w 440"/>
                <a:gd name="T5" fmla="*/ 251 h 506"/>
                <a:gd name="T6" fmla="*/ 376 w 440"/>
                <a:gd name="T7" fmla="*/ 270 h 506"/>
                <a:gd name="T8" fmla="*/ 335 w 440"/>
                <a:gd name="T9" fmla="*/ 293 h 506"/>
                <a:gd name="T10" fmla="*/ 278 w 440"/>
                <a:gd name="T11" fmla="*/ 325 h 506"/>
                <a:gd name="T12" fmla="*/ 224 w 440"/>
                <a:gd name="T13" fmla="*/ 356 h 506"/>
                <a:gd name="T14" fmla="*/ 173 w 440"/>
                <a:gd name="T15" fmla="*/ 386 h 506"/>
                <a:gd name="T16" fmla="*/ 107 w 440"/>
                <a:gd name="T17" fmla="*/ 429 h 506"/>
                <a:gd name="T18" fmla="*/ 37 w 440"/>
                <a:gd name="T19" fmla="*/ 481 h 506"/>
                <a:gd name="T20" fmla="*/ 7 w 440"/>
                <a:gd name="T21" fmla="*/ 506 h 506"/>
                <a:gd name="T22" fmla="*/ 1 w 440"/>
                <a:gd name="T23" fmla="*/ 503 h 506"/>
                <a:gd name="T24" fmla="*/ 0 w 440"/>
                <a:gd name="T25" fmla="*/ 492 h 506"/>
                <a:gd name="T26" fmla="*/ 2 w 440"/>
                <a:gd name="T27" fmla="*/ 469 h 506"/>
                <a:gd name="T28" fmla="*/ 14 w 440"/>
                <a:gd name="T29" fmla="*/ 427 h 506"/>
                <a:gd name="T30" fmla="*/ 28 w 440"/>
                <a:gd name="T31" fmla="*/ 382 h 506"/>
                <a:gd name="T32" fmla="*/ 43 w 440"/>
                <a:gd name="T33" fmla="*/ 339 h 506"/>
                <a:gd name="T34" fmla="*/ 60 w 440"/>
                <a:gd name="T35" fmla="*/ 296 h 506"/>
                <a:gd name="T36" fmla="*/ 84 w 440"/>
                <a:gd name="T37" fmla="*/ 246 h 506"/>
                <a:gd name="T38" fmla="*/ 109 w 440"/>
                <a:gd name="T39" fmla="*/ 203 h 506"/>
                <a:gd name="T40" fmla="*/ 142 w 440"/>
                <a:gd name="T41" fmla="*/ 169 h 506"/>
                <a:gd name="T42" fmla="*/ 199 w 440"/>
                <a:gd name="T43" fmla="*/ 126 h 506"/>
                <a:gd name="T44" fmla="*/ 253 w 440"/>
                <a:gd name="T45" fmla="*/ 92 h 506"/>
                <a:gd name="T46" fmla="*/ 295 w 440"/>
                <a:gd name="T47" fmla="*/ 67 h 506"/>
                <a:gd name="T48" fmla="*/ 339 w 440"/>
                <a:gd name="T49" fmla="*/ 41 h 506"/>
                <a:gd name="T50" fmla="*/ 385 w 440"/>
                <a:gd name="T51" fmla="*/ 15 h 506"/>
                <a:gd name="T52" fmla="*/ 419 w 440"/>
                <a:gd name="T53" fmla="*/ 0 h 506"/>
                <a:gd name="T54" fmla="*/ 429 w 440"/>
                <a:gd name="T55" fmla="*/ 0 h 506"/>
                <a:gd name="T56" fmla="*/ 434 w 440"/>
                <a:gd name="T57" fmla="*/ 2 h 506"/>
                <a:gd name="T58" fmla="*/ 438 w 440"/>
                <a:gd name="T59" fmla="*/ 10 h 506"/>
                <a:gd name="T60" fmla="*/ 440 w 440"/>
                <a:gd name="T61" fmla="*/ 26 h 506"/>
                <a:gd name="T62" fmla="*/ 434 w 440"/>
                <a:gd name="T63" fmla="*/ 74 h 506"/>
                <a:gd name="T64" fmla="*/ 423 w 440"/>
                <a:gd name="T65" fmla="*/ 14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0" h="506">
                  <a:moveTo>
                    <a:pt x="420" y="186"/>
                  </a:moveTo>
                  <a:lnTo>
                    <a:pt x="418" y="200"/>
                  </a:lnTo>
                  <a:lnTo>
                    <a:pt x="413" y="215"/>
                  </a:lnTo>
                  <a:lnTo>
                    <a:pt x="409" y="228"/>
                  </a:lnTo>
                  <a:lnTo>
                    <a:pt x="402" y="240"/>
                  </a:lnTo>
                  <a:lnTo>
                    <a:pt x="394" y="251"/>
                  </a:lnTo>
                  <a:lnTo>
                    <a:pt x="386" y="261"/>
                  </a:lnTo>
                  <a:lnTo>
                    <a:pt x="376" y="270"/>
                  </a:lnTo>
                  <a:lnTo>
                    <a:pt x="365" y="278"/>
                  </a:lnTo>
                  <a:lnTo>
                    <a:pt x="335" y="293"/>
                  </a:lnTo>
                  <a:lnTo>
                    <a:pt x="306" y="309"/>
                  </a:lnTo>
                  <a:lnTo>
                    <a:pt x="278" y="325"/>
                  </a:lnTo>
                  <a:lnTo>
                    <a:pt x="251" y="340"/>
                  </a:lnTo>
                  <a:lnTo>
                    <a:pt x="224" y="356"/>
                  </a:lnTo>
                  <a:lnTo>
                    <a:pt x="198" y="372"/>
                  </a:lnTo>
                  <a:lnTo>
                    <a:pt x="173" y="386"/>
                  </a:lnTo>
                  <a:lnTo>
                    <a:pt x="149" y="402"/>
                  </a:lnTo>
                  <a:lnTo>
                    <a:pt x="107" y="429"/>
                  </a:lnTo>
                  <a:lnTo>
                    <a:pt x="70" y="456"/>
                  </a:lnTo>
                  <a:lnTo>
                    <a:pt x="37" y="481"/>
                  </a:lnTo>
                  <a:lnTo>
                    <a:pt x="10" y="505"/>
                  </a:lnTo>
                  <a:lnTo>
                    <a:pt x="7" y="506"/>
                  </a:lnTo>
                  <a:lnTo>
                    <a:pt x="2" y="506"/>
                  </a:lnTo>
                  <a:lnTo>
                    <a:pt x="1" y="503"/>
                  </a:lnTo>
                  <a:lnTo>
                    <a:pt x="0" y="497"/>
                  </a:lnTo>
                  <a:lnTo>
                    <a:pt x="0" y="492"/>
                  </a:lnTo>
                  <a:lnTo>
                    <a:pt x="0" y="486"/>
                  </a:lnTo>
                  <a:lnTo>
                    <a:pt x="2" y="469"/>
                  </a:lnTo>
                  <a:lnTo>
                    <a:pt x="8" y="449"/>
                  </a:lnTo>
                  <a:lnTo>
                    <a:pt x="14" y="427"/>
                  </a:lnTo>
                  <a:lnTo>
                    <a:pt x="21" y="404"/>
                  </a:lnTo>
                  <a:lnTo>
                    <a:pt x="28" y="382"/>
                  </a:lnTo>
                  <a:lnTo>
                    <a:pt x="35" y="361"/>
                  </a:lnTo>
                  <a:lnTo>
                    <a:pt x="43" y="339"/>
                  </a:lnTo>
                  <a:lnTo>
                    <a:pt x="52" y="317"/>
                  </a:lnTo>
                  <a:lnTo>
                    <a:pt x="60" y="296"/>
                  </a:lnTo>
                  <a:lnTo>
                    <a:pt x="69" y="274"/>
                  </a:lnTo>
                  <a:lnTo>
                    <a:pt x="84" y="246"/>
                  </a:lnTo>
                  <a:lnTo>
                    <a:pt x="96" y="222"/>
                  </a:lnTo>
                  <a:lnTo>
                    <a:pt x="109" y="203"/>
                  </a:lnTo>
                  <a:lnTo>
                    <a:pt x="120" y="188"/>
                  </a:lnTo>
                  <a:lnTo>
                    <a:pt x="142" y="169"/>
                  </a:lnTo>
                  <a:lnTo>
                    <a:pt x="168" y="149"/>
                  </a:lnTo>
                  <a:lnTo>
                    <a:pt x="199" y="126"/>
                  </a:lnTo>
                  <a:lnTo>
                    <a:pt x="234" y="104"/>
                  </a:lnTo>
                  <a:lnTo>
                    <a:pt x="253" y="92"/>
                  </a:lnTo>
                  <a:lnTo>
                    <a:pt x="273" y="79"/>
                  </a:lnTo>
                  <a:lnTo>
                    <a:pt x="295" y="67"/>
                  </a:lnTo>
                  <a:lnTo>
                    <a:pt x="316" y="53"/>
                  </a:lnTo>
                  <a:lnTo>
                    <a:pt x="339" y="41"/>
                  </a:lnTo>
                  <a:lnTo>
                    <a:pt x="361" y="29"/>
                  </a:lnTo>
                  <a:lnTo>
                    <a:pt x="385" y="15"/>
                  </a:lnTo>
                  <a:lnTo>
                    <a:pt x="410" y="3"/>
                  </a:lnTo>
                  <a:lnTo>
                    <a:pt x="419" y="0"/>
                  </a:lnTo>
                  <a:lnTo>
                    <a:pt x="426" y="0"/>
                  </a:lnTo>
                  <a:lnTo>
                    <a:pt x="429" y="0"/>
                  </a:lnTo>
                  <a:lnTo>
                    <a:pt x="431" y="1"/>
                  </a:lnTo>
                  <a:lnTo>
                    <a:pt x="434" y="2"/>
                  </a:lnTo>
                  <a:lnTo>
                    <a:pt x="436" y="4"/>
                  </a:lnTo>
                  <a:lnTo>
                    <a:pt x="438" y="10"/>
                  </a:lnTo>
                  <a:lnTo>
                    <a:pt x="440" y="16"/>
                  </a:lnTo>
                  <a:lnTo>
                    <a:pt x="440" y="26"/>
                  </a:lnTo>
                  <a:lnTo>
                    <a:pt x="439" y="38"/>
                  </a:lnTo>
                  <a:lnTo>
                    <a:pt x="434" y="74"/>
                  </a:lnTo>
                  <a:lnTo>
                    <a:pt x="428" y="109"/>
                  </a:lnTo>
                  <a:lnTo>
                    <a:pt x="423" y="148"/>
                  </a:lnTo>
                  <a:lnTo>
                    <a:pt x="42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2" name="Freeform 84"/>
            <p:cNvSpPr>
              <a:spLocks/>
            </p:cNvSpPr>
            <p:nvPr userDrawn="1"/>
          </p:nvSpPr>
          <p:spPr bwMode="auto">
            <a:xfrm>
              <a:off x="2871" y="1535"/>
              <a:ext cx="78" cy="52"/>
            </a:xfrm>
            <a:custGeom>
              <a:avLst/>
              <a:gdLst>
                <a:gd name="T0" fmla="*/ 542 w 546"/>
                <a:gd name="T1" fmla="*/ 116 h 369"/>
                <a:gd name="T2" fmla="*/ 546 w 546"/>
                <a:gd name="T3" fmla="*/ 126 h 369"/>
                <a:gd name="T4" fmla="*/ 546 w 546"/>
                <a:gd name="T5" fmla="*/ 136 h 369"/>
                <a:gd name="T6" fmla="*/ 545 w 546"/>
                <a:gd name="T7" fmla="*/ 144 h 369"/>
                <a:gd name="T8" fmla="*/ 541 w 546"/>
                <a:gd name="T9" fmla="*/ 153 h 369"/>
                <a:gd name="T10" fmla="*/ 537 w 546"/>
                <a:gd name="T11" fmla="*/ 159 h 369"/>
                <a:gd name="T12" fmla="*/ 530 w 546"/>
                <a:gd name="T13" fmla="*/ 166 h 369"/>
                <a:gd name="T14" fmla="*/ 521 w 546"/>
                <a:gd name="T15" fmla="*/ 173 h 369"/>
                <a:gd name="T16" fmla="*/ 511 w 546"/>
                <a:gd name="T17" fmla="*/ 178 h 369"/>
                <a:gd name="T18" fmla="*/ 450 w 546"/>
                <a:gd name="T19" fmla="*/ 200 h 369"/>
                <a:gd name="T20" fmla="*/ 390 w 546"/>
                <a:gd name="T21" fmla="*/ 222 h 369"/>
                <a:gd name="T22" fmla="*/ 330 w 546"/>
                <a:gd name="T23" fmla="*/ 245 h 369"/>
                <a:gd name="T24" fmla="*/ 271 w 546"/>
                <a:gd name="T25" fmla="*/ 268 h 369"/>
                <a:gd name="T26" fmla="*/ 214 w 546"/>
                <a:gd name="T27" fmla="*/ 292 h 369"/>
                <a:gd name="T28" fmla="*/ 156 w 546"/>
                <a:gd name="T29" fmla="*/ 316 h 369"/>
                <a:gd name="T30" fmla="*/ 101 w 546"/>
                <a:gd name="T31" fmla="*/ 340 h 369"/>
                <a:gd name="T32" fmla="*/ 47 w 546"/>
                <a:gd name="T33" fmla="*/ 365 h 369"/>
                <a:gd name="T34" fmla="*/ 37 w 546"/>
                <a:gd name="T35" fmla="*/ 368 h 369"/>
                <a:gd name="T36" fmla="*/ 28 w 546"/>
                <a:gd name="T37" fmla="*/ 369 h 369"/>
                <a:gd name="T38" fmla="*/ 20 w 546"/>
                <a:gd name="T39" fmla="*/ 368 h 369"/>
                <a:gd name="T40" fmla="*/ 14 w 546"/>
                <a:gd name="T41" fmla="*/ 365 h 369"/>
                <a:gd name="T42" fmla="*/ 8 w 546"/>
                <a:gd name="T43" fmla="*/ 360 h 369"/>
                <a:gd name="T44" fmla="*/ 5 w 546"/>
                <a:gd name="T45" fmla="*/ 353 h 369"/>
                <a:gd name="T46" fmla="*/ 3 w 546"/>
                <a:gd name="T47" fmla="*/ 344 h 369"/>
                <a:gd name="T48" fmla="*/ 0 w 546"/>
                <a:gd name="T49" fmla="*/ 334 h 369"/>
                <a:gd name="T50" fmla="*/ 2 w 546"/>
                <a:gd name="T51" fmla="*/ 304 h 369"/>
                <a:gd name="T52" fmla="*/ 4 w 546"/>
                <a:gd name="T53" fmla="*/ 275 h 369"/>
                <a:gd name="T54" fmla="*/ 6 w 546"/>
                <a:gd name="T55" fmla="*/ 246 h 369"/>
                <a:gd name="T56" fmla="*/ 10 w 546"/>
                <a:gd name="T57" fmla="*/ 218 h 369"/>
                <a:gd name="T58" fmla="*/ 13 w 546"/>
                <a:gd name="T59" fmla="*/ 208 h 369"/>
                <a:gd name="T60" fmla="*/ 16 w 546"/>
                <a:gd name="T61" fmla="*/ 199 h 369"/>
                <a:gd name="T62" fmla="*/ 21 w 546"/>
                <a:gd name="T63" fmla="*/ 190 h 369"/>
                <a:gd name="T64" fmla="*/ 25 w 546"/>
                <a:gd name="T65" fmla="*/ 182 h 369"/>
                <a:gd name="T66" fmla="*/ 32 w 546"/>
                <a:gd name="T67" fmla="*/ 174 h 369"/>
                <a:gd name="T68" fmla="*/ 39 w 546"/>
                <a:gd name="T69" fmla="*/ 167 h 369"/>
                <a:gd name="T70" fmla="*/ 47 w 546"/>
                <a:gd name="T71" fmla="*/ 162 h 369"/>
                <a:gd name="T72" fmla="*/ 55 w 546"/>
                <a:gd name="T73" fmla="*/ 156 h 369"/>
                <a:gd name="T74" fmla="*/ 99 w 546"/>
                <a:gd name="T75" fmla="*/ 136 h 369"/>
                <a:gd name="T76" fmla="*/ 145 w 546"/>
                <a:gd name="T77" fmla="*/ 116 h 369"/>
                <a:gd name="T78" fmla="*/ 191 w 546"/>
                <a:gd name="T79" fmla="*/ 95 h 369"/>
                <a:gd name="T80" fmla="*/ 239 w 546"/>
                <a:gd name="T81" fmla="*/ 76 h 369"/>
                <a:gd name="T82" fmla="*/ 287 w 546"/>
                <a:gd name="T83" fmla="*/ 57 h 369"/>
                <a:gd name="T84" fmla="*/ 336 w 546"/>
                <a:gd name="T85" fmla="*/ 39 h 369"/>
                <a:gd name="T86" fmla="*/ 384 w 546"/>
                <a:gd name="T87" fmla="*/ 20 h 369"/>
                <a:gd name="T88" fmla="*/ 434 w 546"/>
                <a:gd name="T89" fmla="*/ 4 h 369"/>
                <a:gd name="T90" fmla="*/ 444 w 546"/>
                <a:gd name="T91" fmla="*/ 1 h 369"/>
                <a:gd name="T92" fmla="*/ 454 w 546"/>
                <a:gd name="T93" fmla="*/ 0 h 369"/>
                <a:gd name="T94" fmla="*/ 462 w 546"/>
                <a:gd name="T95" fmla="*/ 0 h 369"/>
                <a:gd name="T96" fmla="*/ 470 w 546"/>
                <a:gd name="T97" fmla="*/ 2 h 369"/>
                <a:gd name="T98" fmla="*/ 478 w 546"/>
                <a:gd name="T99" fmla="*/ 5 h 369"/>
                <a:gd name="T100" fmla="*/ 485 w 546"/>
                <a:gd name="T101" fmla="*/ 9 h 369"/>
                <a:gd name="T102" fmla="*/ 490 w 546"/>
                <a:gd name="T103" fmla="*/ 15 h 369"/>
                <a:gd name="T104" fmla="*/ 496 w 546"/>
                <a:gd name="T105" fmla="*/ 23 h 369"/>
                <a:gd name="T106" fmla="*/ 507 w 546"/>
                <a:gd name="T107" fmla="*/ 44 h 369"/>
                <a:gd name="T108" fmla="*/ 519 w 546"/>
                <a:gd name="T109" fmla="*/ 67 h 369"/>
                <a:gd name="T110" fmla="*/ 531 w 546"/>
                <a:gd name="T111" fmla="*/ 91 h 369"/>
                <a:gd name="T112" fmla="*/ 542 w 546"/>
                <a:gd name="T113" fmla="*/ 11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6" h="369">
                  <a:moveTo>
                    <a:pt x="542" y="116"/>
                  </a:moveTo>
                  <a:lnTo>
                    <a:pt x="546" y="126"/>
                  </a:lnTo>
                  <a:lnTo>
                    <a:pt x="546" y="136"/>
                  </a:lnTo>
                  <a:lnTo>
                    <a:pt x="545" y="144"/>
                  </a:lnTo>
                  <a:lnTo>
                    <a:pt x="541" y="153"/>
                  </a:lnTo>
                  <a:lnTo>
                    <a:pt x="537" y="159"/>
                  </a:lnTo>
                  <a:lnTo>
                    <a:pt x="530" y="166"/>
                  </a:lnTo>
                  <a:lnTo>
                    <a:pt x="521" y="173"/>
                  </a:lnTo>
                  <a:lnTo>
                    <a:pt x="511" y="178"/>
                  </a:lnTo>
                  <a:lnTo>
                    <a:pt x="450" y="200"/>
                  </a:lnTo>
                  <a:lnTo>
                    <a:pt x="390" y="222"/>
                  </a:lnTo>
                  <a:lnTo>
                    <a:pt x="330" y="245"/>
                  </a:lnTo>
                  <a:lnTo>
                    <a:pt x="271" y="268"/>
                  </a:lnTo>
                  <a:lnTo>
                    <a:pt x="214" y="292"/>
                  </a:lnTo>
                  <a:lnTo>
                    <a:pt x="156" y="316"/>
                  </a:lnTo>
                  <a:lnTo>
                    <a:pt x="101" y="340"/>
                  </a:lnTo>
                  <a:lnTo>
                    <a:pt x="47" y="365"/>
                  </a:lnTo>
                  <a:lnTo>
                    <a:pt x="37" y="368"/>
                  </a:lnTo>
                  <a:lnTo>
                    <a:pt x="28" y="369"/>
                  </a:lnTo>
                  <a:lnTo>
                    <a:pt x="20" y="368"/>
                  </a:lnTo>
                  <a:lnTo>
                    <a:pt x="14" y="365"/>
                  </a:lnTo>
                  <a:lnTo>
                    <a:pt x="8" y="360"/>
                  </a:lnTo>
                  <a:lnTo>
                    <a:pt x="5" y="353"/>
                  </a:lnTo>
                  <a:lnTo>
                    <a:pt x="3" y="344"/>
                  </a:lnTo>
                  <a:lnTo>
                    <a:pt x="0" y="334"/>
                  </a:lnTo>
                  <a:lnTo>
                    <a:pt x="2" y="304"/>
                  </a:lnTo>
                  <a:lnTo>
                    <a:pt x="4" y="275"/>
                  </a:lnTo>
                  <a:lnTo>
                    <a:pt x="6" y="246"/>
                  </a:lnTo>
                  <a:lnTo>
                    <a:pt x="10" y="218"/>
                  </a:lnTo>
                  <a:lnTo>
                    <a:pt x="13" y="208"/>
                  </a:lnTo>
                  <a:lnTo>
                    <a:pt x="16" y="199"/>
                  </a:lnTo>
                  <a:lnTo>
                    <a:pt x="21" y="190"/>
                  </a:lnTo>
                  <a:lnTo>
                    <a:pt x="25" y="182"/>
                  </a:lnTo>
                  <a:lnTo>
                    <a:pt x="32" y="174"/>
                  </a:lnTo>
                  <a:lnTo>
                    <a:pt x="39" y="167"/>
                  </a:lnTo>
                  <a:lnTo>
                    <a:pt x="47" y="162"/>
                  </a:lnTo>
                  <a:lnTo>
                    <a:pt x="55" y="156"/>
                  </a:lnTo>
                  <a:lnTo>
                    <a:pt x="99" y="136"/>
                  </a:lnTo>
                  <a:lnTo>
                    <a:pt x="145" y="116"/>
                  </a:lnTo>
                  <a:lnTo>
                    <a:pt x="191" y="95"/>
                  </a:lnTo>
                  <a:lnTo>
                    <a:pt x="239" y="76"/>
                  </a:lnTo>
                  <a:lnTo>
                    <a:pt x="287" y="57"/>
                  </a:lnTo>
                  <a:lnTo>
                    <a:pt x="336" y="39"/>
                  </a:lnTo>
                  <a:lnTo>
                    <a:pt x="384" y="20"/>
                  </a:lnTo>
                  <a:lnTo>
                    <a:pt x="434" y="4"/>
                  </a:lnTo>
                  <a:lnTo>
                    <a:pt x="444" y="1"/>
                  </a:lnTo>
                  <a:lnTo>
                    <a:pt x="454" y="0"/>
                  </a:lnTo>
                  <a:lnTo>
                    <a:pt x="462" y="0"/>
                  </a:lnTo>
                  <a:lnTo>
                    <a:pt x="470" y="2"/>
                  </a:lnTo>
                  <a:lnTo>
                    <a:pt x="478" y="5"/>
                  </a:lnTo>
                  <a:lnTo>
                    <a:pt x="485" y="9"/>
                  </a:lnTo>
                  <a:lnTo>
                    <a:pt x="490" y="15"/>
                  </a:lnTo>
                  <a:lnTo>
                    <a:pt x="496" y="23"/>
                  </a:lnTo>
                  <a:lnTo>
                    <a:pt x="507" y="44"/>
                  </a:lnTo>
                  <a:lnTo>
                    <a:pt x="519" y="67"/>
                  </a:lnTo>
                  <a:lnTo>
                    <a:pt x="531" y="91"/>
                  </a:lnTo>
                  <a:lnTo>
                    <a:pt x="542"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3" name="Freeform 85"/>
            <p:cNvSpPr>
              <a:spLocks/>
            </p:cNvSpPr>
            <p:nvPr userDrawn="1"/>
          </p:nvSpPr>
          <p:spPr bwMode="auto">
            <a:xfrm>
              <a:off x="2981" y="1494"/>
              <a:ext cx="106" cy="46"/>
            </a:xfrm>
            <a:custGeom>
              <a:avLst/>
              <a:gdLst>
                <a:gd name="T0" fmla="*/ 731 w 744"/>
                <a:gd name="T1" fmla="*/ 133 h 321"/>
                <a:gd name="T2" fmla="*/ 743 w 744"/>
                <a:gd name="T3" fmla="*/ 150 h 321"/>
                <a:gd name="T4" fmla="*/ 744 w 744"/>
                <a:gd name="T5" fmla="*/ 161 h 321"/>
                <a:gd name="T6" fmla="*/ 742 w 744"/>
                <a:gd name="T7" fmla="*/ 166 h 321"/>
                <a:gd name="T8" fmla="*/ 733 w 744"/>
                <a:gd name="T9" fmla="*/ 174 h 321"/>
                <a:gd name="T10" fmla="*/ 700 w 744"/>
                <a:gd name="T11" fmla="*/ 182 h 321"/>
                <a:gd name="T12" fmla="*/ 650 w 744"/>
                <a:gd name="T13" fmla="*/ 191 h 321"/>
                <a:gd name="T14" fmla="*/ 570 w 744"/>
                <a:gd name="T15" fmla="*/ 209 h 321"/>
                <a:gd name="T16" fmla="*/ 460 w 744"/>
                <a:gd name="T17" fmla="*/ 236 h 321"/>
                <a:gd name="T18" fmla="*/ 345 w 744"/>
                <a:gd name="T19" fmla="*/ 266 h 321"/>
                <a:gd name="T20" fmla="*/ 227 w 744"/>
                <a:gd name="T21" fmla="*/ 300 h 321"/>
                <a:gd name="T22" fmla="*/ 153 w 744"/>
                <a:gd name="T23" fmla="*/ 320 h 321"/>
                <a:gd name="T24" fmla="*/ 126 w 744"/>
                <a:gd name="T25" fmla="*/ 320 h 321"/>
                <a:gd name="T26" fmla="*/ 103 w 744"/>
                <a:gd name="T27" fmla="*/ 312 h 321"/>
                <a:gd name="T28" fmla="*/ 83 w 744"/>
                <a:gd name="T29" fmla="*/ 297 h 321"/>
                <a:gd name="T30" fmla="*/ 57 w 744"/>
                <a:gd name="T31" fmla="*/ 256 h 321"/>
                <a:gd name="T32" fmla="*/ 23 w 744"/>
                <a:gd name="T33" fmla="*/ 200 h 321"/>
                <a:gd name="T34" fmla="*/ 3 w 744"/>
                <a:gd name="T35" fmla="*/ 164 h 321"/>
                <a:gd name="T36" fmla="*/ 0 w 744"/>
                <a:gd name="T37" fmla="*/ 147 h 321"/>
                <a:gd name="T38" fmla="*/ 7 w 744"/>
                <a:gd name="T39" fmla="*/ 133 h 321"/>
                <a:gd name="T40" fmla="*/ 22 w 744"/>
                <a:gd name="T41" fmla="*/ 120 h 321"/>
                <a:gd name="T42" fmla="*/ 80 w 744"/>
                <a:gd name="T43" fmla="*/ 101 h 321"/>
                <a:gd name="T44" fmla="*/ 176 w 744"/>
                <a:gd name="T45" fmla="*/ 73 h 321"/>
                <a:gd name="T46" fmla="*/ 270 w 744"/>
                <a:gd name="T47" fmla="*/ 48 h 321"/>
                <a:gd name="T48" fmla="*/ 362 w 744"/>
                <a:gd name="T49" fmla="*/ 26 h 321"/>
                <a:gd name="T50" fmla="*/ 427 w 744"/>
                <a:gd name="T51" fmla="*/ 12 h 321"/>
                <a:gd name="T52" fmla="*/ 468 w 744"/>
                <a:gd name="T53" fmla="*/ 4 h 321"/>
                <a:gd name="T54" fmla="*/ 498 w 744"/>
                <a:gd name="T55" fmla="*/ 0 h 321"/>
                <a:gd name="T56" fmla="*/ 522 w 744"/>
                <a:gd name="T57" fmla="*/ 3 h 321"/>
                <a:gd name="T58" fmla="*/ 547 w 744"/>
                <a:gd name="T59" fmla="*/ 8 h 321"/>
                <a:gd name="T60" fmla="*/ 573 w 744"/>
                <a:gd name="T61" fmla="*/ 20 h 321"/>
                <a:gd name="T62" fmla="*/ 621 w 744"/>
                <a:gd name="T63" fmla="*/ 49 h 321"/>
                <a:gd name="T64" fmla="*/ 688 w 744"/>
                <a:gd name="T65" fmla="*/ 9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4" h="321">
                  <a:moveTo>
                    <a:pt x="720" y="123"/>
                  </a:moveTo>
                  <a:lnTo>
                    <a:pt x="731" y="133"/>
                  </a:lnTo>
                  <a:lnTo>
                    <a:pt x="739" y="142"/>
                  </a:lnTo>
                  <a:lnTo>
                    <a:pt x="743" y="150"/>
                  </a:lnTo>
                  <a:lnTo>
                    <a:pt x="744" y="157"/>
                  </a:lnTo>
                  <a:lnTo>
                    <a:pt x="744" y="161"/>
                  </a:lnTo>
                  <a:lnTo>
                    <a:pt x="743" y="164"/>
                  </a:lnTo>
                  <a:lnTo>
                    <a:pt x="742" y="166"/>
                  </a:lnTo>
                  <a:lnTo>
                    <a:pt x="740" y="170"/>
                  </a:lnTo>
                  <a:lnTo>
                    <a:pt x="733" y="174"/>
                  </a:lnTo>
                  <a:lnTo>
                    <a:pt x="724" y="178"/>
                  </a:lnTo>
                  <a:lnTo>
                    <a:pt x="700" y="182"/>
                  </a:lnTo>
                  <a:lnTo>
                    <a:pt x="675" y="187"/>
                  </a:lnTo>
                  <a:lnTo>
                    <a:pt x="650" y="191"/>
                  </a:lnTo>
                  <a:lnTo>
                    <a:pt x="625" y="197"/>
                  </a:lnTo>
                  <a:lnTo>
                    <a:pt x="570" y="209"/>
                  </a:lnTo>
                  <a:lnTo>
                    <a:pt x="516" y="221"/>
                  </a:lnTo>
                  <a:lnTo>
                    <a:pt x="460" y="236"/>
                  </a:lnTo>
                  <a:lnTo>
                    <a:pt x="403" y="251"/>
                  </a:lnTo>
                  <a:lnTo>
                    <a:pt x="345" y="266"/>
                  </a:lnTo>
                  <a:lnTo>
                    <a:pt x="287" y="283"/>
                  </a:lnTo>
                  <a:lnTo>
                    <a:pt x="227" y="300"/>
                  </a:lnTo>
                  <a:lnTo>
                    <a:pt x="168" y="318"/>
                  </a:lnTo>
                  <a:lnTo>
                    <a:pt x="153" y="320"/>
                  </a:lnTo>
                  <a:lnTo>
                    <a:pt x="139" y="321"/>
                  </a:lnTo>
                  <a:lnTo>
                    <a:pt x="126" y="320"/>
                  </a:lnTo>
                  <a:lnTo>
                    <a:pt x="114" y="317"/>
                  </a:lnTo>
                  <a:lnTo>
                    <a:pt x="103" y="312"/>
                  </a:lnTo>
                  <a:lnTo>
                    <a:pt x="92" y="305"/>
                  </a:lnTo>
                  <a:lnTo>
                    <a:pt x="83" y="297"/>
                  </a:lnTo>
                  <a:lnTo>
                    <a:pt x="74" y="286"/>
                  </a:lnTo>
                  <a:lnTo>
                    <a:pt x="57" y="256"/>
                  </a:lnTo>
                  <a:lnTo>
                    <a:pt x="40" y="227"/>
                  </a:lnTo>
                  <a:lnTo>
                    <a:pt x="23" y="200"/>
                  </a:lnTo>
                  <a:lnTo>
                    <a:pt x="6" y="173"/>
                  </a:lnTo>
                  <a:lnTo>
                    <a:pt x="3" y="164"/>
                  </a:lnTo>
                  <a:lnTo>
                    <a:pt x="0" y="155"/>
                  </a:lnTo>
                  <a:lnTo>
                    <a:pt x="0" y="147"/>
                  </a:lnTo>
                  <a:lnTo>
                    <a:pt x="3" y="140"/>
                  </a:lnTo>
                  <a:lnTo>
                    <a:pt x="7" y="133"/>
                  </a:lnTo>
                  <a:lnTo>
                    <a:pt x="13" y="126"/>
                  </a:lnTo>
                  <a:lnTo>
                    <a:pt x="22" y="120"/>
                  </a:lnTo>
                  <a:lnTo>
                    <a:pt x="32" y="116"/>
                  </a:lnTo>
                  <a:lnTo>
                    <a:pt x="80" y="101"/>
                  </a:lnTo>
                  <a:lnTo>
                    <a:pt x="129" y="87"/>
                  </a:lnTo>
                  <a:lnTo>
                    <a:pt x="176" y="73"/>
                  </a:lnTo>
                  <a:lnTo>
                    <a:pt x="224" y="60"/>
                  </a:lnTo>
                  <a:lnTo>
                    <a:pt x="270" y="48"/>
                  </a:lnTo>
                  <a:lnTo>
                    <a:pt x="316" y="36"/>
                  </a:lnTo>
                  <a:lnTo>
                    <a:pt x="362" y="26"/>
                  </a:lnTo>
                  <a:lnTo>
                    <a:pt x="406" y="16"/>
                  </a:lnTo>
                  <a:lnTo>
                    <a:pt x="427" y="12"/>
                  </a:lnTo>
                  <a:lnTo>
                    <a:pt x="447" y="8"/>
                  </a:lnTo>
                  <a:lnTo>
                    <a:pt x="468" y="4"/>
                  </a:lnTo>
                  <a:lnTo>
                    <a:pt x="487" y="0"/>
                  </a:lnTo>
                  <a:lnTo>
                    <a:pt x="498" y="0"/>
                  </a:lnTo>
                  <a:lnTo>
                    <a:pt x="509" y="0"/>
                  </a:lnTo>
                  <a:lnTo>
                    <a:pt x="522" y="3"/>
                  </a:lnTo>
                  <a:lnTo>
                    <a:pt x="534" y="5"/>
                  </a:lnTo>
                  <a:lnTo>
                    <a:pt x="547" y="8"/>
                  </a:lnTo>
                  <a:lnTo>
                    <a:pt x="559" y="14"/>
                  </a:lnTo>
                  <a:lnTo>
                    <a:pt x="573" y="20"/>
                  </a:lnTo>
                  <a:lnTo>
                    <a:pt x="586" y="26"/>
                  </a:lnTo>
                  <a:lnTo>
                    <a:pt x="621" y="49"/>
                  </a:lnTo>
                  <a:lnTo>
                    <a:pt x="655" y="72"/>
                  </a:lnTo>
                  <a:lnTo>
                    <a:pt x="688" y="96"/>
                  </a:lnTo>
                  <a:lnTo>
                    <a:pt x="72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4" name="Freeform 86"/>
            <p:cNvSpPr>
              <a:spLocks/>
            </p:cNvSpPr>
            <p:nvPr userDrawn="1"/>
          </p:nvSpPr>
          <p:spPr bwMode="auto">
            <a:xfrm>
              <a:off x="2794" y="1612"/>
              <a:ext cx="70" cy="85"/>
            </a:xfrm>
            <a:custGeom>
              <a:avLst/>
              <a:gdLst>
                <a:gd name="T0" fmla="*/ 494 w 494"/>
                <a:gd name="T1" fmla="*/ 242 h 596"/>
                <a:gd name="T2" fmla="*/ 491 w 494"/>
                <a:gd name="T3" fmla="*/ 274 h 596"/>
                <a:gd name="T4" fmla="*/ 480 w 494"/>
                <a:gd name="T5" fmla="*/ 300 h 596"/>
                <a:gd name="T6" fmla="*/ 460 w 494"/>
                <a:gd name="T7" fmla="*/ 323 h 596"/>
                <a:gd name="T8" fmla="*/ 412 w 494"/>
                <a:gd name="T9" fmla="*/ 351 h 596"/>
                <a:gd name="T10" fmla="*/ 343 w 494"/>
                <a:gd name="T11" fmla="*/ 388 h 596"/>
                <a:gd name="T12" fmla="*/ 279 w 494"/>
                <a:gd name="T13" fmla="*/ 425 h 596"/>
                <a:gd name="T14" fmla="*/ 218 w 494"/>
                <a:gd name="T15" fmla="*/ 462 h 596"/>
                <a:gd name="T16" fmla="*/ 143 w 494"/>
                <a:gd name="T17" fmla="*/ 510 h 596"/>
                <a:gd name="T18" fmla="*/ 65 w 494"/>
                <a:gd name="T19" fmla="*/ 567 h 596"/>
                <a:gd name="T20" fmla="*/ 32 w 494"/>
                <a:gd name="T21" fmla="*/ 595 h 596"/>
                <a:gd name="T22" fmla="*/ 26 w 494"/>
                <a:gd name="T23" fmla="*/ 596 h 596"/>
                <a:gd name="T24" fmla="*/ 20 w 494"/>
                <a:gd name="T25" fmla="*/ 594 h 596"/>
                <a:gd name="T26" fmla="*/ 16 w 494"/>
                <a:gd name="T27" fmla="*/ 590 h 596"/>
                <a:gd name="T28" fmla="*/ 10 w 494"/>
                <a:gd name="T29" fmla="*/ 579 h 596"/>
                <a:gd name="T30" fmla="*/ 4 w 494"/>
                <a:gd name="T31" fmla="*/ 553 h 596"/>
                <a:gd name="T32" fmla="*/ 1 w 494"/>
                <a:gd name="T33" fmla="*/ 511 h 596"/>
                <a:gd name="T34" fmla="*/ 0 w 494"/>
                <a:gd name="T35" fmla="*/ 463 h 596"/>
                <a:gd name="T36" fmla="*/ 0 w 494"/>
                <a:gd name="T37" fmla="*/ 415 h 596"/>
                <a:gd name="T38" fmla="*/ 2 w 494"/>
                <a:gd name="T39" fmla="*/ 367 h 596"/>
                <a:gd name="T40" fmla="*/ 6 w 494"/>
                <a:gd name="T41" fmla="*/ 325 h 596"/>
                <a:gd name="T42" fmla="*/ 11 w 494"/>
                <a:gd name="T43" fmla="*/ 295 h 596"/>
                <a:gd name="T44" fmla="*/ 19 w 494"/>
                <a:gd name="T45" fmla="*/ 270 h 596"/>
                <a:gd name="T46" fmla="*/ 28 w 494"/>
                <a:gd name="T47" fmla="*/ 250 h 596"/>
                <a:gd name="T48" fmla="*/ 63 w 494"/>
                <a:gd name="T49" fmla="*/ 219 h 596"/>
                <a:gd name="T50" fmla="*/ 133 w 494"/>
                <a:gd name="T51" fmla="*/ 167 h 596"/>
                <a:gd name="T52" fmla="*/ 201 w 494"/>
                <a:gd name="T53" fmla="*/ 122 h 596"/>
                <a:gd name="T54" fmla="*/ 256 w 494"/>
                <a:gd name="T55" fmla="*/ 90 h 596"/>
                <a:gd name="T56" fmla="*/ 315 w 494"/>
                <a:gd name="T57" fmla="*/ 56 h 596"/>
                <a:gd name="T58" fmla="*/ 378 w 494"/>
                <a:gd name="T59" fmla="*/ 21 h 596"/>
                <a:gd name="T60" fmla="*/ 422 w 494"/>
                <a:gd name="T61" fmla="*/ 1 h 596"/>
                <a:gd name="T62" fmla="*/ 438 w 494"/>
                <a:gd name="T63" fmla="*/ 1 h 596"/>
                <a:gd name="T64" fmla="*/ 446 w 494"/>
                <a:gd name="T65" fmla="*/ 3 h 596"/>
                <a:gd name="T66" fmla="*/ 454 w 494"/>
                <a:gd name="T67" fmla="*/ 9 h 596"/>
                <a:gd name="T68" fmla="*/ 459 w 494"/>
                <a:gd name="T69" fmla="*/ 17 h 596"/>
                <a:gd name="T70" fmla="*/ 466 w 494"/>
                <a:gd name="T71" fmla="*/ 34 h 596"/>
                <a:gd name="T72" fmla="*/ 472 w 494"/>
                <a:gd name="T73" fmla="*/ 69 h 596"/>
                <a:gd name="T74" fmla="*/ 476 w 494"/>
                <a:gd name="T75" fmla="*/ 113 h 596"/>
                <a:gd name="T76" fmla="*/ 482 w 494"/>
                <a:gd name="T77" fmla="*/ 157 h 596"/>
                <a:gd name="T78" fmla="*/ 490 w 494"/>
                <a:gd name="T79" fmla="*/ 202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4" h="596">
                  <a:moveTo>
                    <a:pt x="493" y="224"/>
                  </a:moveTo>
                  <a:lnTo>
                    <a:pt x="494" y="242"/>
                  </a:lnTo>
                  <a:lnTo>
                    <a:pt x="493" y="259"/>
                  </a:lnTo>
                  <a:lnTo>
                    <a:pt x="491" y="274"/>
                  </a:lnTo>
                  <a:lnTo>
                    <a:pt x="485" y="288"/>
                  </a:lnTo>
                  <a:lnTo>
                    <a:pt x="480" y="300"/>
                  </a:lnTo>
                  <a:lnTo>
                    <a:pt x="471" y="313"/>
                  </a:lnTo>
                  <a:lnTo>
                    <a:pt x="460" y="323"/>
                  </a:lnTo>
                  <a:lnTo>
                    <a:pt x="448" y="332"/>
                  </a:lnTo>
                  <a:lnTo>
                    <a:pt x="412" y="351"/>
                  </a:lnTo>
                  <a:lnTo>
                    <a:pt x="377" y="370"/>
                  </a:lnTo>
                  <a:lnTo>
                    <a:pt x="343" y="388"/>
                  </a:lnTo>
                  <a:lnTo>
                    <a:pt x="310" y="407"/>
                  </a:lnTo>
                  <a:lnTo>
                    <a:pt x="279" y="425"/>
                  </a:lnTo>
                  <a:lnTo>
                    <a:pt x="247" y="444"/>
                  </a:lnTo>
                  <a:lnTo>
                    <a:pt x="218" y="462"/>
                  </a:lnTo>
                  <a:lnTo>
                    <a:pt x="190" y="480"/>
                  </a:lnTo>
                  <a:lnTo>
                    <a:pt x="143" y="510"/>
                  </a:lnTo>
                  <a:lnTo>
                    <a:pt x="103" y="539"/>
                  </a:lnTo>
                  <a:lnTo>
                    <a:pt x="65" y="567"/>
                  </a:lnTo>
                  <a:lnTo>
                    <a:pt x="35" y="594"/>
                  </a:lnTo>
                  <a:lnTo>
                    <a:pt x="32" y="595"/>
                  </a:lnTo>
                  <a:lnTo>
                    <a:pt x="28" y="596"/>
                  </a:lnTo>
                  <a:lnTo>
                    <a:pt x="26" y="596"/>
                  </a:lnTo>
                  <a:lnTo>
                    <a:pt x="23" y="595"/>
                  </a:lnTo>
                  <a:lnTo>
                    <a:pt x="20" y="594"/>
                  </a:lnTo>
                  <a:lnTo>
                    <a:pt x="18" y="593"/>
                  </a:lnTo>
                  <a:lnTo>
                    <a:pt x="16" y="590"/>
                  </a:lnTo>
                  <a:lnTo>
                    <a:pt x="13" y="586"/>
                  </a:lnTo>
                  <a:lnTo>
                    <a:pt x="10" y="579"/>
                  </a:lnTo>
                  <a:lnTo>
                    <a:pt x="7" y="566"/>
                  </a:lnTo>
                  <a:lnTo>
                    <a:pt x="4" y="553"/>
                  </a:lnTo>
                  <a:lnTo>
                    <a:pt x="2" y="536"/>
                  </a:lnTo>
                  <a:lnTo>
                    <a:pt x="1" y="511"/>
                  </a:lnTo>
                  <a:lnTo>
                    <a:pt x="0" y="487"/>
                  </a:lnTo>
                  <a:lnTo>
                    <a:pt x="0" y="463"/>
                  </a:lnTo>
                  <a:lnTo>
                    <a:pt x="0" y="438"/>
                  </a:lnTo>
                  <a:lnTo>
                    <a:pt x="0" y="415"/>
                  </a:lnTo>
                  <a:lnTo>
                    <a:pt x="1" y="391"/>
                  </a:lnTo>
                  <a:lnTo>
                    <a:pt x="2" y="367"/>
                  </a:lnTo>
                  <a:lnTo>
                    <a:pt x="3" y="343"/>
                  </a:lnTo>
                  <a:lnTo>
                    <a:pt x="6" y="325"/>
                  </a:lnTo>
                  <a:lnTo>
                    <a:pt x="8" y="309"/>
                  </a:lnTo>
                  <a:lnTo>
                    <a:pt x="11" y="295"/>
                  </a:lnTo>
                  <a:lnTo>
                    <a:pt x="15" y="281"/>
                  </a:lnTo>
                  <a:lnTo>
                    <a:pt x="19" y="270"/>
                  </a:lnTo>
                  <a:lnTo>
                    <a:pt x="24" y="259"/>
                  </a:lnTo>
                  <a:lnTo>
                    <a:pt x="28" y="250"/>
                  </a:lnTo>
                  <a:lnTo>
                    <a:pt x="34" y="243"/>
                  </a:lnTo>
                  <a:lnTo>
                    <a:pt x="63" y="219"/>
                  </a:lnTo>
                  <a:lnTo>
                    <a:pt x="96" y="194"/>
                  </a:lnTo>
                  <a:lnTo>
                    <a:pt x="133" y="167"/>
                  </a:lnTo>
                  <a:lnTo>
                    <a:pt x="175" y="139"/>
                  </a:lnTo>
                  <a:lnTo>
                    <a:pt x="201" y="122"/>
                  </a:lnTo>
                  <a:lnTo>
                    <a:pt x="228" y="106"/>
                  </a:lnTo>
                  <a:lnTo>
                    <a:pt x="256" y="90"/>
                  </a:lnTo>
                  <a:lnTo>
                    <a:pt x="286" y="73"/>
                  </a:lnTo>
                  <a:lnTo>
                    <a:pt x="315" y="56"/>
                  </a:lnTo>
                  <a:lnTo>
                    <a:pt x="346" y="39"/>
                  </a:lnTo>
                  <a:lnTo>
                    <a:pt x="378" y="21"/>
                  </a:lnTo>
                  <a:lnTo>
                    <a:pt x="411" y="4"/>
                  </a:lnTo>
                  <a:lnTo>
                    <a:pt x="422" y="1"/>
                  </a:lnTo>
                  <a:lnTo>
                    <a:pt x="432" y="0"/>
                  </a:lnTo>
                  <a:lnTo>
                    <a:pt x="438" y="1"/>
                  </a:lnTo>
                  <a:lnTo>
                    <a:pt x="442" y="1"/>
                  </a:lnTo>
                  <a:lnTo>
                    <a:pt x="446" y="3"/>
                  </a:lnTo>
                  <a:lnTo>
                    <a:pt x="450" y="6"/>
                  </a:lnTo>
                  <a:lnTo>
                    <a:pt x="454" y="9"/>
                  </a:lnTo>
                  <a:lnTo>
                    <a:pt x="457" y="12"/>
                  </a:lnTo>
                  <a:lnTo>
                    <a:pt x="459" y="17"/>
                  </a:lnTo>
                  <a:lnTo>
                    <a:pt x="463" y="21"/>
                  </a:lnTo>
                  <a:lnTo>
                    <a:pt x="466" y="34"/>
                  </a:lnTo>
                  <a:lnTo>
                    <a:pt x="470" y="48"/>
                  </a:lnTo>
                  <a:lnTo>
                    <a:pt x="472" y="69"/>
                  </a:lnTo>
                  <a:lnTo>
                    <a:pt x="474" y="91"/>
                  </a:lnTo>
                  <a:lnTo>
                    <a:pt x="476" y="113"/>
                  </a:lnTo>
                  <a:lnTo>
                    <a:pt x="480" y="134"/>
                  </a:lnTo>
                  <a:lnTo>
                    <a:pt x="482" y="157"/>
                  </a:lnTo>
                  <a:lnTo>
                    <a:pt x="485" y="179"/>
                  </a:lnTo>
                  <a:lnTo>
                    <a:pt x="490" y="202"/>
                  </a:lnTo>
                  <a:lnTo>
                    <a:pt x="493"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5" name="Freeform 87"/>
            <p:cNvSpPr>
              <a:spLocks/>
            </p:cNvSpPr>
            <p:nvPr userDrawn="1"/>
          </p:nvSpPr>
          <p:spPr bwMode="auto">
            <a:xfrm>
              <a:off x="2900" y="1553"/>
              <a:ext cx="117" cy="81"/>
            </a:xfrm>
            <a:custGeom>
              <a:avLst/>
              <a:gdLst>
                <a:gd name="T0" fmla="*/ 817 w 820"/>
                <a:gd name="T1" fmla="*/ 209 h 567"/>
                <a:gd name="T2" fmla="*/ 820 w 820"/>
                <a:gd name="T3" fmla="*/ 224 h 567"/>
                <a:gd name="T4" fmla="*/ 820 w 820"/>
                <a:gd name="T5" fmla="*/ 239 h 567"/>
                <a:gd name="T6" fmla="*/ 816 w 820"/>
                <a:gd name="T7" fmla="*/ 252 h 567"/>
                <a:gd name="T8" fmla="*/ 810 w 820"/>
                <a:gd name="T9" fmla="*/ 265 h 567"/>
                <a:gd name="T10" fmla="*/ 803 w 820"/>
                <a:gd name="T11" fmla="*/ 275 h 567"/>
                <a:gd name="T12" fmla="*/ 791 w 820"/>
                <a:gd name="T13" fmla="*/ 285 h 567"/>
                <a:gd name="T14" fmla="*/ 778 w 820"/>
                <a:gd name="T15" fmla="*/ 294 h 567"/>
                <a:gd name="T16" fmla="*/ 684 w 820"/>
                <a:gd name="T17" fmla="*/ 329 h 567"/>
                <a:gd name="T18" fmla="*/ 514 w 820"/>
                <a:gd name="T19" fmla="*/ 392 h 567"/>
                <a:gd name="T20" fmla="*/ 348 w 820"/>
                <a:gd name="T21" fmla="*/ 459 h 567"/>
                <a:gd name="T22" fmla="*/ 187 w 820"/>
                <a:gd name="T23" fmla="*/ 527 h 567"/>
                <a:gd name="T24" fmla="*/ 103 w 820"/>
                <a:gd name="T25" fmla="*/ 564 h 567"/>
                <a:gd name="T26" fmla="*/ 89 w 820"/>
                <a:gd name="T27" fmla="*/ 566 h 567"/>
                <a:gd name="T28" fmla="*/ 76 w 820"/>
                <a:gd name="T29" fmla="*/ 566 h 567"/>
                <a:gd name="T30" fmla="*/ 64 w 820"/>
                <a:gd name="T31" fmla="*/ 564 h 567"/>
                <a:gd name="T32" fmla="*/ 54 w 820"/>
                <a:gd name="T33" fmla="*/ 557 h 567"/>
                <a:gd name="T34" fmla="*/ 45 w 820"/>
                <a:gd name="T35" fmla="*/ 549 h 567"/>
                <a:gd name="T36" fmla="*/ 37 w 820"/>
                <a:gd name="T37" fmla="*/ 538 h 567"/>
                <a:gd name="T38" fmla="*/ 32 w 820"/>
                <a:gd name="T39" fmla="*/ 524 h 567"/>
                <a:gd name="T40" fmla="*/ 24 w 820"/>
                <a:gd name="T41" fmla="*/ 493 h 567"/>
                <a:gd name="T42" fmla="*/ 16 w 820"/>
                <a:gd name="T43" fmla="*/ 450 h 567"/>
                <a:gd name="T44" fmla="*/ 9 w 820"/>
                <a:gd name="T45" fmla="*/ 406 h 567"/>
                <a:gd name="T46" fmla="*/ 2 w 820"/>
                <a:gd name="T47" fmla="*/ 362 h 567"/>
                <a:gd name="T48" fmla="*/ 0 w 820"/>
                <a:gd name="T49" fmla="*/ 325 h 567"/>
                <a:gd name="T50" fmla="*/ 7 w 820"/>
                <a:gd name="T51" fmla="*/ 297 h 567"/>
                <a:gd name="T52" fmla="*/ 19 w 820"/>
                <a:gd name="T53" fmla="*/ 272 h 567"/>
                <a:gd name="T54" fmla="*/ 40 w 820"/>
                <a:gd name="T55" fmla="*/ 252 h 567"/>
                <a:gd name="T56" fmla="*/ 123 w 820"/>
                <a:gd name="T57" fmla="*/ 213 h 567"/>
                <a:gd name="T58" fmla="*/ 269 w 820"/>
                <a:gd name="T59" fmla="*/ 150 h 567"/>
                <a:gd name="T60" fmla="*/ 419 w 820"/>
                <a:gd name="T61" fmla="*/ 90 h 567"/>
                <a:gd name="T62" fmla="*/ 573 w 820"/>
                <a:gd name="T63" fmla="*/ 31 h 567"/>
                <a:gd name="T64" fmla="*/ 667 w 820"/>
                <a:gd name="T65" fmla="*/ 1 h 567"/>
                <a:gd name="T66" fmla="*/ 689 w 820"/>
                <a:gd name="T67" fmla="*/ 1 h 567"/>
                <a:gd name="T68" fmla="*/ 702 w 820"/>
                <a:gd name="T69" fmla="*/ 3 h 567"/>
                <a:gd name="T70" fmla="*/ 713 w 820"/>
                <a:gd name="T71" fmla="*/ 8 h 567"/>
                <a:gd name="T72" fmla="*/ 725 w 820"/>
                <a:gd name="T73" fmla="*/ 15 h 567"/>
                <a:gd name="T74" fmla="*/ 739 w 820"/>
                <a:gd name="T75" fmla="*/ 29 h 567"/>
                <a:gd name="T76" fmla="*/ 764 w 820"/>
                <a:gd name="T77" fmla="*/ 80 h 567"/>
                <a:gd name="T78" fmla="*/ 798 w 820"/>
                <a:gd name="T79" fmla="*/ 159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0" h="567">
                  <a:moveTo>
                    <a:pt x="815" y="201"/>
                  </a:moveTo>
                  <a:lnTo>
                    <a:pt x="817" y="209"/>
                  </a:lnTo>
                  <a:lnTo>
                    <a:pt x="818" y="216"/>
                  </a:lnTo>
                  <a:lnTo>
                    <a:pt x="820" y="224"/>
                  </a:lnTo>
                  <a:lnTo>
                    <a:pt x="820" y="232"/>
                  </a:lnTo>
                  <a:lnTo>
                    <a:pt x="820" y="239"/>
                  </a:lnTo>
                  <a:lnTo>
                    <a:pt x="818" y="246"/>
                  </a:lnTo>
                  <a:lnTo>
                    <a:pt x="816" y="252"/>
                  </a:lnTo>
                  <a:lnTo>
                    <a:pt x="814" y="258"/>
                  </a:lnTo>
                  <a:lnTo>
                    <a:pt x="810" y="265"/>
                  </a:lnTo>
                  <a:lnTo>
                    <a:pt x="807" y="270"/>
                  </a:lnTo>
                  <a:lnTo>
                    <a:pt x="803" y="275"/>
                  </a:lnTo>
                  <a:lnTo>
                    <a:pt x="797" y="280"/>
                  </a:lnTo>
                  <a:lnTo>
                    <a:pt x="791" y="285"/>
                  </a:lnTo>
                  <a:lnTo>
                    <a:pt x="785" y="289"/>
                  </a:lnTo>
                  <a:lnTo>
                    <a:pt x="778" y="294"/>
                  </a:lnTo>
                  <a:lnTo>
                    <a:pt x="770" y="298"/>
                  </a:lnTo>
                  <a:lnTo>
                    <a:pt x="684" y="329"/>
                  </a:lnTo>
                  <a:lnTo>
                    <a:pt x="598" y="360"/>
                  </a:lnTo>
                  <a:lnTo>
                    <a:pt x="514" y="392"/>
                  </a:lnTo>
                  <a:lnTo>
                    <a:pt x="430" y="425"/>
                  </a:lnTo>
                  <a:lnTo>
                    <a:pt x="348" y="459"/>
                  </a:lnTo>
                  <a:lnTo>
                    <a:pt x="266" y="492"/>
                  </a:lnTo>
                  <a:lnTo>
                    <a:pt x="187" y="527"/>
                  </a:lnTo>
                  <a:lnTo>
                    <a:pt x="111" y="562"/>
                  </a:lnTo>
                  <a:lnTo>
                    <a:pt x="103" y="564"/>
                  </a:lnTo>
                  <a:lnTo>
                    <a:pt x="96" y="566"/>
                  </a:lnTo>
                  <a:lnTo>
                    <a:pt x="89" y="566"/>
                  </a:lnTo>
                  <a:lnTo>
                    <a:pt x="82" y="567"/>
                  </a:lnTo>
                  <a:lnTo>
                    <a:pt x="76" y="566"/>
                  </a:lnTo>
                  <a:lnTo>
                    <a:pt x="70" y="565"/>
                  </a:lnTo>
                  <a:lnTo>
                    <a:pt x="64" y="564"/>
                  </a:lnTo>
                  <a:lnTo>
                    <a:pt x="59" y="561"/>
                  </a:lnTo>
                  <a:lnTo>
                    <a:pt x="54" y="557"/>
                  </a:lnTo>
                  <a:lnTo>
                    <a:pt x="50" y="554"/>
                  </a:lnTo>
                  <a:lnTo>
                    <a:pt x="45" y="549"/>
                  </a:lnTo>
                  <a:lnTo>
                    <a:pt x="41" y="544"/>
                  </a:lnTo>
                  <a:lnTo>
                    <a:pt x="37" y="538"/>
                  </a:lnTo>
                  <a:lnTo>
                    <a:pt x="34" y="532"/>
                  </a:lnTo>
                  <a:lnTo>
                    <a:pt x="32" y="524"/>
                  </a:lnTo>
                  <a:lnTo>
                    <a:pt x="28" y="516"/>
                  </a:lnTo>
                  <a:lnTo>
                    <a:pt x="24" y="493"/>
                  </a:lnTo>
                  <a:lnTo>
                    <a:pt x="20" y="471"/>
                  </a:lnTo>
                  <a:lnTo>
                    <a:pt x="16" y="450"/>
                  </a:lnTo>
                  <a:lnTo>
                    <a:pt x="12" y="427"/>
                  </a:lnTo>
                  <a:lnTo>
                    <a:pt x="9" y="406"/>
                  </a:lnTo>
                  <a:lnTo>
                    <a:pt x="6" y="385"/>
                  </a:lnTo>
                  <a:lnTo>
                    <a:pt x="2" y="362"/>
                  </a:lnTo>
                  <a:lnTo>
                    <a:pt x="0" y="341"/>
                  </a:lnTo>
                  <a:lnTo>
                    <a:pt x="0" y="325"/>
                  </a:lnTo>
                  <a:lnTo>
                    <a:pt x="2" y="311"/>
                  </a:lnTo>
                  <a:lnTo>
                    <a:pt x="7" y="297"/>
                  </a:lnTo>
                  <a:lnTo>
                    <a:pt x="12" y="284"/>
                  </a:lnTo>
                  <a:lnTo>
                    <a:pt x="19" y="272"/>
                  </a:lnTo>
                  <a:lnTo>
                    <a:pt x="28" y="262"/>
                  </a:lnTo>
                  <a:lnTo>
                    <a:pt x="40" y="252"/>
                  </a:lnTo>
                  <a:lnTo>
                    <a:pt x="53" y="244"/>
                  </a:lnTo>
                  <a:lnTo>
                    <a:pt x="123" y="213"/>
                  </a:lnTo>
                  <a:lnTo>
                    <a:pt x="194" y="182"/>
                  </a:lnTo>
                  <a:lnTo>
                    <a:pt x="269" y="150"/>
                  </a:lnTo>
                  <a:lnTo>
                    <a:pt x="343" y="120"/>
                  </a:lnTo>
                  <a:lnTo>
                    <a:pt x="419" y="90"/>
                  </a:lnTo>
                  <a:lnTo>
                    <a:pt x="497" y="61"/>
                  </a:lnTo>
                  <a:lnTo>
                    <a:pt x="573" y="31"/>
                  </a:lnTo>
                  <a:lnTo>
                    <a:pt x="651" y="4"/>
                  </a:lnTo>
                  <a:lnTo>
                    <a:pt x="667" y="1"/>
                  </a:lnTo>
                  <a:lnTo>
                    <a:pt x="682" y="0"/>
                  </a:lnTo>
                  <a:lnTo>
                    <a:pt x="689" y="1"/>
                  </a:lnTo>
                  <a:lnTo>
                    <a:pt x="695" y="2"/>
                  </a:lnTo>
                  <a:lnTo>
                    <a:pt x="702" y="3"/>
                  </a:lnTo>
                  <a:lnTo>
                    <a:pt x="708" y="6"/>
                  </a:lnTo>
                  <a:lnTo>
                    <a:pt x="713" y="8"/>
                  </a:lnTo>
                  <a:lnTo>
                    <a:pt x="719" y="11"/>
                  </a:lnTo>
                  <a:lnTo>
                    <a:pt x="725" y="15"/>
                  </a:lnTo>
                  <a:lnTo>
                    <a:pt x="729" y="19"/>
                  </a:lnTo>
                  <a:lnTo>
                    <a:pt x="739" y="29"/>
                  </a:lnTo>
                  <a:lnTo>
                    <a:pt x="747" y="41"/>
                  </a:lnTo>
                  <a:lnTo>
                    <a:pt x="764" y="80"/>
                  </a:lnTo>
                  <a:lnTo>
                    <a:pt x="781" y="119"/>
                  </a:lnTo>
                  <a:lnTo>
                    <a:pt x="798" y="159"/>
                  </a:lnTo>
                  <a:lnTo>
                    <a:pt x="815"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6" name="Freeform 88"/>
            <p:cNvSpPr>
              <a:spLocks/>
            </p:cNvSpPr>
            <p:nvPr userDrawn="1"/>
          </p:nvSpPr>
          <p:spPr bwMode="auto">
            <a:xfrm>
              <a:off x="3104" y="1539"/>
              <a:ext cx="120" cy="53"/>
            </a:xfrm>
            <a:custGeom>
              <a:avLst/>
              <a:gdLst>
                <a:gd name="T0" fmla="*/ 834 w 839"/>
                <a:gd name="T1" fmla="*/ 235 h 370"/>
                <a:gd name="T2" fmla="*/ 839 w 839"/>
                <a:gd name="T3" fmla="*/ 255 h 370"/>
                <a:gd name="T4" fmla="*/ 837 w 839"/>
                <a:gd name="T5" fmla="*/ 267 h 370"/>
                <a:gd name="T6" fmla="*/ 834 w 839"/>
                <a:gd name="T7" fmla="*/ 276 h 370"/>
                <a:gd name="T8" fmla="*/ 828 w 839"/>
                <a:gd name="T9" fmla="*/ 284 h 370"/>
                <a:gd name="T10" fmla="*/ 821 w 839"/>
                <a:gd name="T11" fmla="*/ 289 h 370"/>
                <a:gd name="T12" fmla="*/ 810 w 839"/>
                <a:gd name="T13" fmla="*/ 294 h 370"/>
                <a:gd name="T14" fmla="*/ 774 w 839"/>
                <a:gd name="T15" fmla="*/ 296 h 370"/>
                <a:gd name="T16" fmla="*/ 710 w 839"/>
                <a:gd name="T17" fmla="*/ 300 h 370"/>
                <a:gd name="T18" fmla="*/ 615 w 839"/>
                <a:gd name="T19" fmla="*/ 307 h 370"/>
                <a:gd name="T20" fmla="*/ 489 w 839"/>
                <a:gd name="T21" fmla="*/ 321 h 370"/>
                <a:gd name="T22" fmla="*/ 357 w 839"/>
                <a:gd name="T23" fmla="*/ 337 h 370"/>
                <a:gd name="T24" fmla="*/ 221 w 839"/>
                <a:gd name="T25" fmla="*/ 359 h 370"/>
                <a:gd name="T26" fmla="*/ 144 w 839"/>
                <a:gd name="T27" fmla="*/ 370 h 370"/>
                <a:gd name="T28" fmla="*/ 127 w 839"/>
                <a:gd name="T29" fmla="*/ 369 h 370"/>
                <a:gd name="T30" fmla="*/ 113 w 839"/>
                <a:gd name="T31" fmla="*/ 366 h 370"/>
                <a:gd name="T32" fmla="*/ 98 w 839"/>
                <a:gd name="T33" fmla="*/ 361 h 370"/>
                <a:gd name="T34" fmla="*/ 87 w 839"/>
                <a:gd name="T35" fmla="*/ 353 h 370"/>
                <a:gd name="T36" fmla="*/ 76 w 839"/>
                <a:gd name="T37" fmla="*/ 343 h 370"/>
                <a:gd name="T38" fmla="*/ 67 w 839"/>
                <a:gd name="T39" fmla="*/ 332 h 370"/>
                <a:gd name="T40" fmla="*/ 57 w 839"/>
                <a:gd name="T41" fmla="*/ 317 h 370"/>
                <a:gd name="T42" fmla="*/ 42 w 839"/>
                <a:gd name="T43" fmla="*/ 267 h 370"/>
                <a:gd name="T44" fmla="*/ 16 w 839"/>
                <a:gd name="T45" fmla="*/ 184 h 370"/>
                <a:gd name="T46" fmla="*/ 0 w 839"/>
                <a:gd name="T47" fmla="*/ 130 h 370"/>
                <a:gd name="T48" fmla="*/ 1 w 839"/>
                <a:gd name="T49" fmla="*/ 111 h 370"/>
                <a:gd name="T50" fmla="*/ 4 w 839"/>
                <a:gd name="T51" fmla="*/ 100 h 370"/>
                <a:gd name="T52" fmla="*/ 10 w 839"/>
                <a:gd name="T53" fmla="*/ 91 h 370"/>
                <a:gd name="T54" fmla="*/ 18 w 839"/>
                <a:gd name="T55" fmla="*/ 83 h 370"/>
                <a:gd name="T56" fmla="*/ 36 w 839"/>
                <a:gd name="T57" fmla="*/ 73 h 370"/>
                <a:gd name="T58" fmla="*/ 113 w 839"/>
                <a:gd name="T59" fmla="*/ 57 h 370"/>
                <a:gd name="T60" fmla="*/ 235 w 839"/>
                <a:gd name="T61" fmla="*/ 39 h 370"/>
                <a:gd name="T62" fmla="*/ 355 w 839"/>
                <a:gd name="T63" fmla="*/ 23 h 370"/>
                <a:gd name="T64" fmla="*/ 471 w 839"/>
                <a:gd name="T65" fmla="*/ 11 h 370"/>
                <a:gd name="T66" fmla="*/ 556 w 839"/>
                <a:gd name="T67" fmla="*/ 4 h 370"/>
                <a:gd name="T68" fmla="*/ 615 w 839"/>
                <a:gd name="T69" fmla="*/ 1 h 370"/>
                <a:gd name="T70" fmla="*/ 656 w 839"/>
                <a:gd name="T71" fmla="*/ 1 h 370"/>
                <a:gd name="T72" fmla="*/ 681 w 839"/>
                <a:gd name="T73" fmla="*/ 10 h 370"/>
                <a:gd name="T74" fmla="*/ 704 w 839"/>
                <a:gd name="T75" fmla="*/ 24 h 370"/>
                <a:gd name="T76" fmla="*/ 727 w 839"/>
                <a:gd name="T77" fmla="*/ 46 h 370"/>
                <a:gd name="T78" fmla="*/ 762 w 839"/>
                <a:gd name="T79" fmla="*/ 97 h 370"/>
                <a:gd name="T80" fmla="*/ 807 w 839"/>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28" y="220"/>
                  </a:moveTo>
                  <a:lnTo>
                    <a:pt x="834" y="235"/>
                  </a:lnTo>
                  <a:lnTo>
                    <a:pt x="837" y="250"/>
                  </a:lnTo>
                  <a:lnTo>
                    <a:pt x="839" y="255"/>
                  </a:lnTo>
                  <a:lnTo>
                    <a:pt x="839" y="261"/>
                  </a:lnTo>
                  <a:lnTo>
                    <a:pt x="837" y="267"/>
                  </a:lnTo>
                  <a:lnTo>
                    <a:pt x="836" y="271"/>
                  </a:lnTo>
                  <a:lnTo>
                    <a:pt x="834" y="276"/>
                  </a:lnTo>
                  <a:lnTo>
                    <a:pt x="832" y="280"/>
                  </a:lnTo>
                  <a:lnTo>
                    <a:pt x="828" y="284"/>
                  </a:lnTo>
                  <a:lnTo>
                    <a:pt x="825" y="287"/>
                  </a:lnTo>
                  <a:lnTo>
                    <a:pt x="821" y="289"/>
                  </a:lnTo>
                  <a:lnTo>
                    <a:pt x="816" y="291"/>
                  </a:lnTo>
                  <a:lnTo>
                    <a:pt x="810" y="294"/>
                  </a:lnTo>
                  <a:lnTo>
                    <a:pt x="804" y="295"/>
                  </a:lnTo>
                  <a:lnTo>
                    <a:pt x="774" y="296"/>
                  </a:lnTo>
                  <a:lnTo>
                    <a:pt x="743" y="298"/>
                  </a:lnTo>
                  <a:lnTo>
                    <a:pt x="710" y="300"/>
                  </a:lnTo>
                  <a:lnTo>
                    <a:pt x="677" y="303"/>
                  </a:lnTo>
                  <a:lnTo>
                    <a:pt x="615" y="307"/>
                  </a:lnTo>
                  <a:lnTo>
                    <a:pt x="553" y="314"/>
                  </a:lnTo>
                  <a:lnTo>
                    <a:pt x="489" y="321"/>
                  </a:lnTo>
                  <a:lnTo>
                    <a:pt x="423" y="329"/>
                  </a:lnTo>
                  <a:lnTo>
                    <a:pt x="357" y="337"/>
                  </a:lnTo>
                  <a:lnTo>
                    <a:pt x="290" y="347"/>
                  </a:lnTo>
                  <a:lnTo>
                    <a:pt x="221" y="359"/>
                  </a:lnTo>
                  <a:lnTo>
                    <a:pt x="153" y="370"/>
                  </a:lnTo>
                  <a:lnTo>
                    <a:pt x="144" y="370"/>
                  </a:lnTo>
                  <a:lnTo>
                    <a:pt x="135" y="370"/>
                  </a:lnTo>
                  <a:lnTo>
                    <a:pt x="127" y="369"/>
                  </a:lnTo>
                  <a:lnTo>
                    <a:pt x="120" y="368"/>
                  </a:lnTo>
                  <a:lnTo>
                    <a:pt x="113" y="366"/>
                  </a:lnTo>
                  <a:lnTo>
                    <a:pt x="105" y="363"/>
                  </a:lnTo>
                  <a:lnTo>
                    <a:pt x="98" y="361"/>
                  </a:lnTo>
                  <a:lnTo>
                    <a:pt x="92" y="358"/>
                  </a:lnTo>
                  <a:lnTo>
                    <a:pt x="87" y="353"/>
                  </a:lnTo>
                  <a:lnTo>
                    <a:pt x="81" y="349"/>
                  </a:lnTo>
                  <a:lnTo>
                    <a:pt x="76" y="343"/>
                  </a:lnTo>
                  <a:lnTo>
                    <a:pt x="71" y="337"/>
                  </a:lnTo>
                  <a:lnTo>
                    <a:pt x="67" y="332"/>
                  </a:lnTo>
                  <a:lnTo>
                    <a:pt x="62" y="325"/>
                  </a:lnTo>
                  <a:lnTo>
                    <a:pt x="57" y="317"/>
                  </a:lnTo>
                  <a:lnTo>
                    <a:pt x="54" y="309"/>
                  </a:lnTo>
                  <a:lnTo>
                    <a:pt x="42" y="267"/>
                  </a:lnTo>
                  <a:lnTo>
                    <a:pt x="28" y="224"/>
                  </a:lnTo>
                  <a:lnTo>
                    <a:pt x="16" y="184"/>
                  </a:lnTo>
                  <a:lnTo>
                    <a:pt x="2" y="144"/>
                  </a:lnTo>
                  <a:lnTo>
                    <a:pt x="0" y="130"/>
                  </a:lnTo>
                  <a:lnTo>
                    <a:pt x="0" y="116"/>
                  </a:lnTo>
                  <a:lnTo>
                    <a:pt x="1" y="111"/>
                  </a:lnTo>
                  <a:lnTo>
                    <a:pt x="2" y="105"/>
                  </a:lnTo>
                  <a:lnTo>
                    <a:pt x="4" y="100"/>
                  </a:lnTo>
                  <a:lnTo>
                    <a:pt x="7" y="95"/>
                  </a:lnTo>
                  <a:lnTo>
                    <a:pt x="10" y="91"/>
                  </a:lnTo>
                  <a:lnTo>
                    <a:pt x="15" y="86"/>
                  </a:lnTo>
                  <a:lnTo>
                    <a:pt x="18" y="83"/>
                  </a:lnTo>
                  <a:lnTo>
                    <a:pt x="24" y="78"/>
                  </a:lnTo>
                  <a:lnTo>
                    <a:pt x="36" y="73"/>
                  </a:lnTo>
                  <a:lnTo>
                    <a:pt x="50" y="68"/>
                  </a:lnTo>
                  <a:lnTo>
                    <a:pt x="113" y="57"/>
                  </a:lnTo>
                  <a:lnTo>
                    <a:pt x="174" y="48"/>
                  </a:lnTo>
                  <a:lnTo>
                    <a:pt x="235" y="39"/>
                  </a:lnTo>
                  <a:lnTo>
                    <a:pt x="296" y="31"/>
                  </a:lnTo>
                  <a:lnTo>
                    <a:pt x="355" y="23"/>
                  </a:lnTo>
                  <a:lnTo>
                    <a:pt x="413" y="17"/>
                  </a:lnTo>
                  <a:lnTo>
                    <a:pt x="471" y="11"/>
                  </a:lnTo>
                  <a:lnTo>
                    <a:pt x="526" y="7"/>
                  </a:lnTo>
                  <a:lnTo>
                    <a:pt x="556" y="4"/>
                  </a:lnTo>
                  <a:lnTo>
                    <a:pt x="586" y="2"/>
                  </a:lnTo>
                  <a:lnTo>
                    <a:pt x="615" y="1"/>
                  </a:lnTo>
                  <a:lnTo>
                    <a:pt x="642" y="0"/>
                  </a:lnTo>
                  <a:lnTo>
                    <a:pt x="656" y="1"/>
                  </a:lnTo>
                  <a:lnTo>
                    <a:pt x="668" y="4"/>
                  </a:lnTo>
                  <a:lnTo>
                    <a:pt x="681" y="10"/>
                  </a:lnTo>
                  <a:lnTo>
                    <a:pt x="693" y="17"/>
                  </a:lnTo>
                  <a:lnTo>
                    <a:pt x="704" y="24"/>
                  </a:lnTo>
                  <a:lnTo>
                    <a:pt x="716" y="35"/>
                  </a:lnTo>
                  <a:lnTo>
                    <a:pt x="727" y="46"/>
                  </a:lnTo>
                  <a:lnTo>
                    <a:pt x="738" y="59"/>
                  </a:lnTo>
                  <a:lnTo>
                    <a:pt x="762" y="97"/>
                  </a:lnTo>
                  <a:lnTo>
                    <a:pt x="786" y="138"/>
                  </a:lnTo>
                  <a:lnTo>
                    <a:pt x="807" y="178"/>
                  </a:lnTo>
                  <a:lnTo>
                    <a:pt x="828"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7" name="Freeform 89"/>
            <p:cNvSpPr>
              <a:spLocks/>
            </p:cNvSpPr>
            <p:nvPr userDrawn="1"/>
          </p:nvSpPr>
          <p:spPr bwMode="auto">
            <a:xfrm>
              <a:off x="3257" y="1587"/>
              <a:ext cx="120" cy="53"/>
            </a:xfrm>
            <a:custGeom>
              <a:avLst/>
              <a:gdLst>
                <a:gd name="T0" fmla="*/ 835 w 839"/>
                <a:gd name="T1" fmla="*/ 236 h 371"/>
                <a:gd name="T2" fmla="*/ 839 w 839"/>
                <a:gd name="T3" fmla="*/ 257 h 371"/>
                <a:gd name="T4" fmla="*/ 838 w 839"/>
                <a:gd name="T5" fmla="*/ 268 h 371"/>
                <a:gd name="T6" fmla="*/ 835 w 839"/>
                <a:gd name="T7" fmla="*/ 277 h 371"/>
                <a:gd name="T8" fmla="*/ 830 w 839"/>
                <a:gd name="T9" fmla="*/ 285 h 371"/>
                <a:gd name="T10" fmla="*/ 822 w 839"/>
                <a:gd name="T11" fmla="*/ 290 h 371"/>
                <a:gd name="T12" fmla="*/ 811 w 839"/>
                <a:gd name="T13" fmla="*/ 294 h 371"/>
                <a:gd name="T14" fmla="*/ 774 w 839"/>
                <a:gd name="T15" fmla="*/ 297 h 371"/>
                <a:gd name="T16" fmla="*/ 711 w 839"/>
                <a:gd name="T17" fmla="*/ 300 h 371"/>
                <a:gd name="T18" fmla="*/ 616 w 839"/>
                <a:gd name="T19" fmla="*/ 308 h 371"/>
                <a:gd name="T20" fmla="*/ 489 w 839"/>
                <a:gd name="T21" fmla="*/ 322 h 371"/>
                <a:gd name="T22" fmla="*/ 357 w 839"/>
                <a:gd name="T23" fmla="*/ 338 h 371"/>
                <a:gd name="T24" fmla="*/ 222 w 839"/>
                <a:gd name="T25" fmla="*/ 359 h 371"/>
                <a:gd name="T26" fmla="*/ 145 w 839"/>
                <a:gd name="T27" fmla="*/ 371 h 371"/>
                <a:gd name="T28" fmla="*/ 128 w 839"/>
                <a:gd name="T29" fmla="*/ 370 h 371"/>
                <a:gd name="T30" fmla="*/ 113 w 839"/>
                <a:gd name="T31" fmla="*/ 367 h 371"/>
                <a:gd name="T32" fmla="*/ 99 w 839"/>
                <a:gd name="T33" fmla="*/ 361 h 371"/>
                <a:gd name="T34" fmla="*/ 87 w 839"/>
                <a:gd name="T35" fmla="*/ 354 h 371"/>
                <a:gd name="T36" fmla="*/ 76 w 839"/>
                <a:gd name="T37" fmla="*/ 344 h 371"/>
                <a:gd name="T38" fmla="*/ 67 w 839"/>
                <a:gd name="T39" fmla="*/ 332 h 371"/>
                <a:gd name="T40" fmla="*/ 59 w 839"/>
                <a:gd name="T41" fmla="*/ 318 h 371"/>
                <a:gd name="T42" fmla="*/ 42 w 839"/>
                <a:gd name="T43" fmla="*/ 267 h 371"/>
                <a:gd name="T44" fmla="*/ 16 w 839"/>
                <a:gd name="T45" fmla="*/ 185 h 371"/>
                <a:gd name="T46" fmla="*/ 0 w 839"/>
                <a:gd name="T47" fmla="*/ 130 h 371"/>
                <a:gd name="T48" fmla="*/ 1 w 839"/>
                <a:gd name="T49" fmla="*/ 111 h 371"/>
                <a:gd name="T50" fmla="*/ 5 w 839"/>
                <a:gd name="T51" fmla="*/ 101 h 371"/>
                <a:gd name="T52" fmla="*/ 10 w 839"/>
                <a:gd name="T53" fmla="*/ 91 h 371"/>
                <a:gd name="T54" fmla="*/ 19 w 839"/>
                <a:gd name="T55" fmla="*/ 83 h 371"/>
                <a:gd name="T56" fmla="*/ 36 w 839"/>
                <a:gd name="T57" fmla="*/ 74 h 371"/>
                <a:gd name="T58" fmla="*/ 113 w 839"/>
                <a:gd name="T59" fmla="*/ 58 h 371"/>
                <a:gd name="T60" fmla="*/ 236 w 839"/>
                <a:gd name="T61" fmla="*/ 39 h 371"/>
                <a:gd name="T62" fmla="*/ 356 w 839"/>
                <a:gd name="T63" fmla="*/ 25 h 371"/>
                <a:gd name="T64" fmla="*/ 471 w 839"/>
                <a:gd name="T65" fmla="*/ 12 h 371"/>
                <a:gd name="T66" fmla="*/ 558 w 839"/>
                <a:gd name="T67" fmla="*/ 5 h 371"/>
                <a:gd name="T68" fmla="*/ 615 w 839"/>
                <a:gd name="T69" fmla="*/ 2 h 371"/>
                <a:gd name="T70" fmla="*/ 656 w 839"/>
                <a:gd name="T71" fmla="*/ 2 h 371"/>
                <a:gd name="T72" fmla="*/ 682 w 839"/>
                <a:gd name="T73" fmla="*/ 10 h 371"/>
                <a:gd name="T74" fmla="*/ 706 w 839"/>
                <a:gd name="T75" fmla="*/ 26 h 371"/>
                <a:gd name="T76" fmla="*/ 728 w 839"/>
                <a:gd name="T77" fmla="*/ 47 h 371"/>
                <a:gd name="T78" fmla="*/ 762 w 839"/>
                <a:gd name="T79" fmla="*/ 99 h 371"/>
                <a:gd name="T80" fmla="*/ 808 w 839"/>
                <a:gd name="T81" fmla="*/ 17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1">
                  <a:moveTo>
                    <a:pt x="830" y="221"/>
                  </a:moveTo>
                  <a:lnTo>
                    <a:pt x="835" y="236"/>
                  </a:lnTo>
                  <a:lnTo>
                    <a:pt x="838" y="250"/>
                  </a:lnTo>
                  <a:lnTo>
                    <a:pt x="839" y="257"/>
                  </a:lnTo>
                  <a:lnTo>
                    <a:pt x="839" y="262"/>
                  </a:lnTo>
                  <a:lnTo>
                    <a:pt x="838" y="268"/>
                  </a:lnTo>
                  <a:lnTo>
                    <a:pt x="837" y="272"/>
                  </a:lnTo>
                  <a:lnTo>
                    <a:pt x="835" y="277"/>
                  </a:lnTo>
                  <a:lnTo>
                    <a:pt x="832" y="281"/>
                  </a:lnTo>
                  <a:lnTo>
                    <a:pt x="830" y="285"/>
                  </a:lnTo>
                  <a:lnTo>
                    <a:pt x="825" y="287"/>
                  </a:lnTo>
                  <a:lnTo>
                    <a:pt x="822" y="290"/>
                  </a:lnTo>
                  <a:lnTo>
                    <a:pt x="816" y="293"/>
                  </a:lnTo>
                  <a:lnTo>
                    <a:pt x="811" y="294"/>
                  </a:lnTo>
                  <a:lnTo>
                    <a:pt x="805" y="296"/>
                  </a:lnTo>
                  <a:lnTo>
                    <a:pt x="774" y="297"/>
                  </a:lnTo>
                  <a:lnTo>
                    <a:pt x="743" y="298"/>
                  </a:lnTo>
                  <a:lnTo>
                    <a:pt x="711" y="300"/>
                  </a:lnTo>
                  <a:lnTo>
                    <a:pt x="677" y="303"/>
                  </a:lnTo>
                  <a:lnTo>
                    <a:pt x="616" y="308"/>
                  </a:lnTo>
                  <a:lnTo>
                    <a:pt x="553" y="315"/>
                  </a:lnTo>
                  <a:lnTo>
                    <a:pt x="489" y="322"/>
                  </a:lnTo>
                  <a:lnTo>
                    <a:pt x="423" y="330"/>
                  </a:lnTo>
                  <a:lnTo>
                    <a:pt x="357" y="338"/>
                  </a:lnTo>
                  <a:lnTo>
                    <a:pt x="290" y="349"/>
                  </a:lnTo>
                  <a:lnTo>
                    <a:pt x="222" y="359"/>
                  </a:lnTo>
                  <a:lnTo>
                    <a:pt x="154" y="370"/>
                  </a:lnTo>
                  <a:lnTo>
                    <a:pt x="145" y="371"/>
                  </a:lnTo>
                  <a:lnTo>
                    <a:pt x="137" y="370"/>
                  </a:lnTo>
                  <a:lnTo>
                    <a:pt x="128" y="370"/>
                  </a:lnTo>
                  <a:lnTo>
                    <a:pt x="120" y="369"/>
                  </a:lnTo>
                  <a:lnTo>
                    <a:pt x="113" y="367"/>
                  </a:lnTo>
                  <a:lnTo>
                    <a:pt x="106" y="364"/>
                  </a:lnTo>
                  <a:lnTo>
                    <a:pt x="99" y="361"/>
                  </a:lnTo>
                  <a:lnTo>
                    <a:pt x="93" y="358"/>
                  </a:lnTo>
                  <a:lnTo>
                    <a:pt x="87" y="354"/>
                  </a:lnTo>
                  <a:lnTo>
                    <a:pt x="81" y="350"/>
                  </a:lnTo>
                  <a:lnTo>
                    <a:pt x="76" y="344"/>
                  </a:lnTo>
                  <a:lnTo>
                    <a:pt x="71" y="338"/>
                  </a:lnTo>
                  <a:lnTo>
                    <a:pt x="67" y="332"/>
                  </a:lnTo>
                  <a:lnTo>
                    <a:pt x="62" y="325"/>
                  </a:lnTo>
                  <a:lnTo>
                    <a:pt x="59" y="318"/>
                  </a:lnTo>
                  <a:lnTo>
                    <a:pt x="55" y="309"/>
                  </a:lnTo>
                  <a:lnTo>
                    <a:pt x="42" y="267"/>
                  </a:lnTo>
                  <a:lnTo>
                    <a:pt x="29" y="225"/>
                  </a:lnTo>
                  <a:lnTo>
                    <a:pt x="16" y="185"/>
                  </a:lnTo>
                  <a:lnTo>
                    <a:pt x="2" y="144"/>
                  </a:lnTo>
                  <a:lnTo>
                    <a:pt x="0" y="130"/>
                  </a:lnTo>
                  <a:lnTo>
                    <a:pt x="0" y="118"/>
                  </a:lnTo>
                  <a:lnTo>
                    <a:pt x="1" y="111"/>
                  </a:lnTo>
                  <a:lnTo>
                    <a:pt x="2" y="105"/>
                  </a:lnTo>
                  <a:lnTo>
                    <a:pt x="5" y="101"/>
                  </a:lnTo>
                  <a:lnTo>
                    <a:pt x="8" y="95"/>
                  </a:lnTo>
                  <a:lnTo>
                    <a:pt x="10" y="91"/>
                  </a:lnTo>
                  <a:lnTo>
                    <a:pt x="15" y="87"/>
                  </a:lnTo>
                  <a:lnTo>
                    <a:pt x="19" y="83"/>
                  </a:lnTo>
                  <a:lnTo>
                    <a:pt x="24" y="79"/>
                  </a:lnTo>
                  <a:lnTo>
                    <a:pt x="36" y="74"/>
                  </a:lnTo>
                  <a:lnTo>
                    <a:pt x="51" y="68"/>
                  </a:lnTo>
                  <a:lnTo>
                    <a:pt x="113" y="58"/>
                  </a:lnTo>
                  <a:lnTo>
                    <a:pt x="175" y="48"/>
                  </a:lnTo>
                  <a:lnTo>
                    <a:pt x="236" y="39"/>
                  </a:lnTo>
                  <a:lnTo>
                    <a:pt x="296" y="31"/>
                  </a:lnTo>
                  <a:lnTo>
                    <a:pt x="356" y="25"/>
                  </a:lnTo>
                  <a:lnTo>
                    <a:pt x="414" y="18"/>
                  </a:lnTo>
                  <a:lnTo>
                    <a:pt x="471" y="12"/>
                  </a:lnTo>
                  <a:lnTo>
                    <a:pt x="527" y="8"/>
                  </a:lnTo>
                  <a:lnTo>
                    <a:pt x="558" y="5"/>
                  </a:lnTo>
                  <a:lnTo>
                    <a:pt x="587" y="3"/>
                  </a:lnTo>
                  <a:lnTo>
                    <a:pt x="615" y="2"/>
                  </a:lnTo>
                  <a:lnTo>
                    <a:pt x="642" y="0"/>
                  </a:lnTo>
                  <a:lnTo>
                    <a:pt x="656" y="2"/>
                  </a:lnTo>
                  <a:lnTo>
                    <a:pt x="669" y="5"/>
                  </a:lnTo>
                  <a:lnTo>
                    <a:pt x="682" y="10"/>
                  </a:lnTo>
                  <a:lnTo>
                    <a:pt x="693" y="17"/>
                  </a:lnTo>
                  <a:lnTo>
                    <a:pt x="706" y="26"/>
                  </a:lnTo>
                  <a:lnTo>
                    <a:pt x="717" y="36"/>
                  </a:lnTo>
                  <a:lnTo>
                    <a:pt x="728"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8" name="Freeform 90"/>
            <p:cNvSpPr>
              <a:spLocks/>
            </p:cNvSpPr>
            <p:nvPr userDrawn="1"/>
          </p:nvSpPr>
          <p:spPr bwMode="auto">
            <a:xfrm>
              <a:off x="3234" y="1728"/>
              <a:ext cx="120" cy="52"/>
            </a:xfrm>
            <a:custGeom>
              <a:avLst/>
              <a:gdLst>
                <a:gd name="T0" fmla="*/ 834 w 837"/>
                <a:gd name="T1" fmla="*/ 237 h 370"/>
                <a:gd name="T2" fmla="*/ 837 w 837"/>
                <a:gd name="T3" fmla="*/ 257 h 370"/>
                <a:gd name="T4" fmla="*/ 837 w 837"/>
                <a:gd name="T5" fmla="*/ 267 h 370"/>
                <a:gd name="T6" fmla="*/ 834 w 837"/>
                <a:gd name="T7" fmla="*/ 277 h 370"/>
                <a:gd name="T8" fmla="*/ 828 w 837"/>
                <a:gd name="T9" fmla="*/ 284 h 370"/>
                <a:gd name="T10" fmla="*/ 820 w 837"/>
                <a:gd name="T11" fmla="*/ 291 h 370"/>
                <a:gd name="T12" fmla="*/ 810 w 837"/>
                <a:gd name="T13" fmla="*/ 294 h 370"/>
                <a:gd name="T14" fmla="*/ 773 w 837"/>
                <a:gd name="T15" fmla="*/ 298 h 370"/>
                <a:gd name="T16" fmla="*/ 710 w 837"/>
                <a:gd name="T17" fmla="*/ 301 h 370"/>
                <a:gd name="T18" fmla="*/ 615 w 837"/>
                <a:gd name="T19" fmla="*/ 309 h 370"/>
                <a:gd name="T20" fmla="*/ 489 w 837"/>
                <a:gd name="T21" fmla="*/ 322 h 370"/>
                <a:gd name="T22" fmla="*/ 357 w 837"/>
                <a:gd name="T23" fmla="*/ 339 h 370"/>
                <a:gd name="T24" fmla="*/ 221 w 837"/>
                <a:gd name="T25" fmla="*/ 359 h 370"/>
                <a:gd name="T26" fmla="*/ 144 w 837"/>
                <a:gd name="T27" fmla="*/ 370 h 370"/>
                <a:gd name="T28" fmla="*/ 127 w 837"/>
                <a:gd name="T29" fmla="*/ 370 h 370"/>
                <a:gd name="T30" fmla="*/ 113 w 837"/>
                <a:gd name="T31" fmla="*/ 367 h 370"/>
                <a:gd name="T32" fmla="*/ 98 w 837"/>
                <a:gd name="T33" fmla="*/ 361 h 370"/>
                <a:gd name="T34" fmla="*/ 87 w 837"/>
                <a:gd name="T35" fmla="*/ 354 h 370"/>
                <a:gd name="T36" fmla="*/ 75 w 837"/>
                <a:gd name="T37" fmla="*/ 345 h 370"/>
                <a:gd name="T38" fmla="*/ 66 w 837"/>
                <a:gd name="T39" fmla="*/ 332 h 370"/>
                <a:gd name="T40" fmla="*/ 57 w 837"/>
                <a:gd name="T41" fmla="*/ 318 h 370"/>
                <a:gd name="T42" fmla="*/ 42 w 837"/>
                <a:gd name="T43" fmla="*/ 267 h 370"/>
                <a:gd name="T44" fmla="*/ 16 w 837"/>
                <a:gd name="T45" fmla="*/ 184 h 370"/>
                <a:gd name="T46" fmla="*/ 0 w 837"/>
                <a:gd name="T47" fmla="*/ 130 h 370"/>
                <a:gd name="T48" fmla="*/ 1 w 837"/>
                <a:gd name="T49" fmla="*/ 111 h 370"/>
                <a:gd name="T50" fmla="*/ 4 w 837"/>
                <a:gd name="T51" fmla="*/ 101 h 370"/>
                <a:gd name="T52" fmla="*/ 10 w 837"/>
                <a:gd name="T53" fmla="*/ 91 h 370"/>
                <a:gd name="T54" fmla="*/ 18 w 837"/>
                <a:gd name="T55" fmla="*/ 83 h 370"/>
                <a:gd name="T56" fmla="*/ 35 w 837"/>
                <a:gd name="T57" fmla="*/ 73 h 370"/>
                <a:gd name="T58" fmla="*/ 112 w 837"/>
                <a:gd name="T59" fmla="*/ 59 h 370"/>
                <a:gd name="T60" fmla="*/ 235 w 837"/>
                <a:gd name="T61" fmla="*/ 40 h 370"/>
                <a:gd name="T62" fmla="*/ 355 w 837"/>
                <a:gd name="T63" fmla="*/ 24 h 370"/>
                <a:gd name="T64" fmla="*/ 471 w 837"/>
                <a:gd name="T65" fmla="*/ 13 h 370"/>
                <a:gd name="T66" fmla="*/ 556 w 837"/>
                <a:gd name="T67" fmla="*/ 5 h 370"/>
                <a:gd name="T68" fmla="*/ 615 w 837"/>
                <a:gd name="T69" fmla="*/ 1 h 370"/>
                <a:gd name="T70" fmla="*/ 656 w 837"/>
                <a:gd name="T71" fmla="*/ 3 h 370"/>
                <a:gd name="T72" fmla="*/ 680 w 837"/>
                <a:gd name="T73" fmla="*/ 10 h 370"/>
                <a:gd name="T74" fmla="*/ 704 w 837"/>
                <a:gd name="T75" fmla="*/ 25 h 370"/>
                <a:gd name="T76" fmla="*/ 727 w 837"/>
                <a:gd name="T77" fmla="*/ 47 h 370"/>
                <a:gd name="T78" fmla="*/ 762 w 837"/>
                <a:gd name="T79" fmla="*/ 99 h 370"/>
                <a:gd name="T80" fmla="*/ 807 w 837"/>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7" h="370">
                  <a:moveTo>
                    <a:pt x="828" y="221"/>
                  </a:moveTo>
                  <a:lnTo>
                    <a:pt x="834" y="237"/>
                  </a:lnTo>
                  <a:lnTo>
                    <a:pt x="837" y="250"/>
                  </a:lnTo>
                  <a:lnTo>
                    <a:pt x="837" y="257"/>
                  </a:lnTo>
                  <a:lnTo>
                    <a:pt x="837" y="263"/>
                  </a:lnTo>
                  <a:lnTo>
                    <a:pt x="837" y="267"/>
                  </a:lnTo>
                  <a:lnTo>
                    <a:pt x="836" y="273"/>
                  </a:lnTo>
                  <a:lnTo>
                    <a:pt x="834" y="277"/>
                  </a:lnTo>
                  <a:lnTo>
                    <a:pt x="832" y="281"/>
                  </a:lnTo>
                  <a:lnTo>
                    <a:pt x="828" y="284"/>
                  </a:lnTo>
                  <a:lnTo>
                    <a:pt x="825" y="287"/>
                  </a:lnTo>
                  <a:lnTo>
                    <a:pt x="820" y="291"/>
                  </a:lnTo>
                  <a:lnTo>
                    <a:pt x="816" y="293"/>
                  </a:lnTo>
                  <a:lnTo>
                    <a:pt x="810" y="294"/>
                  </a:lnTo>
                  <a:lnTo>
                    <a:pt x="803" y="295"/>
                  </a:lnTo>
                  <a:lnTo>
                    <a:pt x="773" y="298"/>
                  </a:lnTo>
                  <a:lnTo>
                    <a:pt x="743" y="299"/>
                  </a:lnTo>
                  <a:lnTo>
                    <a:pt x="710" y="301"/>
                  </a:lnTo>
                  <a:lnTo>
                    <a:pt x="677" y="303"/>
                  </a:lnTo>
                  <a:lnTo>
                    <a:pt x="615" y="309"/>
                  </a:lnTo>
                  <a:lnTo>
                    <a:pt x="553" y="314"/>
                  </a:lnTo>
                  <a:lnTo>
                    <a:pt x="489" y="322"/>
                  </a:lnTo>
                  <a:lnTo>
                    <a:pt x="423" y="330"/>
                  </a:lnTo>
                  <a:lnTo>
                    <a:pt x="357" y="339"/>
                  </a:lnTo>
                  <a:lnTo>
                    <a:pt x="289" y="349"/>
                  </a:lnTo>
                  <a:lnTo>
                    <a:pt x="221" y="359"/>
                  </a:lnTo>
                  <a:lnTo>
                    <a:pt x="152" y="370"/>
                  </a:lnTo>
                  <a:lnTo>
                    <a:pt x="144" y="370"/>
                  </a:lnTo>
                  <a:lnTo>
                    <a:pt x="135" y="370"/>
                  </a:lnTo>
                  <a:lnTo>
                    <a:pt x="127" y="370"/>
                  </a:lnTo>
                  <a:lnTo>
                    <a:pt x="119" y="369"/>
                  </a:lnTo>
                  <a:lnTo>
                    <a:pt x="113" y="367"/>
                  </a:lnTo>
                  <a:lnTo>
                    <a:pt x="105" y="365"/>
                  </a:lnTo>
                  <a:lnTo>
                    <a:pt x="98" y="361"/>
                  </a:lnTo>
                  <a:lnTo>
                    <a:pt x="92" y="358"/>
                  </a:lnTo>
                  <a:lnTo>
                    <a:pt x="87" y="354"/>
                  </a:lnTo>
                  <a:lnTo>
                    <a:pt x="81" y="349"/>
                  </a:lnTo>
                  <a:lnTo>
                    <a:pt x="75" y="345"/>
                  </a:lnTo>
                  <a:lnTo>
                    <a:pt x="71" y="339"/>
                  </a:lnTo>
                  <a:lnTo>
                    <a:pt x="66" y="332"/>
                  </a:lnTo>
                  <a:lnTo>
                    <a:pt x="62" y="326"/>
                  </a:lnTo>
                  <a:lnTo>
                    <a:pt x="57" y="318"/>
                  </a:lnTo>
                  <a:lnTo>
                    <a:pt x="54" y="310"/>
                  </a:lnTo>
                  <a:lnTo>
                    <a:pt x="42" y="267"/>
                  </a:lnTo>
                  <a:lnTo>
                    <a:pt x="28" y="226"/>
                  </a:lnTo>
                  <a:lnTo>
                    <a:pt x="16" y="184"/>
                  </a:lnTo>
                  <a:lnTo>
                    <a:pt x="2" y="145"/>
                  </a:lnTo>
                  <a:lnTo>
                    <a:pt x="0" y="130"/>
                  </a:lnTo>
                  <a:lnTo>
                    <a:pt x="0" y="117"/>
                  </a:lnTo>
                  <a:lnTo>
                    <a:pt x="1" y="111"/>
                  </a:lnTo>
                  <a:lnTo>
                    <a:pt x="2" y="106"/>
                  </a:lnTo>
                  <a:lnTo>
                    <a:pt x="4" y="101"/>
                  </a:lnTo>
                  <a:lnTo>
                    <a:pt x="7" y="96"/>
                  </a:lnTo>
                  <a:lnTo>
                    <a:pt x="10" y="91"/>
                  </a:lnTo>
                  <a:lnTo>
                    <a:pt x="13" y="87"/>
                  </a:lnTo>
                  <a:lnTo>
                    <a:pt x="18" y="83"/>
                  </a:lnTo>
                  <a:lnTo>
                    <a:pt x="24" y="80"/>
                  </a:lnTo>
                  <a:lnTo>
                    <a:pt x="35" y="73"/>
                  </a:lnTo>
                  <a:lnTo>
                    <a:pt x="49" y="69"/>
                  </a:lnTo>
                  <a:lnTo>
                    <a:pt x="112" y="59"/>
                  </a:lnTo>
                  <a:lnTo>
                    <a:pt x="174" y="49"/>
                  </a:lnTo>
                  <a:lnTo>
                    <a:pt x="235" y="40"/>
                  </a:lnTo>
                  <a:lnTo>
                    <a:pt x="296" y="32"/>
                  </a:lnTo>
                  <a:lnTo>
                    <a:pt x="355" y="24"/>
                  </a:lnTo>
                  <a:lnTo>
                    <a:pt x="413" y="18"/>
                  </a:lnTo>
                  <a:lnTo>
                    <a:pt x="471" y="13"/>
                  </a:lnTo>
                  <a:lnTo>
                    <a:pt x="527" y="7"/>
                  </a:lnTo>
                  <a:lnTo>
                    <a:pt x="556" y="5"/>
                  </a:lnTo>
                  <a:lnTo>
                    <a:pt x="586" y="4"/>
                  </a:lnTo>
                  <a:lnTo>
                    <a:pt x="615" y="1"/>
                  </a:lnTo>
                  <a:lnTo>
                    <a:pt x="642" y="0"/>
                  </a:lnTo>
                  <a:lnTo>
                    <a:pt x="656" y="3"/>
                  </a:lnTo>
                  <a:lnTo>
                    <a:pt x="668" y="6"/>
                  </a:lnTo>
                  <a:lnTo>
                    <a:pt x="680" y="10"/>
                  </a:lnTo>
                  <a:lnTo>
                    <a:pt x="693" y="17"/>
                  </a:lnTo>
                  <a:lnTo>
                    <a:pt x="704" y="25"/>
                  </a:lnTo>
                  <a:lnTo>
                    <a:pt x="715" y="35"/>
                  </a:lnTo>
                  <a:lnTo>
                    <a:pt x="727" y="47"/>
                  </a:lnTo>
                  <a:lnTo>
                    <a:pt x="738" y="61"/>
                  </a:lnTo>
                  <a:lnTo>
                    <a:pt x="762" y="99"/>
                  </a:lnTo>
                  <a:lnTo>
                    <a:pt x="785" y="138"/>
                  </a:lnTo>
                  <a:lnTo>
                    <a:pt x="807" y="179"/>
                  </a:lnTo>
                  <a:lnTo>
                    <a:pt x="828"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9" name="Freeform 91"/>
            <p:cNvSpPr>
              <a:spLocks/>
            </p:cNvSpPr>
            <p:nvPr userDrawn="1"/>
          </p:nvSpPr>
          <p:spPr bwMode="auto">
            <a:xfrm>
              <a:off x="3550" y="1584"/>
              <a:ext cx="88" cy="39"/>
            </a:xfrm>
            <a:custGeom>
              <a:avLst/>
              <a:gdLst>
                <a:gd name="T0" fmla="*/ 617 w 619"/>
                <a:gd name="T1" fmla="*/ 174 h 273"/>
                <a:gd name="T2" fmla="*/ 619 w 619"/>
                <a:gd name="T3" fmla="*/ 193 h 273"/>
                <a:gd name="T4" fmla="*/ 615 w 619"/>
                <a:gd name="T5" fmla="*/ 207 h 273"/>
                <a:gd name="T6" fmla="*/ 603 w 619"/>
                <a:gd name="T7" fmla="*/ 215 h 273"/>
                <a:gd name="T8" fmla="*/ 572 w 619"/>
                <a:gd name="T9" fmla="*/ 218 h 273"/>
                <a:gd name="T10" fmla="*/ 524 w 619"/>
                <a:gd name="T11" fmla="*/ 222 h 273"/>
                <a:gd name="T12" fmla="*/ 454 w 619"/>
                <a:gd name="T13" fmla="*/ 227 h 273"/>
                <a:gd name="T14" fmla="*/ 361 w 619"/>
                <a:gd name="T15" fmla="*/ 238 h 273"/>
                <a:gd name="T16" fmla="*/ 264 w 619"/>
                <a:gd name="T17" fmla="*/ 250 h 273"/>
                <a:gd name="T18" fmla="*/ 163 w 619"/>
                <a:gd name="T19" fmla="*/ 264 h 273"/>
                <a:gd name="T20" fmla="*/ 100 w 619"/>
                <a:gd name="T21" fmla="*/ 273 h 273"/>
                <a:gd name="T22" fmla="*/ 77 w 619"/>
                <a:gd name="T23" fmla="*/ 269 h 273"/>
                <a:gd name="T24" fmla="*/ 59 w 619"/>
                <a:gd name="T25" fmla="*/ 258 h 273"/>
                <a:gd name="T26" fmla="*/ 46 w 619"/>
                <a:gd name="T27" fmla="*/ 240 h 273"/>
                <a:gd name="T28" fmla="*/ 30 w 619"/>
                <a:gd name="T29" fmla="*/ 196 h 273"/>
                <a:gd name="T30" fmla="*/ 11 w 619"/>
                <a:gd name="T31" fmla="*/ 135 h 273"/>
                <a:gd name="T32" fmla="*/ 0 w 619"/>
                <a:gd name="T33" fmla="*/ 95 h 273"/>
                <a:gd name="T34" fmla="*/ 2 w 619"/>
                <a:gd name="T35" fmla="*/ 77 h 273"/>
                <a:gd name="T36" fmla="*/ 10 w 619"/>
                <a:gd name="T37" fmla="*/ 64 h 273"/>
                <a:gd name="T38" fmla="*/ 25 w 619"/>
                <a:gd name="T39" fmla="*/ 54 h 273"/>
                <a:gd name="T40" fmla="*/ 83 w 619"/>
                <a:gd name="T41" fmla="*/ 42 h 273"/>
                <a:gd name="T42" fmla="*/ 173 w 619"/>
                <a:gd name="T43" fmla="*/ 29 h 273"/>
                <a:gd name="T44" fmla="*/ 263 w 619"/>
                <a:gd name="T45" fmla="*/ 17 h 273"/>
                <a:gd name="T46" fmla="*/ 347 w 619"/>
                <a:gd name="T47" fmla="*/ 8 h 273"/>
                <a:gd name="T48" fmla="*/ 412 w 619"/>
                <a:gd name="T49" fmla="*/ 3 h 273"/>
                <a:gd name="T50" fmla="*/ 454 w 619"/>
                <a:gd name="T51" fmla="*/ 0 h 273"/>
                <a:gd name="T52" fmla="*/ 485 w 619"/>
                <a:gd name="T53" fmla="*/ 1 h 273"/>
                <a:gd name="T54" fmla="*/ 503 w 619"/>
                <a:gd name="T55" fmla="*/ 7 h 273"/>
                <a:gd name="T56" fmla="*/ 521 w 619"/>
                <a:gd name="T57" fmla="*/ 18 h 273"/>
                <a:gd name="T58" fmla="*/ 537 w 619"/>
                <a:gd name="T59" fmla="*/ 33 h 273"/>
                <a:gd name="T60" fmla="*/ 563 w 619"/>
                <a:gd name="T61" fmla="*/ 73 h 273"/>
                <a:gd name="T62" fmla="*/ 597 w 619"/>
                <a:gd name="T63" fmla="*/ 13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9" h="273">
                  <a:moveTo>
                    <a:pt x="612" y="162"/>
                  </a:moveTo>
                  <a:lnTo>
                    <a:pt x="617" y="174"/>
                  </a:lnTo>
                  <a:lnTo>
                    <a:pt x="619" y="184"/>
                  </a:lnTo>
                  <a:lnTo>
                    <a:pt x="619" y="193"/>
                  </a:lnTo>
                  <a:lnTo>
                    <a:pt x="618" y="201"/>
                  </a:lnTo>
                  <a:lnTo>
                    <a:pt x="615" y="207"/>
                  </a:lnTo>
                  <a:lnTo>
                    <a:pt x="610" y="212"/>
                  </a:lnTo>
                  <a:lnTo>
                    <a:pt x="603" y="215"/>
                  </a:lnTo>
                  <a:lnTo>
                    <a:pt x="594" y="217"/>
                  </a:lnTo>
                  <a:lnTo>
                    <a:pt x="572" y="218"/>
                  </a:lnTo>
                  <a:lnTo>
                    <a:pt x="548" y="220"/>
                  </a:lnTo>
                  <a:lnTo>
                    <a:pt x="524" y="222"/>
                  </a:lnTo>
                  <a:lnTo>
                    <a:pt x="501" y="223"/>
                  </a:lnTo>
                  <a:lnTo>
                    <a:pt x="454" y="227"/>
                  </a:lnTo>
                  <a:lnTo>
                    <a:pt x="408" y="232"/>
                  </a:lnTo>
                  <a:lnTo>
                    <a:pt x="361" y="238"/>
                  </a:lnTo>
                  <a:lnTo>
                    <a:pt x="312" y="243"/>
                  </a:lnTo>
                  <a:lnTo>
                    <a:pt x="264" y="250"/>
                  </a:lnTo>
                  <a:lnTo>
                    <a:pt x="214" y="257"/>
                  </a:lnTo>
                  <a:lnTo>
                    <a:pt x="163" y="264"/>
                  </a:lnTo>
                  <a:lnTo>
                    <a:pt x="112" y="273"/>
                  </a:lnTo>
                  <a:lnTo>
                    <a:pt x="100" y="273"/>
                  </a:lnTo>
                  <a:lnTo>
                    <a:pt x="89" y="272"/>
                  </a:lnTo>
                  <a:lnTo>
                    <a:pt x="77" y="269"/>
                  </a:lnTo>
                  <a:lnTo>
                    <a:pt x="68" y="263"/>
                  </a:lnTo>
                  <a:lnTo>
                    <a:pt x="59" y="258"/>
                  </a:lnTo>
                  <a:lnTo>
                    <a:pt x="51" y="250"/>
                  </a:lnTo>
                  <a:lnTo>
                    <a:pt x="46" y="240"/>
                  </a:lnTo>
                  <a:lnTo>
                    <a:pt x="40" y="229"/>
                  </a:lnTo>
                  <a:lnTo>
                    <a:pt x="30" y="196"/>
                  </a:lnTo>
                  <a:lnTo>
                    <a:pt x="21" y="166"/>
                  </a:lnTo>
                  <a:lnTo>
                    <a:pt x="11" y="135"/>
                  </a:lnTo>
                  <a:lnTo>
                    <a:pt x="2" y="106"/>
                  </a:lnTo>
                  <a:lnTo>
                    <a:pt x="0" y="95"/>
                  </a:lnTo>
                  <a:lnTo>
                    <a:pt x="0" y="86"/>
                  </a:lnTo>
                  <a:lnTo>
                    <a:pt x="2" y="77"/>
                  </a:lnTo>
                  <a:lnTo>
                    <a:pt x="5" y="70"/>
                  </a:lnTo>
                  <a:lnTo>
                    <a:pt x="10" y="64"/>
                  </a:lnTo>
                  <a:lnTo>
                    <a:pt x="18" y="58"/>
                  </a:lnTo>
                  <a:lnTo>
                    <a:pt x="25" y="54"/>
                  </a:lnTo>
                  <a:lnTo>
                    <a:pt x="37" y="50"/>
                  </a:lnTo>
                  <a:lnTo>
                    <a:pt x="83" y="42"/>
                  </a:lnTo>
                  <a:lnTo>
                    <a:pt x="128" y="35"/>
                  </a:lnTo>
                  <a:lnTo>
                    <a:pt x="173" y="29"/>
                  </a:lnTo>
                  <a:lnTo>
                    <a:pt x="219" y="22"/>
                  </a:lnTo>
                  <a:lnTo>
                    <a:pt x="263" y="17"/>
                  </a:lnTo>
                  <a:lnTo>
                    <a:pt x="305" y="12"/>
                  </a:lnTo>
                  <a:lnTo>
                    <a:pt x="347" y="8"/>
                  </a:lnTo>
                  <a:lnTo>
                    <a:pt x="389" y="4"/>
                  </a:lnTo>
                  <a:lnTo>
                    <a:pt x="412" y="3"/>
                  </a:lnTo>
                  <a:lnTo>
                    <a:pt x="433" y="2"/>
                  </a:lnTo>
                  <a:lnTo>
                    <a:pt x="454" y="0"/>
                  </a:lnTo>
                  <a:lnTo>
                    <a:pt x="475" y="0"/>
                  </a:lnTo>
                  <a:lnTo>
                    <a:pt x="485" y="1"/>
                  </a:lnTo>
                  <a:lnTo>
                    <a:pt x="494" y="3"/>
                  </a:lnTo>
                  <a:lnTo>
                    <a:pt x="503" y="7"/>
                  </a:lnTo>
                  <a:lnTo>
                    <a:pt x="512" y="12"/>
                  </a:lnTo>
                  <a:lnTo>
                    <a:pt x="521" y="18"/>
                  </a:lnTo>
                  <a:lnTo>
                    <a:pt x="529" y="26"/>
                  </a:lnTo>
                  <a:lnTo>
                    <a:pt x="537" y="33"/>
                  </a:lnTo>
                  <a:lnTo>
                    <a:pt x="545" y="44"/>
                  </a:lnTo>
                  <a:lnTo>
                    <a:pt x="563" y="73"/>
                  </a:lnTo>
                  <a:lnTo>
                    <a:pt x="580" y="102"/>
                  </a:lnTo>
                  <a:lnTo>
                    <a:pt x="597" y="132"/>
                  </a:lnTo>
                  <a:lnTo>
                    <a:pt x="612"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0" name="Freeform 92"/>
            <p:cNvSpPr>
              <a:spLocks/>
            </p:cNvSpPr>
            <p:nvPr userDrawn="1"/>
          </p:nvSpPr>
          <p:spPr bwMode="auto">
            <a:xfrm>
              <a:off x="3414" y="1545"/>
              <a:ext cx="93" cy="41"/>
            </a:xfrm>
            <a:custGeom>
              <a:avLst/>
              <a:gdLst>
                <a:gd name="T0" fmla="*/ 649 w 652"/>
                <a:gd name="T1" fmla="*/ 184 h 288"/>
                <a:gd name="T2" fmla="*/ 652 w 652"/>
                <a:gd name="T3" fmla="*/ 204 h 288"/>
                <a:gd name="T4" fmla="*/ 649 w 652"/>
                <a:gd name="T5" fmla="*/ 216 h 288"/>
                <a:gd name="T6" fmla="*/ 644 w 652"/>
                <a:gd name="T7" fmla="*/ 221 h 288"/>
                <a:gd name="T8" fmla="*/ 634 w 652"/>
                <a:gd name="T9" fmla="*/ 228 h 288"/>
                <a:gd name="T10" fmla="*/ 601 w 652"/>
                <a:gd name="T11" fmla="*/ 231 h 288"/>
                <a:gd name="T12" fmla="*/ 553 w 652"/>
                <a:gd name="T13" fmla="*/ 234 h 288"/>
                <a:gd name="T14" fmla="*/ 478 w 652"/>
                <a:gd name="T15" fmla="*/ 240 h 288"/>
                <a:gd name="T16" fmla="*/ 380 w 652"/>
                <a:gd name="T17" fmla="*/ 250 h 288"/>
                <a:gd name="T18" fmla="*/ 278 w 652"/>
                <a:gd name="T19" fmla="*/ 264 h 288"/>
                <a:gd name="T20" fmla="*/ 173 w 652"/>
                <a:gd name="T21" fmla="*/ 280 h 288"/>
                <a:gd name="T22" fmla="*/ 105 w 652"/>
                <a:gd name="T23" fmla="*/ 288 h 288"/>
                <a:gd name="T24" fmla="*/ 81 w 652"/>
                <a:gd name="T25" fmla="*/ 284 h 288"/>
                <a:gd name="T26" fmla="*/ 63 w 652"/>
                <a:gd name="T27" fmla="*/ 272 h 288"/>
                <a:gd name="T28" fmla="*/ 47 w 652"/>
                <a:gd name="T29" fmla="*/ 254 h 288"/>
                <a:gd name="T30" fmla="*/ 31 w 652"/>
                <a:gd name="T31" fmla="*/ 208 h 288"/>
                <a:gd name="T32" fmla="*/ 11 w 652"/>
                <a:gd name="T33" fmla="*/ 144 h 288"/>
                <a:gd name="T34" fmla="*/ 0 w 652"/>
                <a:gd name="T35" fmla="*/ 101 h 288"/>
                <a:gd name="T36" fmla="*/ 1 w 652"/>
                <a:gd name="T37" fmla="*/ 82 h 288"/>
                <a:gd name="T38" fmla="*/ 10 w 652"/>
                <a:gd name="T39" fmla="*/ 68 h 288"/>
                <a:gd name="T40" fmla="*/ 27 w 652"/>
                <a:gd name="T41" fmla="*/ 57 h 288"/>
                <a:gd name="T42" fmla="*/ 87 w 652"/>
                <a:gd name="T43" fmla="*/ 45 h 288"/>
                <a:gd name="T44" fmla="*/ 183 w 652"/>
                <a:gd name="T45" fmla="*/ 31 h 288"/>
                <a:gd name="T46" fmla="*/ 276 w 652"/>
                <a:gd name="T47" fmla="*/ 19 h 288"/>
                <a:gd name="T48" fmla="*/ 366 w 652"/>
                <a:gd name="T49" fmla="*/ 9 h 288"/>
                <a:gd name="T50" fmla="*/ 433 w 652"/>
                <a:gd name="T51" fmla="*/ 4 h 288"/>
                <a:gd name="T52" fmla="*/ 478 w 652"/>
                <a:gd name="T53" fmla="*/ 1 h 288"/>
                <a:gd name="T54" fmla="*/ 510 w 652"/>
                <a:gd name="T55" fmla="*/ 1 h 288"/>
                <a:gd name="T56" fmla="*/ 529 w 652"/>
                <a:gd name="T57" fmla="*/ 8 h 288"/>
                <a:gd name="T58" fmla="*/ 548 w 652"/>
                <a:gd name="T59" fmla="*/ 19 h 288"/>
                <a:gd name="T60" fmla="*/ 565 w 652"/>
                <a:gd name="T61" fmla="*/ 36 h 288"/>
                <a:gd name="T62" fmla="*/ 592 w 652"/>
                <a:gd name="T63" fmla="*/ 77 h 288"/>
                <a:gd name="T64" fmla="*/ 629 w 652"/>
                <a:gd name="T65" fmla="*/ 13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288">
                  <a:moveTo>
                    <a:pt x="644" y="172"/>
                  </a:moveTo>
                  <a:lnTo>
                    <a:pt x="649" y="184"/>
                  </a:lnTo>
                  <a:lnTo>
                    <a:pt x="651" y="194"/>
                  </a:lnTo>
                  <a:lnTo>
                    <a:pt x="652" y="204"/>
                  </a:lnTo>
                  <a:lnTo>
                    <a:pt x="650" y="212"/>
                  </a:lnTo>
                  <a:lnTo>
                    <a:pt x="649" y="216"/>
                  </a:lnTo>
                  <a:lnTo>
                    <a:pt x="648" y="219"/>
                  </a:lnTo>
                  <a:lnTo>
                    <a:pt x="644" y="221"/>
                  </a:lnTo>
                  <a:lnTo>
                    <a:pt x="642" y="223"/>
                  </a:lnTo>
                  <a:lnTo>
                    <a:pt x="634" y="228"/>
                  </a:lnTo>
                  <a:lnTo>
                    <a:pt x="625" y="230"/>
                  </a:lnTo>
                  <a:lnTo>
                    <a:pt x="601" y="231"/>
                  </a:lnTo>
                  <a:lnTo>
                    <a:pt x="578" y="232"/>
                  </a:lnTo>
                  <a:lnTo>
                    <a:pt x="553" y="234"/>
                  </a:lnTo>
                  <a:lnTo>
                    <a:pt x="527" y="236"/>
                  </a:lnTo>
                  <a:lnTo>
                    <a:pt x="478" y="240"/>
                  </a:lnTo>
                  <a:lnTo>
                    <a:pt x="430" y="245"/>
                  </a:lnTo>
                  <a:lnTo>
                    <a:pt x="380" y="250"/>
                  </a:lnTo>
                  <a:lnTo>
                    <a:pt x="328" y="257"/>
                  </a:lnTo>
                  <a:lnTo>
                    <a:pt x="278" y="264"/>
                  </a:lnTo>
                  <a:lnTo>
                    <a:pt x="224" y="272"/>
                  </a:lnTo>
                  <a:lnTo>
                    <a:pt x="173" y="280"/>
                  </a:lnTo>
                  <a:lnTo>
                    <a:pt x="118" y="288"/>
                  </a:lnTo>
                  <a:lnTo>
                    <a:pt x="105" y="288"/>
                  </a:lnTo>
                  <a:lnTo>
                    <a:pt x="92" y="287"/>
                  </a:lnTo>
                  <a:lnTo>
                    <a:pt x="81" y="284"/>
                  </a:lnTo>
                  <a:lnTo>
                    <a:pt x="72" y="278"/>
                  </a:lnTo>
                  <a:lnTo>
                    <a:pt x="63" y="272"/>
                  </a:lnTo>
                  <a:lnTo>
                    <a:pt x="55" y="264"/>
                  </a:lnTo>
                  <a:lnTo>
                    <a:pt x="47" y="254"/>
                  </a:lnTo>
                  <a:lnTo>
                    <a:pt x="42" y="241"/>
                  </a:lnTo>
                  <a:lnTo>
                    <a:pt x="31" y="208"/>
                  </a:lnTo>
                  <a:lnTo>
                    <a:pt x="22" y="175"/>
                  </a:lnTo>
                  <a:lnTo>
                    <a:pt x="11" y="144"/>
                  </a:lnTo>
                  <a:lnTo>
                    <a:pt x="1" y="112"/>
                  </a:lnTo>
                  <a:lnTo>
                    <a:pt x="0" y="101"/>
                  </a:lnTo>
                  <a:lnTo>
                    <a:pt x="0" y="91"/>
                  </a:lnTo>
                  <a:lnTo>
                    <a:pt x="1" y="82"/>
                  </a:lnTo>
                  <a:lnTo>
                    <a:pt x="6" y="74"/>
                  </a:lnTo>
                  <a:lnTo>
                    <a:pt x="10" y="68"/>
                  </a:lnTo>
                  <a:lnTo>
                    <a:pt x="18" y="62"/>
                  </a:lnTo>
                  <a:lnTo>
                    <a:pt x="27" y="57"/>
                  </a:lnTo>
                  <a:lnTo>
                    <a:pt x="38" y="53"/>
                  </a:lnTo>
                  <a:lnTo>
                    <a:pt x="87" y="45"/>
                  </a:lnTo>
                  <a:lnTo>
                    <a:pt x="135" y="38"/>
                  </a:lnTo>
                  <a:lnTo>
                    <a:pt x="183" y="31"/>
                  </a:lnTo>
                  <a:lnTo>
                    <a:pt x="230" y="25"/>
                  </a:lnTo>
                  <a:lnTo>
                    <a:pt x="276" y="19"/>
                  </a:lnTo>
                  <a:lnTo>
                    <a:pt x="322" y="14"/>
                  </a:lnTo>
                  <a:lnTo>
                    <a:pt x="366" y="9"/>
                  </a:lnTo>
                  <a:lnTo>
                    <a:pt x="410" y="6"/>
                  </a:lnTo>
                  <a:lnTo>
                    <a:pt x="433" y="4"/>
                  </a:lnTo>
                  <a:lnTo>
                    <a:pt x="456" y="3"/>
                  </a:lnTo>
                  <a:lnTo>
                    <a:pt x="478" y="1"/>
                  </a:lnTo>
                  <a:lnTo>
                    <a:pt x="500" y="0"/>
                  </a:lnTo>
                  <a:lnTo>
                    <a:pt x="510" y="1"/>
                  </a:lnTo>
                  <a:lnTo>
                    <a:pt x="520" y="5"/>
                  </a:lnTo>
                  <a:lnTo>
                    <a:pt x="529" y="8"/>
                  </a:lnTo>
                  <a:lnTo>
                    <a:pt x="539" y="14"/>
                  </a:lnTo>
                  <a:lnTo>
                    <a:pt x="548" y="19"/>
                  </a:lnTo>
                  <a:lnTo>
                    <a:pt x="557" y="27"/>
                  </a:lnTo>
                  <a:lnTo>
                    <a:pt x="565" y="36"/>
                  </a:lnTo>
                  <a:lnTo>
                    <a:pt x="573" y="47"/>
                  </a:lnTo>
                  <a:lnTo>
                    <a:pt x="592" y="77"/>
                  </a:lnTo>
                  <a:lnTo>
                    <a:pt x="611" y="108"/>
                  </a:lnTo>
                  <a:lnTo>
                    <a:pt x="629" y="139"/>
                  </a:lnTo>
                  <a:lnTo>
                    <a:pt x="644"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1" name="Freeform 93"/>
            <p:cNvSpPr>
              <a:spLocks/>
            </p:cNvSpPr>
            <p:nvPr userDrawn="1"/>
          </p:nvSpPr>
          <p:spPr bwMode="auto">
            <a:xfrm>
              <a:off x="3370" y="1646"/>
              <a:ext cx="120" cy="52"/>
            </a:xfrm>
            <a:custGeom>
              <a:avLst/>
              <a:gdLst>
                <a:gd name="T0" fmla="*/ 836 w 839"/>
                <a:gd name="T1" fmla="*/ 237 h 370"/>
                <a:gd name="T2" fmla="*/ 839 w 839"/>
                <a:gd name="T3" fmla="*/ 256 h 370"/>
                <a:gd name="T4" fmla="*/ 838 w 839"/>
                <a:gd name="T5" fmla="*/ 267 h 370"/>
                <a:gd name="T6" fmla="*/ 834 w 839"/>
                <a:gd name="T7" fmla="*/ 277 h 370"/>
                <a:gd name="T8" fmla="*/ 830 w 839"/>
                <a:gd name="T9" fmla="*/ 284 h 370"/>
                <a:gd name="T10" fmla="*/ 821 w 839"/>
                <a:gd name="T11" fmla="*/ 290 h 370"/>
                <a:gd name="T12" fmla="*/ 811 w 839"/>
                <a:gd name="T13" fmla="*/ 294 h 370"/>
                <a:gd name="T14" fmla="*/ 775 w 839"/>
                <a:gd name="T15" fmla="*/ 296 h 370"/>
                <a:gd name="T16" fmla="*/ 710 w 839"/>
                <a:gd name="T17" fmla="*/ 301 h 370"/>
                <a:gd name="T18" fmla="*/ 617 w 839"/>
                <a:gd name="T19" fmla="*/ 309 h 370"/>
                <a:gd name="T20" fmla="*/ 489 w 839"/>
                <a:gd name="T21" fmla="*/ 322 h 370"/>
                <a:gd name="T22" fmla="*/ 357 w 839"/>
                <a:gd name="T23" fmla="*/ 339 h 370"/>
                <a:gd name="T24" fmla="*/ 221 w 839"/>
                <a:gd name="T25" fmla="*/ 359 h 370"/>
                <a:gd name="T26" fmla="*/ 145 w 839"/>
                <a:gd name="T27" fmla="*/ 370 h 370"/>
                <a:gd name="T28" fmla="*/ 128 w 839"/>
                <a:gd name="T29" fmla="*/ 369 h 370"/>
                <a:gd name="T30" fmla="*/ 113 w 839"/>
                <a:gd name="T31" fmla="*/ 367 h 370"/>
                <a:gd name="T32" fmla="*/ 100 w 839"/>
                <a:gd name="T33" fmla="*/ 361 h 370"/>
                <a:gd name="T34" fmla="*/ 87 w 839"/>
                <a:gd name="T35" fmla="*/ 353 h 370"/>
                <a:gd name="T36" fmla="*/ 76 w 839"/>
                <a:gd name="T37" fmla="*/ 345 h 370"/>
                <a:gd name="T38" fmla="*/ 67 w 839"/>
                <a:gd name="T39" fmla="*/ 332 h 370"/>
                <a:gd name="T40" fmla="*/ 59 w 839"/>
                <a:gd name="T41" fmla="*/ 318 h 370"/>
                <a:gd name="T42" fmla="*/ 42 w 839"/>
                <a:gd name="T43" fmla="*/ 267 h 370"/>
                <a:gd name="T44" fmla="*/ 16 w 839"/>
                <a:gd name="T45" fmla="*/ 184 h 370"/>
                <a:gd name="T46" fmla="*/ 0 w 839"/>
                <a:gd name="T47" fmla="*/ 130 h 370"/>
                <a:gd name="T48" fmla="*/ 1 w 839"/>
                <a:gd name="T49" fmla="*/ 111 h 370"/>
                <a:gd name="T50" fmla="*/ 5 w 839"/>
                <a:gd name="T51" fmla="*/ 100 h 370"/>
                <a:gd name="T52" fmla="*/ 10 w 839"/>
                <a:gd name="T53" fmla="*/ 91 h 370"/>
                <a:gd name="T54" fmla="*/ 19 w 839"/>
                <a:gd name="T55" fmla="*/ 83 h 370"/>
                <a:gd name="T56" fmla="*/ 36 w 839"/>
                <a:gd name="T57" fmla="*/ 73 h 370"/>
                <a:gd name="T58" fmla="*/ 113 w 839"/>
                <a:gd name="T59" fmla="*/ 59 h 370"/>
                <a:gd name="T60" fmla="*/ 236 w 839"/>
                <a:gd name="T61" fmla="*/ 40 h 370"/>
                <a:gd name="T62" fmla="*/ 356 w 839"/>
                <a:gd name="T63" fmla="*/ 24 h 370"/>
                <a:gd name="T64" fmla="*/ 471 w 839"/>
                <a:gd name="T65" fmla="*/ 11 h 370"/>
                <a:gd name="T66" fmla="*/ 557 w 839"/>
                <a:gd name="T67" fmla="*/ 5 h 370"/>
                <a:gd name="T68" fmla="*/ 615 w 839"/>
                <a:gd name="T69" fmla="*/ 1 h 370"/>
                <a:gd name="T70" fmla="*/ 656 w 839"/>
                <a:gd name="T71" fmla="*/ 2 h 370"/>
                <a:gd name="T72" fmla="*/ 682 w 839"/>
                <a:gd name="T73" fmla="*/ 10 h 370"/>
                <a:gd name="T74" fmla="*/ 706 w 839"/>
                <a:gd name="T75" fmla="*/ 25 h 370"/>
                <a:gd name="T76" fmla="*/ 727 w 839"/>
                <a:gd name="T77" fmla="*/ 47 h 370"/>
                <a:gd name="T78" fmla="*/ 762 w 839"/>
                <a:gd name="T79" fmla="*/ 99 h 370"/>
                <a:gd name="T80" fmla="*/ 808 w 839"/>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30" y="221"/>
                  </a:moveTo>
                  <a:lnTo>
                    <a:pt x="836" y="237"/>
                  </a:lnTo>
                  <a:lnTo>
                    <a:pt x="838" y="250"/>
                  </a:lnTo>
                  <a:lnTo>
                    <a:pt x="839" y="256"/>
                  </a:lnTo>
                  <a:lnTo>
                    <a:pt x="839" y="263"/>
                  </a:lnTo>
                  <a:lnTo>
                    <a:pt x="838" y="267"/>
                  </a:lnTo>
                  <a:lnTo>
                    <a:pt x="837" y="273"/>
                  </a:lnTo>
                  <a:lnTo>
                    <a:pt x="834" y="277"/>
                  </a:lnTo>
                  <a:lnTo>
                    <a:pt x="832" y="281"/>
                  </a:lnTo>
                  <a:lnTo>
                    <a:pt x="830" y="284"/>
                  </a:lnTo>
                  <a:lnTo>
                    <a:pt x="825" y="287"/>
                  </a:lnTo>
                  <a:lnTo>
                    <a:pt x="821" y="290"/>
                  </a:lnTo>
                  <a:lnTo>
                    <a:pt x="816" y="292"/>
                  </a:lnTo>
                  <a:lnTo>
                    <a:pt x="811" y="294"/>
                  </a:lnTo>
                  <a:lnTo>
                    <a:pt x="805" y="295"/>
                  </a:lnTo>
                  <a:lnTo>
                    <a:pt x="775" y="296"/>
                  </a:lnTo>
                  <a:lnTo>
                    <a:pt x="743" y="299"/>
                  </a:lnTo>
                  <a:lnTo>
                    <a:pt x="710" y="301"/>
                  </a:lnTo>
                  <a:lnTo>
                    <a:pt x="677" y="303"/>
                  </a:lnTo>
                  <a:lnTo>
                    <a:pt x="617" y="309"/>
                  </a:lnTo>
                  <a:lnTo>
                    <a:pt x="553" y="314"/>
                  </a:lnTo>
                  <a:lnTo>
                    <a:pt x="489" y="322"/>
                  </a:lnTo>
                  <a:lnTo>
                    <a:pt x="424" y="330"/>
                  </a:lnTo>
                  <a:lnTo>
                    <a:pt x="357" y="339"/>
                  </a:lnTo>
                  <a:lnTo>
                    <a:pt x="290" y="348"/>
                  </a:lnTo>
                  <a:lnTo>
                    <a:pt x="221" y="359"/>
                  </a:lnTo>
                  <a:lnTo>
                    <a:pt x="154" y="370"/>
                  </a:lnTo>
                  <a:lnTo>
                    <a:pt x="145" y="370"/>
                  </a:lnTo>
                  <a:lnTo>
                    <a:pt x="136" y="370"/>
                  </a:lnTo>
                  <a:lnTo>
                    <a:pt x="128" y="369"/>
                  </a:lnTo>
                  <a:lnTo>
                    <a:pt x="120" y="368"/>
                  </a:lnTo>
                  <a:lnTo>
                    <a:pt x="113" y="367"/>
                  </a:lnTo>
                  <a:lnTo>
                    <a:pt x="106" y="365"/>
                  </a:lnTo>
                  <a:lnTo>
                    <a:pt x="100" y="361"/>
                  </a:lnTo>
                  <a:lnTo>
                    <a:pt x="93" y="358"/>
                  </a:lnTo>
                  <a:lnTo>
                    <a:pt x="87" y="353"/>
                  </a:lnTo>
                  <a:lnTo>
                    <a:pt x="82" y="349"/>
                  </a:lnTo>
                  <a:lnTo>
                    <a:pt x="76" y="345"/>
                  </a:lnTo>
                  <a:lnTo>
                    <a:pt x="71" y="338"/>
                  </a:lnTo>
                  <a:lnTo>
                    <a:pt x="67" y="332"/>
                  </a:lnTo>
                  <a:lnTo>
                    <a:pt x="62" y="325"/>
                  </a:lnTo>
                  <a:lnTo>
                    <a:pt x="59" y="318"/>
                  </a:lnTo>
                  <a:lnTo>
                    <a:pt x="56" y="310"/>
                  </a:lnTo>
                  <a:lnTo>
                    <a:pt x="42" y="267"/>
                  </a:lnTo>
                  <a:lnTo>
                    <a:pt x="30" y="226"/>
                  </a:lnTo>
                  <a:lnTo>
                    <a:pt x="16" y="184"/>
                  </a:lnTo>
                  <a:lnTo>
                    <a:pt x="2" y="145"/>
                  </a:lnTo>
                  <a:lnTo>
                    <a:pt x="0" y="130"/>
                  </a:lnTo>
                  <a:lnTo>
                    <a:pt x="0" y="117"/>
                  </a:lnTo>
                  <a:lnTo>
                    <a:pt x="1" y="111"/>
                  </a:lnTo>
                  <a:lnTo>
                    <a:pt x="2" y="106"/>
                  </a:lnTo>
                  <a:lnTo>
                    <a:pt x="5" y="100"/>
                  </a:lnTo>
                  <a:lnTo>
                    <a:pt x="8" y="96"/>
                  </a:lnTo>
                  <a:lnTo>
                    <a:pt x="10" y="91"/>
                  </a:lnTo>
                  <a:lnTo>
                    <a:pt x="15" y="87"/>
                  </a:lnTo>
                  <a:lnTo>
                    <a:pt x="19" y="83"/>
                  </a:lnTo>
                  <a:lnTo>
                    <a:pt x="24" y="80"/>
                  </a:lnTo>
                  <a:lnTo>
                    <a:pt x="36" y="73"/>
                  </a:lnTo>
                  <a:lnTo>
                    <a:pt x="51" y="69"/>
                  </a:lnTo>
                  <a:lnTo>
                    <a:pt x="113" y="59"/>
                  </a:lnTo>
                  <a:lnTo>
                    <a:pt x="175" y="48"/>
                  </a:lnTo>
                  <a:lnTo>
                    <a:pt x="236" y="40"/>
                  </a:lnTo>
                  <a:lnTo>
                    <a:pt x="296" y="32"/>
                  </a:lnTo>
                  <a:lnTo>
                    <a:pt x="356" y="24"/>
                  </a:lnTo>
                  <a:lnTo>
                    <a:pt x="413" y="17"/>
                  </a:lnTo>
                  <a:lnTo>
                    <a:pt x="471" y="11"/>
                  </a:lnTo>
                  <a:lnTo>
                    <a:pt x="527" y="7"/>
                  </a:lnTo>
                  <a:lnTo>
                    <a:pt x="557" y="5"/>
                  </a:lnTo>
                  <a:lnTo>
                    <a:pt x="586" y="4"/>
                  </a:lnTo>
                  <a:lnTo>
                    <a:pt x="615" y="1"/>
                  </a:lnTo>
                  <a:lnTo>
                    <a:pt x="642" y="0"/>
                  </a:lnTo>
                  <a:lnTo>
                    <a:pt x="656" y="2"/>
                  </a:lnTo>
                  <a:lnTo>
                    <a:pt x="668" y="6"/>
                  </a:lnTo>
                  <a:lnTo>
                    <a:pt x="682" y="10"/>
                  </a:lnTo>
                  <a:lnTo>
                    <a:pt x="693" y="17"/>
                  </a:lnTo>
                  <a:lnTo>
                    <a:pt x="706" y="25"/>
                  </a:lnTo>
                  <a:lnTo>
                    <a:pt x="717" y="35"/>
                  </a:lnTo>
                  <a:lnTo>
                    <a:pt x="727"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2" name="Freeform 94"/>
            <p:cNvSpPr>
              <a:spLocks/>
            </p:cNvSpPr>
            <p:nvPr userDrawn="1"/>
          </p:nvSpPr>
          <p:spPr bwMode="auto">
            <a:xfrm>
              <a:off x="3207" y="1471"/>
              <a:ext cx="119" cy="53"/>
            </a:xfrm>
            <a:custGeom>
              <a:avLst/>
              <a:gdLst>
                <a:gd name="T0" fmla="*/ 835 w 838"/>
                <a:gd name="T1" fmla="*/ 237 h 370"/>
                <a:gd name="T2" fmla="*/ 838 w 838"/>
                <a:gd name="T3" fmla="*/ 256 h 370"/>
                <a:gd name="T4" fmla="*/ 837 w 838"/>
                <a:gd name="T5" fmla="*/ 267 h 370"/>
                <a:gd name="T6" fmla="*/ 835 w 838"/>
                <a:gd name="T7" fmla="*/ 277 h 370"/>
                <a:gd name="T8" fmla="*/ 829 w 838"/>
                <a:gd name="T9" fmla="*/ 284 h 370"/>
                <a:gd name="T10" fmla="*/ 820 w 838"/>
                <a:gd name="T11" fmla="*/ 289 h 370"/>
                <a:gd name="T12" fmla="*/ 810 w 838"/>
                <a:gd name="T13" fmla="*/ 294 h 370"/>
                <a:gd name="T14" fmla="*/ 774 w 838"/>
                <a:gd name="T15" fmla="*/ 296 h 370"/>
                <a:gd name="T16" fmla="*/ 710 w 838"/>
                <a:gd name="T17" fmla="*/ 301 h 370"/>
                <a:gd name="T18" fmla="*/ 616 w 838"/>
                <a:gd name="T19" fmla="*/ 308 h 370"/>
                <a:gd name="T20" fmla="*/ 488 w 838"/>
                <a:gd name="T21" fmla="*/ 322 h 370"/>
                <a:gd name="T22" fmla="*/ 356 w 838"/>
                <a:gd name="T23" fmla="*/ 339 h 370"/>
                <a:gd name="T24" fmla="*/ 222 w 838"/>
                <a:gd name="T25" fmla="*/ 359 h 370"/>
                <a:gd name="T26" fmla="*/ 144 w 838"/>
                <a:gd name="T27" fmla="*/ 370 h 370"/>
                <a:gd name="T28" fmla="*/ 127 w 838"/>
                <a:gd name="T29" fmla="*/ 370 h 370"/>
                <a:gd name="T30" fmla="*/ 113 w 838"/>
                <a:gd name="T31" fmla="*/ 367 h 370"/>
                <a:gd name="T32" fmla="*/ 99 w 838"/>
                <a:gd name="T33" fmla="*/ 361 h 370"/>
                <a:gd name="T34" fmla="*/ 87 w 838"/>
                <a:gd name="T35" fmla="*/ 353 h 370"/>
                <a:gd name="T36" fmla="*/ 75 w 838"/>
                <a:gd name="T37" fmla="*/ 344 h 370"/>
                <a:gd name="T38" fmla="*/ 66 w 838"/>
                <a:gd name="T39" fmla="*/ 332 h 370"/>
                <a:gd name="T40" fmla="*/ 58 w 838"/>
                <a:gd name="T41" fmla="*/ 317 h 370"/>
                <a:gd name="T42" fmla="*/ 41 w 838"/>
                <a:gd name="T43" fmla="*/ 267 h 370"/>
                <a:gd name="T44" fmla="*/ 15 w 838"/>
                <a:gd name="T45" fmla="*/ 184 h 370"/>
                <a:gd name="T46" fmla="*/ 0 w 838"/>
                <a:gd name="T47" fmla="*/ 130 h 370"/>
                <a:gd name="T48" fmla="*/ 1 w 838"/>
                <a:gd name="T49" fmla="*/ 111 h 370"/>
                <a:gd name="T50" fmla="*/ 4 w 838"/>
                <a:gd name="T51" fmla="*/ 100 h 370"/>
                <a:gd name="T52" fmla="*/ 10 w 838"/>
                <a:gd name="T53" fmla="*/ 91 h 370"/>
                <a:gd name="T54" fmla="*/ 19 w 838"/>
                <a:gd name="T55" fmla="*/ 83 h 370"/>
                <a:gd name="T56" fmla="*/ 36 w 838"/>
                <a:gd name="T57" fmla="*/ 73 h 370"/>
                <a:gd name="T58" fmla="*/ 113 w 838"/>
                <a:gd name="T59" fmla="*/ 58 h 370"/>
                <a:gd name="T60" fmla="*/ 236 w 838"/>
                <a:gd name="T61" fmla="*/ 39 h 370"/>
                <a:gd name="T62" fmla="*/ 355 w 838"/>
                <a:gd name="T63" fmla="*/ 24 h 370"/>
                <a:gd name="T64" fmla="*/ 470 w 838"/>
                <a:gd name="T65" fmla="*/ 12 h 370"/>
                <a:gd name="T66" fmla="*/ 557 w 838"/>
                <a:gd name="T67" fmla="*/ 4 h 370"/>
                <a:gd name="T68" fmla="*/ 615 w 838"/>
                <a:gd name="T69" fmla="*/ 1 h 370"/>
                <a:gd name="T70" fmla="*/ 655 w 838"/>
                <a:gd name="T71" fmla="*/ 2 h 370"/>
                <a:gd name="T72" fmla="*/ 681 w 838"/>
                <a:gd name="T73" fmla="*/ 10 h 370"/>
                <a:gd name="T74" fmla="*/ 705 w 838"/>
                <a:gd name="T75" fmla="*/ 25 h 370"/>
                <a:gd name="T76" fmla="*/ 727 w 838"/>
                <a:gd name="T77" fmla="*/ 47 h 370"/>
                <a:gd name="T78" fmla="*/ 762 w 838"/>
                <a:gd name="T79" fmla="*/ 99 h 370"/>
                <a:gd name="T80" fmla="*/ 808 w 838"/>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8" h="370">
                  <a:moveTo>
                    <a:pt x="829" y="221"/>
                  </a:moveTo>
                  <a:lnTo>
                    <a:pt x="835" y="237"/>
                  </a:lnTo>
                  <a:lnTo>
                    <a:pt x="837" y="250"/>
                  </a:lnTo>
                  <a:lnTo>
                    <a:pt x="838" y="256"/>
                  </a:lnTo>
                  <a:lnTo>
                    <a:pt x="838" y="262"/>
                  </a:lnTo>
                  <a:lnTo>
                    <a:pt x="837" y="267"/>
                  </a:lnTo>
                  <a:lnTo>
                    <a:pt x="836" y="272"/>
                  </a:lnTo>
                  <a:lnTo>
                    <a:pt x="835" y="277"/>
                  </a:lnTo>
                  <a:lnTo>
                    <a:pt x="832" y="280"/>
                  </a:lnTo>
                  <a:lnTo>
                    <a:pt x="829" y="284"/>
                  </a:lnTo>
                  <a:lnTo>
                    <a:pt x="825" y="287"/>
                  </a:lnTo>
                  <a:lnTo>
                    <a:pt x="820" y="289"/>
                  </a:lnTo>
                  <a:lnTo>
                    <a:pt x="816" y="292"/>
                  </a:lnTo>
                  <a:lnTo>
                    <a:pt x="810" y="294"/>
                  </a:lnTo>
                  <a:lnTo>
                    <a:pt x="804" y="295"/>
                  </a:lnTo>
                  <a:lnTo>
                    <a:pt x="774" y="296"/>
                  </a:lnTo>
                  <a:lnTo>
                    <a:pt x="742" y="298"/>
                  </a:lnTo>
                  <a:lnTo>
                    <a:pt x="710" y="301"/>
                  </a:lnTo>
                  <a:lnTo>
                    <a:pt x="677" y="303"/>
                  </a:lnTo>
                  <a:lnTo>
                    <a:pt x="616" y="308"/>
                  </a:lnTo>
                  <a:lnTo>
                    <a:pt x="553" y="314"/>
                  </a:lnTo>
                  <a:lnTo>
                    <a:pt x="488" y="322"/>
                  </a:lnTo>
                  <a:lnTo>
                    <a:pt x="423" y="330"/>
                  </a:lnTo>
                  <a:lnTo>
                    <a:pt x="356" y="339"/>
                  </a:lnTo>
                  <a:lnTo>
                    <a:pt x="290" y="348"/>
                  </a:lnTo>
                  <a:lnTo>
                    <a:pt x="222" y="359"/>
                  </a:lnTo>
                  <a:lnTo>
                    <a:pt x="153" y="370"/>
                  </a:lnTo>
                  <a:lnTo>
                    <a:pt x="144" y="370"/>
                  </a:lnTo>
                  <a:lnTo>
                    <a:pt x="135" y="370"/>
                  </a:lnTo>
                  <a:lnTo>
                    <a:pt x="127" y="370"/>
                  </a:lnTo>
                  <a:lnTo>
                    <a:pt x="119" y="368"/>
                  </a:lnTo>
                  <a:lnTo>
                    <a:pt x="113" y="367"/>
                  </a:lnTo>
                  <a:lnTo>
                    <a:pt x="106" y="364"/>
                  </a:lnTo>
                  <a:lnTo>
                    <a:pt x="99" y="361"/>
                  </a:lnTo>
                  <a:lnTo>
                    <a:pt x="92" y="358"/>
                  </a:lnTo>
                  <a:lnTo>
                    <a:pt x="87" y="353"/>
                  </a:lnTo>
                  <a:lnTo>
                    <a:pt x="81" y="349"/>
                  </a:lnTo>
                  <a:lnTo>
                    <a:pt x="75" y="344"/>
                  </a:lnTo>
                  <a:lnTo>
                    <a:pt x="71" y="339"/>
                  </a:lnTo>
                  <a:lnTo>
                    <a:pt x="66" y="332"/>
                  </a:lnTo>
                  <a:lnTo>
                    <a:pt x="62" y="325"/>
                  </a:lnTo>
                  <a:lnTo>
                    <a:pt x="58" y="317"/>
                  </a:lnTo>
                  <a:lnTo>
                    <a:pt x="55" y="309"/>
                  </a:lnTo>
                  <a:lnTo>
                    <a:pt x="41" y="267"/>
                  </a:lnTo>
                  <a:lnTo>
                    <a:pt x="29" y="225"/>
                  </a:lnTo>
                  <a:lnTo>
                    <a:pt x="15" y="184"/>
                  </a:lnTo>
                  <a:lnTo>
                    <a:pt x="2" y="145"/>
                  </a:lnTo>
                  <a:lnTo>
                    <a:pt x="0" y="130"/>
                  </a:lnTo>
                  <a:lnTo>
                    <a:pt x="0" y="117"/>
                  </a:lnTo>
                  <a:lnTo>
                    <a:pt x="1" y="111"/>
                  </a:lnTo>
                  <a:lnTo>
                    <a:pt x="2" y="105"/>
                  </a:lnTo>
                  <a:lnTo>
                    <a:pt x="4" y="100"/>
                  </a:lnTo>
                  <a:lnTo>
                    <a:pt x="6" y="95"/>
                  </a:lnTo>
                  <a:lnTo>
                    <a:pt x="10" y="91"/>
                  </a:lnTo>
                  <a:lnTo>
                    <a:pt x="14" y="86"/>
                  </a:lnTo>
                  <a:lnTo>
                    <a:pt x="19" y="83"/>
                  </a:lnTo>
                  <a:lnTo>
                    <a:pt x="23" y="80"/>
                  </a:lnTo>
                  <a:lnTo>
                    <a:pt x="36" y="73"/>
                  </a:lnTo>
                  <a:lnTo>
                    <a:pt x="50" y="68"/>
                  </a:lnTo>
                  <a:lnTo>
                    <a:pt x="113" y="58"/>
                  </a:lnTo>
                  <a:lnTo>
                    <a:pt x="175" y="48"/>
                  </a:lnTo>
                  <a:lnTo>
                    <a:pt x="236" y="39"/>
                  </a:lnTo>
                  <a:lnTo>
                    <a:pt x="295" y="31"/>
                  </a:lnTo>
                  <a:lnTo>
                    <a:pt x="355" y="24"/>
                  </a:lnTo>
                  <a:lnTo>
                    <a:pt x="414" y="18"/>
                  </a:lnTo>
                  <a:lnTo>
                    <a:pt x="470" y="12"/>
                  </a:lnTo>
                  <a:lnTo>
                    <a:pt x="527" y="7"/>
                  </a:lnTo>
                  <a:lnTo>
                    <a:pt x="557" y="4"/>
                  </a:lnTo>
                  <a:lnTo>
                    <a:pt x="587" y="3"/>
                  </a:lnTo>
                  <a:lnTo>
                    <a:pt x="615" y="1"/>
                  </a:lnTo>
                  <a:lnTo>
                    <a:pt x="642" y="0"/>
                  </a:lnTo>
                  <a:lnTo>
                    <a:pt x="655" y="2"/>
                  </a:lnTo>
                  <a:lnTo>
                    <a:pt x="668" y="6"/>
                  </a:lnTo>
                  <a:lnTo>
                    <a:pt x="681" y="10"/>
                  </a:lnTo>
                  <a:lnTo>
                    <a:pt x="693" y="17"/>
                  </a:lnTo>
                  <a:lnTo>
                    <a:pt x="705" y="25"/>
                  </a:lnTo>
                  <a:lnTo>
                    <a:pt x="716" y="35"/>
                  </a:lnTo>
                  <a:lnTo>
                    <a:pt x="727" y="47"/>
                  </a:lnTo>
                  <a:lnTo>
                    <a:pt x="738" y="61"/>
                  </a:lnTo>
                  <a:lnTo>
                    <a:pt x="762" y="99"/>
                  </a:lnTo>
                  <a:lnTo>
                    <a:pt x="785" y="138"/>
                  </a:lnTo>
                  <a:lnTo>
                    <a:pt x="808" y="178"/>
                  </a:lnTo>
                  <a:lnTo>
                    <a:pt x="829"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3" name="Freeform 95"/>
            <p:cNvSpPr>
              <a:spLocks/>
            </p:cNvSpPr>
            <p:nvPr userDrawn="1"/>
          </p:nvSpPr>
          <p:spPr bwMode="auto">
            <a:xfrm>
              <a:off x="2821" y="1737"/>
              <a:ext cx="89" cy="83"/>
            </a:xfrm>
            <a:custGeom>
              <a:avLst/>
              <a:gdLst>
                <a:gd name="T0" fmla="*/ 617 w 625"/>
                <a:gd name="T1" fmla="*/ 246 h 578"/>
                <a:gd name="T2" fmla="*/ 624 w 625"/>
                <a:gd name="T3" fmla="*/ 269 h 578"/>
                <a:gd name="T4" fmla="*/ 625 w 625"/>
                <a:gd name="T5" fmla="*/ 282 h 578"/>
                <a:gd name="T6" fmla="*/ 623 w 625"/>
                <a:gd name="T7" fmla="*/ 295 h 578"/>
                <a:gd name="T8" fmla="*/ 619 w 625"/>
                <a:gd name="T9" fmla="*/ 306 h 578"/>
                <a:gd name="T10" fmla="*/ 612 w 625"/>
                <a:gd name="T11" fmla="*/ 316 h 578"/>
                <a:gd name="T12" fmla="*/ 603 w 625"/>
                <a:gd name="T13" fmla="*/ 326 h 578"/>
                <a:gd name="T14" fmla="*/ 567 w 625"/>
                <a:gd name="T15" fmla="*/ 346 h 578"/>
                <a:gd name="T16" fmla="*/ 508 w 625"/>
                <a:gd name="T17" fmla="*/ 379 h 578"/>
                <a:gd name="T18" fmla="*/ 452 w 625"/>
                <a:gd name="T19" fmla="*/ 410 h 578"/>
                <a:gd name="T20" fmla="*/ 399 w 625"/>
                <a:gd name="T21" fmla="*/ 443 h 578"/>
                <a:gd name="T22" fmla="*/ 327 w 625"/>
                <a:gd name="T23" fmla="*/ 490 h 578"/>
                <a:gd name="T24" fmla="*/ 266 w 625"/>
                <a:gd name="T25" fmla="*/ 535 h 578"/>
                <a:gd name="T26" fmla="*/ 232 w 625"/>
                <a:gd name="T27" fmla="*/ 563 h 578"/>
                <a:gd name="T28" fmla="*/ 214 w 625"/>
                <a:gd name="T29" fmla="*/ 577 h 578"/>
                <a:gd name="T30" fmla="*/ 206 w 625"/>
                <a:gd name="T31" fmla="*/ 578 h 578"/>
                <a:gd name="T32" fmla="*/ 194 w 625"/>
                <a:gd name="T33" fmla="*/ 577 h 578"/>
                <a:gd name="T34" fmla="*/ 175 w 625"/>
                <a:gd name="T35" fmla="*/ 566 h 578"/>
                <a:gd name="T36" fmla="*/ 153 w 625"/>
                <a:gd name="T37" fmla="*/ 547 h 578"/>
                <a:gd name="T38" fmla="*/ 110 w 625"/>
                <a:gd name="T39" fmla="*/ 493 h 578"/>
                <a:gd name="T40" fmla="*/ 52 w 625"/>
                <a:gd name="T41" fmla="*/ 410 h 578"/>
                <a:gd name="T42" fmla="*/ 15 w 625"/>
                <a:gd name="T43" fmla="*/ 350 h 578"/>
                <a:gd name="T44" fmla="*/ 4 w 625"/>
                <a:gd name="T45" fmla="*/ 320 h 578"/>
                <a:gd name="T46" fmla="*/ 0 w 625"/>
                <a:gd name="T47" fmla="*/ 296 h 578"/>
                <a:gd name="T48" fmla="*/ 2 w 625"/>
                <a:gd name="T49" fmla="*/ 277 h 578"/>
                <a:gd name="T50" fmla="*/ 21 w 625"/>
                <a:gd name="T51" fmla="*/ 254 h 578"/>
                <a:gd name="T52" fmla="*/ 58 w 625"/>
                <a:gd name="T53" fmla="*/ 224 h 578"/>
                <a:gd name="T54" fmla="*/ 124 w 625"/>
                <a:gd name="T55" fmla="*/ 176 h 578"/>
                <a:gd name="T56" fmla="*/ 202 w 625"/>
                <a:gd name="T57" fmla="*/ 125 h 578"/>
                <a:gd name="T58" fmla="*/ 257 w 625"/>
                <a:gd name="T59" fmla="*/ 92 h 578"/>
                <a:gd name="T60" fmla="*/ 317 w 625"/>
                <a:gd name="T61" fmla="*/ 57 h 578"/>
                <a:gd name="T62" fmla="*/ 380 w 625"/>
                <a:gd name="T63" fmla="*/ 22 h 578"/>
                <a:gd name="T64" fmla="*/ 421 w 625"/>
                <a:gd name="T65" fmla="*/ 2 h 578"/>
                <a:gd name="T66" fmla="*/ 434 w 625"/>
                <a:gd name="T67" fmla="*/ 0 h 578"/>
                <a:gd name="T68" fmla="*/ 448 w 625"/>
                <a:gd name="T69" fmla="*/ 0 h 578"/>
                <a:gd name="T70" fmla="*/ 460 w 625"/>
                <a:gd name="T71" fmla="*/ 3 h 578"/>
                <a:gd name="T72" fmla="*/ 473 w 625"/>
                <a:gd name="T73" fmla="*/ 9 h 578"/>
                <a:gd name="T74" fmla="*/ 484 w 625"/>
                <a:gd name="T75" fmla="*/ 18 h 578"/>
                <a:gd name="T76" fmla="*/ 501 w 625"/>
                <a:gd name="T77" fmla="*/ 36 h 578"/>
                <a:gd name="T78" fmla="*/ 523 w 625"/>
                <a:gd name="T79" fmla="*/ 74 h 578"/>
                <a:gd name="T80" fmla="*/ 547 w 625"/>
                <a:gd name="T81" fmla="*/ 120 h 578"/>
                <a:gd name="T82" fmla="*/ 572 w 625"/>
                <a:gd name="T83" fmla="*/ 164 h 578"/>
                <a:gd name="T84" fmla="*/ 597 w 625"/>
                <a:gd name="T85" fmla="*/ 20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5" h="578">
                  <a:moveTo>
                    <a:pt x="609" y="230"/>
                  </a:moveTo>
                  <a:lnTo>
                    <a:pt x="617" y="246"/>
                  </a:lnTo>
                  <a:lnTo>
                    <a:pt x="622" y="262"/>
                  </a:lnTo>
                  <a:lnTo>
                    <a:pt x="624" y="269"/>
                  </a:lnTo>
                  <a:lnTo>
                    <a:pt x="624" y="276"/>
                  </a:lnTo>
                  <a:lnTo>
                    <a:pt x="625" y="282"/>
                  </a:lnTo>
                  <a:lnTo>
                    <a:pt x="624" y="289"/>
                  </a:lnTo>
                  <a:lnTo>
                    <a:pt x="623" y="295"/>
                  </a:lnTo>
                  <a:lnTo>
                    <a:pt x="622" y="300"/>
                  </a:lnTo>
                  <a:lnTo>
                    <a:pt x="619" y="306"/>
                  </a:lnTo>
                  <a:lnTo>
                    <a:pt x="616" y="311"/>
                  </a:lnTo>
                  <a:lnTo>
                    <a:pt x="612" y="316"/>
                  </a:lnTo>
                  <a:lnTo>
                    <a:pt x="608" y="320"/>
                  </a:lnTo>
                  <a:lnTo>
                    <a:pt x="603" y="326"/>
                  </a:lnTo>
                  <a:lnTo>
                    <a:pt x="598" y="329"/>
                  </a:lnTo>
                  <a:lnTo>
                    <a:pt x="567" y="346"/>
                  </a:lnTo>
                  <a:lnTo>
                    <a:pt x="537" y="362"/>
                  </a:lnTo>
                  <a:lnTo>
                    <a:pt x="508" y="379"/>
                  </a:lnTo>
                  <a:lnTo>
                    <a:pt x="479" y="394"/>
                  </a:lnTo>
                  <a:lnTo>
                    <a:pt x="452" y="410"/>
                  </a:lnTo>
                  <a:lnTo>
                    <a:pt x="425" y="427"/>
                  </a:lnTo>
                  <a:lnTo>
                    <a:pt x="399" y="443"/>
                  </a:lnTo>
                  <a:lnTo>
                    <a:pt x="374" y="458"/>
                  </a:lnTo>
                  <a:lnTo>
                    <a:pt x="327" y="490"/>
                  </a:lnTo>
                  <a:lnTo>
                    <a:pt x="285" y="520"/>
                  </a:lnTo>
                  <a:lnTo>
                    <a:pt x="266" y="535"/>
                  </a:lnTo>
                  <a:lnTo>
                    <a:pt x="248" y="549"/>
                  </a:lnTo>
                  <a:lnTo>
                    <a:pt x="232" y="563"/>
                  </a:lnTo>
                  <a:lnTo>
                    <a:pt x="217" y="576"/>
                  </a:lnTo>
                  <a:lnTo>
                    <a:pt x="214" y="577"/>
                  </a:lnTo>
                  <a:lnTo>
                    <a:pt x="211" y="578"/>
                  </a:lnTo>
                  <a:lnTo>
                    <a:pt x="206" y="578"/>
                  </a:lnTo>
                  <a:lnTo>
                    <a:pt x="203" y="578"/>
                  </a:lnTo>
                  <a:lnTo>
                    <a:pt x="194" y="577"/>
                  </a:lnTo>
                  <a:lnTo>
                    <a:pt x="185" y="573"/>
                  </a:lnTo>
                  <a:lnTo>
                    <a:pt x="175" y="566"/>
                  </a:lnTo>
                  <a:lnTo>
                    <a:pt x="164" y="557"/>
                  </a:lnTo>
                  <a:lnTo>
                    <a:pt x="153" y="547"/>
                  </a:lnTo>
                  <a:lnTo>
                    <a:pt x="141" y="533"/>
                  </a:lnTo>
                  <a:lnTo>
                    <a:pt x="110" y="493"/>
                  </a:lnTo>
                  <a:lnTo>
                    <a:pt x="80" y="452"/>
                  </a:lnTo>
                  <a:lnTo>
                    <a:pt x="52" y="410"/>
                  </a:lnTo>
                  <a:lnTo>
                    <a:pt x="24" y="366"/>
                  </a:lnTo>
                  <a:lnTo>
                    <a:pt x="15" y="350"/>
                  </a:lnTo>
                  <a:lnTo>
                    <a:pt x="9" y="334"/>
                  </a:lnTo>
                  <a:lnTo>
                    <a:pt x="4" y="320"/>
                  </a:lnTo>
                  <a:lnTo>
                    <a:pt x="1" y="307"/>
                  </a:lnTo>
                  <a:lnTo>
                    <a:pt x="0" y="296"/>
                  </a:lnTo>
                  <a:lnTo>
                    <a:pt x="0" y="286"/>
                  </a:lnTo>
                  <a:lnTo>
                    <a:pt x="2" y="277"/>
                  </a:lnTo>
                  <a:lnTo>
                    <a:pt x="5" y="269"/>
                  </a:lnTo>
                  <a:lnTo>
                    <a:pt x="21" y="254"/>
                  </a:lnTo>
                  <a:lnTo>
                    <a:pt x="39" y="240"/>
                  </a:lnTo>
                  <a:lnTo>
                    <a:pt x="58" y="224"/>
                  </a:lnTo>
                  <a:lnTo>
                    <a:pt x="79" y="208"/>
                  </a:lnTo>
                  <a:lnTo>
                    <a:pt x="124" y="176"/>
                  </a:lnTo>
                  <a:lnTo>
                    <a:pt x="175" y="142"/>
                  </a:lnTo>
                  <a:lnTo>
                    <a:pt x="202" y="125"/>
                  </a:lnTo>
                  <a:lnTo>
                    <a:pt x="229" y="108"/>
                  </a:lnTo>
                  <a:lnTo>
                    <a:pt x="257" y="92"/>
                  </a:lnTo>
                  <a:lnTo>
                    <a:pt x="286" y="74"/>
                  </a:lnTo>
                  <a:lnTo>
                    <a:pt x="317" y="57"/>
                  </a:lnTo>
                  <a:lnTo>
                    <a:pt x="348" y="39"/>
                  </a:lnTo>
                  <a:lnTo>
                    <a:pt x="380" y="22"/>
                  </a:lnTo>
                  <a:lnTo>
                    <a:pt x="413" y="4"/>
                  </a:lnTo>
                  <a:lnTo>
                    <a:pt x="421" y="2"/>
                  </a:lnTo>
                  <a:lnTo>
                    <a:pt x="427" y="1"/>
                  </a:lnTo>
                  <a:lnTo>
                    <a:pt x="434" y="0"/>
                  </a:lnTo>
                  <a:lnTo>
                    <a:pt x="441" y="0"/>
                  </a:lnTo>
                  <a:lnTo>
                    <a:pt x="448" y="0"/>
                  </a:lnTo>
                  <a:lnTo>
                    <a:pt x="454" y="1"/>
                  </a:lnTo>
                  <a:lnTo>
                    <a:pt x="460" y="3"/>
                  </a:lnTo>
                  <a:lnTo>
                    <a:pt x="467" y="5"/>
                  </a:lnTo>
                  <a:lnTo>
                    <a:pt x="473" y="9"/>
                  </a:lnTo>
                  <a:lnTo>
                    <a:pt x="478" y="13"/>
                  </a:lnTo>
                  <a:lnTo>
                    <a:pt x="484" y="18"/>
                  </a:lnTo>
                  <a:lnTo>
                    <a:pt x="489" y="23"/>
                  </a:lnTo>
                  <a:lnTo>
                    <a:pt x="501" y="36"/>
                  </a:lnTo>
                  <a:lnTo>
                    <a:pt x="511" y="51"/>
                  </a:lnTo>
                  <a:lnTo>
                    <a:pt x="523" y="74"/>
                  </a:lnTo>
                  <a:lnTo>
                    <a:pt x="535" y="97"/>
                  </a:lnTo>
                  <a:lnTo>
                    <a:pt x="547" y="120"/>
                  </a:lnTo>
                  <a:lnTo>
                    <a:pt x="559" y="142"/>
                  </a:lnTo>
                  <a:lnTo>
                    <a:pt x="572" y="164"/>
                  </a:lnTo>
                  <a:lnTo>
                    <a:pt x="584" y="186"/>
                  </a:lnTo>
                  <a:lnTo>
                    <a:pt x="597" y="208"/>
                  </a:lnTo>
                  <a:lnTo>
                    <a:pt x="60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4" name="Freeform 96"/>
            <p:cNvSpPr>
              <a:spLocks/>
            </p:cNvSpPr>
            <p:nvPr userDrawn="1"/>
          </p:nvSpPr>
          <p:spPr bwMode="auto">
            <a:xfrm>
              <a:off x="2934" y="1672"/>
              <a:ext cx="125" cy="87"/>
            </a:xfrm>
            <a:custGeom>
              <a:avLst/>
              <a:gdLst>
                <a:gd name="T0" fmla="*/ 878 w 879"/>
                <a:gd name="T1" fmla="*/ 260 h 612"/>
                <a:gd name="T2" fmla="*/ 879 w 879"/>
                <a:gd name="T3" fmla="*/ 277 h 612"/>
                <a:gd name="T4" fmla="*/ 879 w 879"/>
                <a:gd name="T5" fmla="*/ 293 h 612"/>
                <a:gd name="T6" fmla="*/ 876 w 879"/>
                <a:gd name="T7" fmla="*/ 307 h 612"/>
                <a:gd name="T8" fmla="*/ 870 w 879"/>
                <a:gd name="T9" fmla="*/ 320 h 612"/>
                <a:gd name="T10" fmla="*/ 862 w 879"/>
                <a:gd name="T11" fmla="*/ 331 h 612"/>
                <a:gd name="T12" fmla="*/ 851 w 879"/>
                <a:gd name="T13" fmla="*/ 342 h 612"/>
                <a:gd name="T14" fmla="*/ 838 w 879"/>
                <a:gd name="T15" fmla="*/ 350 h 612"/>
                <a:gd name="T16" fmla="*/ 749 w 879"/>
                <a:gd name="T17" fmla="*/ 384 h 612"/>
                <a:gd name="T18" fmla="*/ 588 w 879"/>
                <a:gd name="T19" fmla="*/ 445 h 612"/>
                <a:gd name="T20" fmla="*/ 431 w 879"/>
                <a:gd name="T21" fmla="*/ 508 h 612"/>
                <a:gd name="T22" fmla="*/ 281 w 879"/>
                <a:gd name="T23" fmla="*/ 574 h 612"/>
                <a:gd name="T24" fmla="*/ 201 w 879"/>
                <a:gd name="T25" fmla="*/ 609 h 612"/>
                <a:gd name="T26" fmla="*/ 186 w 879"/>
                <a:gd name="T27" fmla="*/ 611 h 612"/>
                <a:gd name="T28" fmla="*/ 171 w 879"/>
                <a:gd name="T29" fmla="*/ 611 h 612"/>
                <a:gd name="T30" fmla="*/ 158 w 879"/>
                <a:gd name="T31" fmla="*/ 609 h 612"/>
                <a:gd name="T32" fmla="*/ 145 w 879"/>
                <a:gd name="T33" fmla="*/ 603 h 612"/>
                <a:gd name="T34" fmla="*/ 133 w 879"/>
                <a:gd name="T35" fmla="*/ 596 h 612"/>
                <a:gd name="T36" fmla="*/ 115 w 879"/>
                <a:gd name="T37" fmla="*/ 579 h 612"/>
                <a:gd name="T38" fmla="*/ 91 w 879"/>
                <a:gd name="T39" fmla="*/ 542 h 612"/>
                <a:gd name="T40" fmla="*/ 67 w 879"/>
                <a:gd name="T41" fmla="*/ 498 h 612"/>
                <a:gd name="T42" fmla="*/ 44 w 879"/>
                <a:gd name="T43" fmla="*/ 452 h 612"/>
                <a:gd name="T44" fmla="*/ 20 w 879"/>
                <a:gd name="T45" fmla="*/ 407 h 612"/>
                <a:gd name="T46" fmla="*/ 6 w 879"/>
                <a:gd name="T47" fmla="*/ 375 h 612"/>
                <a:gd name="T48" fmla="*/ 2 w 879"/>
                <a:gd name="T49" fmla="*/ 358 h 612"/>
                <a:gd name="T50" fmla="*/ 0 w 879"/>
                <a:gd name="T51" fmla="*/ 341 h 612"/>
                <a:gd name="T52" fmla="*/ 1 w 879"/>
                <a:gd name="T53" fmla="*/ 326 h 612"/>
                <a:gd name="T54" fmla="*/ 4 w 879"/>
                <a:gd name="T55" fmla="*/ 313 h 612"/>
                <a:gd name="T56" fmla="*/ 11 w 879"/>
                <a:gd name="T57" fmla="*/ 301 h 612"/>
                <a:gd name="T58" fmla="*/ 20 w 879"/>
                <a:gd name="T59" fmla="*/ 289 h 612"/>
                <a:gd name="T60" fmla="*/ 31 w 879"/>
                <a:gd name="T61" fmla="*/ 279 h 612"/>
                <a:gd name="T62" fmla="*/ 116 w 879"/>
                <a:gd name="T63" fmla="*/ 239 h 612"/>
                <a:gd name="T64" fmla="*/ 279 w 879"/>
                <a:gd name="T65" fmla="*/ 168 h 612"/>
                <a:gd name="T66" fmla="*/ 447 w 879"/>
                <a:gd name="T67" fmla="*/ 101 h 612"/>
                <a:gd name="T68" fmla="*/ 619 w 879"/>
                <a:gd name="T69" fmla="*/ 35 h 612"/>
                <a:gd name="T70" fmla="*/ 715 w 879"/>
                <a:gd name="T71" fmla="*/ 1 h 612"/>
                <a:gd name="T72" fmla="*/ 732 w 879"/>
                <a:gd name="T73" fmla="*/ 0 h 612"/>
                <a:gd name="T74" fmla="*/ 747 w 879"/>
                <a:gd name="T75" fmla="*/ 1 h 612"/>
                <a:gd name="T76" fmla="*/ 762 w 879"/>
                <a:gd name="T77" fmla="*/ 6 h 612"/>
                <a:gd name="T78" fmla="*/ 775 w 879"/>
                <a:gd name="T79" fmla="*/ 12 h 612"/>
                <a:gd name="T80" fmla="*/ 786 w 879"/>
                <a:gd name="T81" fmla="*/ 23 h 612"/>
                <a:gd name="T82" fmla="*/ 797 w 879"/>
                <a:gd name="T83" fmla="*/ 35 h 612"/>
                <a:gd name="T84" fmla="*/ 807 w 879"/>
                <a:gd name="T85" fmla="*/ 49 h 612"/>
                <a:gd name="T86" fmla="*/ 819 w 879"/>
                <a:gd name="T87" fmla="*/ 83 h 612"/>
                <a:gd name="T88" fmla="*/ 836 w 879"/>
                <a:gd name="T89" fmla="*/ 131 h 612"/>
                <a:gd name="T90" fmla="*/ 852 w 879"/>
                <a:gd name="T91" fmla="*/ 180 h 612"/>
                <a:gd name="T92" fmla="*/ 868 w 879"/>
                <a:gd name="T93" fmla="*/ 227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9" h="612">
                  <a:moveTo>
                    <a:pt x="876" y="251"/>
                  </a:moveTo>
                  <a:lnTo>
                    <a:pt x="878" y="260"/>
                  </a:lnTo>
                  <a:lnTo>
                    <a:pt x="879" y="269"/>
                  </a:lnTo>
                  <a:lnTo>
                    <a:pt x="879" y="277"/>
                  </a:lnTo>
                  <a:lnTo>
                    <a:pt x="879" y="285"/>
                  </a:lnTo>
                  <a:lnTo>
                    <a:pt x="879" y="293"/>
                  </a:lnTo>
                  <a:lnTo>
                    <a:pt x="878" y="301"/>
                  </a:lnTo>
                  <a:lnTo>
                    <a:pt x="876" y="307"/>
                  </a:lnTo>
                  <a:lnTo>
                    <a:pt x="873" y="314"/>
                  </a:lnTo>
                  <a:lnTo>
                    <a:pt x="870" y="320"/>
                  </a:lnTo>
                  <a:lnTo>
                    <a:pt x="867" y="325"/>
                  </a:lnTo>
                  <a:lnTo>
                    <a:pt x="862" y="331"/>
                  </a:lnTo>
                  <a:lnTo>
                    <a:pt x="856" y="337"/>
                  </a:lnTo>
                  <a:lnTo>
                    <a:pt x="851" y="342"/>
                  </a:lnTo>
                  <a:lnTo>
                    <a:pt x="845" y="347"/>
                  </a:lnTo>
                  <a:lnTo>
                    <a:pt x="838" y="350"/>
                  </a:lnTo>
                  <a:lnTo>
                    <a:pt x="830" y="354"/>
                  </a:lnTo>
                  <a:lnTo>
                    <a:pt x="749" y="384"/>
                  </a:lnTo>
                  <a:lnTo>
                    <a:pt x="668" y="414"/>
                  </a:lnTo>
                  <a:lnTo>
                    <a:pt x="588" y="445"/>
                  </a:lnTo>
                  <a:lnTo>
                    <a:pt x="509" y="477"/>
                  </a:lnTo>
                  <a:lnTo>
                    <a:pt x="431" y="508"/>
                  </a:lnTo>
                  <a:lnTo>
                    <a:pt x="355" y="541"/>
                  </a:lnTo>
                  <a:lnTo>
                    <a:pt x="281" y="574"/>
                  </a:lnTo>
                  <a:lnTo>
                    <a:pt x="207" y="607"/>
                  </a:lnTo>
                  <a:lnTo>
                    <a:pt x="201" y="609"/>
                  </a:lnTo>
                  <a:lnTo>
                    <a:pt x="193" y="610"/>
                  </a:lnTo>
                  <a:lnTo>
                    <a:pt x="186" y="611"/>
                  </a:lnTo>
                  <a:lnTo>
                    <a:pt x="178" y="612"/>
                  </a:lnTo>
                  <a:lnTo>
                    <a:pt x="171" y="611"/>
                  </a:lnTo>
                  <a:lnTo>
                    <a:pt x="165" y="610"/>
                  </a:lnTo>
                  <a:lnTo>
                    <a:pt x="158" y="609"/>
                  </a:lnTo>
                  <a:lnTo>
                    <a:pt x="151" y="607"/>
                  </a:lnTo>
                  <a:lnTo>
                    <a:pt x="145" y="603"/>
                  </a:lnTo>
                  <a:lnTo>
                    <a:pt x="139" y="600"/>
                  </a:lnTo>
                  <a:lnTo>
                    <a:pt x="133" y="596"/>
                  </a:lnTo>
                  <a:lnTo>
                    <a:pt x="127" y="590"/>
                  </a:lnTo>
                  <a:lnTo>
                    <a:pt x="115" y="579"/>
                  </a:lnTo>
                  <a:lnTo>
                    <a:pt x="104" y="564"/>
                  </a:lnTo>
                  <a:lnTo>
                    <a:pt x="91" y="542"/>
                  </a:lnTo>
                  <a:lnTo>
                    <a:pt x="80" y="520"/>
                  </a:lnTo>
                  <a:lnTo>
                    <a:pt x="67" y="498"/>
                  </a:lnTo>
                  <a:lnTo>
                    <a:pt x="55" y="476"/>
                  </a:lnTo>
                  <a:lnTo>
                    <a:pt x="44" y="452"/>
                  </a:lnTo>
                  <a:lnTo>
                    <a:pt x="32" y="430"/>
                  </a:lnTo>
                  <a:lnTo>
                    <a:pt x="20" y="407"/>
                  </a:lnTo>
                  <a:lnTo>
                    <a:pt x="9" y="384"/>
                  </a:lnTo>
                  <a:lnTo>
                    <a:pt x="6" y="375"/>
                  </a:lnTo>
                  <a:lnTo>
                    <a:pt x="3" y="366"/>
                  </a:lnTo>
                  <a:lnTo>
                    <a:pt x="2" y="358"/>
                  </a:lnTo>
                  <a:lnTo>
                    <a:pt x="1" y="349"/>
                  </a:lnTo>
                  <a:lnTo>
                    <a:pt x="0" y="341"/>
                  </a:lnTo>
                  <a:lnTo>
                    <a:pt x="0" y="333"/>
                  </a:lnTo>
                  <a:lnTo>
                    <a:pt x="1" y="326"/>
                  </a:lnTo>
                  <a:lnTo>
                    <a:pt x="2" y="320"/>
                  </a:lnTo>
                  <a:lnTo>
                    <a:pt x="4" y="313"/>
                  </a:lnTo>
                  <a:lnTo>
                    <a:pt x="8" y="306"/>
                  </a:lnTo>
                  <a:lnTo>
                    <a:pt x="11" y="301"/>
                  </a:lnTo>
                  <a:lnTo>
                    <a:pt x="16" y="295"/>
                  </a:lnTo>
                  <a:lnTo>
                    <a:pt x="20" y="289"/>
                  </a:lnTo>
                  <a:lnTo>
                    <a:pt x="26" y="284"/>
                  </a:lnTo>
                  <a:lnTo>
                    <a:pt x="31" y="279"/>
                  </a:lnTo>
                  <a:lnTo>
                    <a:pt x="39" y="275"/>
                  </a:lnTo>
                  <a:lnTo>
                    <a:pt x="116" y="239"/>
                  </a:lnTo>
                  <a:lnTo>
                    <a:pt x="196" y="203"/>
                  </a:lnTo>
                  <a:lnTo>
                    <a:pt x="279" y="168"/>
                  </a:lnTo>
                  <a:lnTo>
                    <a:pt x="362" y="135"/>
                  </a:lnTo>
                  <a:lnTo>
                    <a:pt x="447" y="101"/>
                  </a:lnTo>
                  <a:lnTo>
                    <a:pt x="532" y="67"/>
                  </a:lnTo>
                  <a:lnTo>
                    <a:pt x="619" y="35"/>
                  </a:lnTo>
                  <a:lnTo>
                    <a:pt x="706" y="4"/>
                  </a:lnTo>
                  <a:lnTo>
                    <a:pt x="715" y="1"/>
                  </a:lnTo>
                  <a:lnTo>
                    <a:pt x="723" y="1"/>
                  </a:lnTo>
                  <a:lnTo>
                    <a:pt x="732" y="0"/>
                  </a:lnTo>
                  <a:lnTo>
                    <a:pt x="740" y="0"/>
                  </a:lnTo>
                  <a:lnTo>
                    <a:pt x="747" y="1"/>
                  </a:lnTo>
                  <a:lnTo>
                    <a:pt x="755" y="4"/>
                  </a:lnTo>
                  <a:lnTo>
                    <a:pt x="762" y="6"/>
                  </a:lnTo>
                  <a:lnTo>
                    <a:pt x="768" y="9"/>
                  </a:lnTo>
                  <a:lnTo>
                    <a:pt x="775" y="12"/>
                  </a:lnTo>
                  <a:lnTo>
                    <a:pt x="781" y="17"/>
                  </a:lnTo>
                  <a:lnTo>
                    <a:pt x="786" y="23"/>
                  </a:lnTo>
                  <a:lnTo>
                    <a:pt x="792" y="28"/>
                  </a:lnTo>
                  <a:lnTo>
                    <a:pt x="797" y="35"/>
                  </a:lnTo>
                  <a:lnTo>
                    <a:pt x="802" y="42"/>
                  </a:lnTo>
                  <a:lnTo>
                    <a:pt x="807" y="49"/>
                  </a:lnTo>
                  <a:lnTo>
                    <a:pt x="811" y="58"/>
                  </a:lnTo>
                  <a:lnTo>
                    <a:pt x="819" y="83"/>
                  </a:lnTo>
                  <a:lnTo>
                    <a:pt x="827" y="107"/>
                  </a:lnTo>
                  <a:lnTo>
                    <a:pt x="836" y="131"/>
                  </a:lnTo>
                  <a:lnTo>
                    <a:pt x="844" y="155"/>
                  </a:lnTo>
                  <a:lnTo>
                    <a:pt x="852" y="180"/>
                  </a:lnTo>
                  <a:lnTo>
                    <a:pt x="860" y="203"/>
                  </a:lnTo>
                  <a:lnTo>
                    <a:pt x="868" y="227"/>
                  </a:lnTo>
                  <a:lnTo>
                    <a:pt x="876"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5" name="Freeform 97"/>
            <p:cNvSpPr>
              <a:spLocks/>
            </p:cNvSpPr>
            <p:nvPr userDrawn="1"/>
          </p:nvSpPr>
          <p:spPr bwMode="auto">
            <a:xfrm>
              <a:off x="3069" y="1639"/>
              <a:ext cx="117" cy="75"/>
            </a:xfrm>
            <a:custGeom>
              <a:avLst/>
              <a:gdLst>
                <a:gd name="T0" fmla="*/ 817 w 817"/>
                <a:gd name="T1" fmla="*/ 292 h 525"/>
                <a:gd name="T2" fmla="*/ 813 w 817"/>
                <a:gd name="T3" fmla="*/ 324 h 525"/>
                <a:gd name="T4" fmla="*/ 804 w 817"/>
                <a:gd name="T5" fmla="*/ 342 h 525"/>
                <a:gd name="T6" fmla="*/ 796 w 817"/>
                <a:gd name="T7" fmla="*/ 351 h 525"/>
                <a:gd name="T8" fmla="*/ 787 w 817"/>
                <a:gd name="T9" fmla="*/ 358 h 525"/>
                <a:gd name="T10" fmla="*/ 775 w 817"/>
                <a:gd name="T11" fmla="*/ 365 h 525"/>
                <a:gd name="T12" fmla="*/ 746 w 817"/>
                <a:gd name="T13" fmla="*/ 372 h 525"/>
                <a:gd name="T14" fmla="*/ 699 w 817"/>
                <a:gd name="T15" fmla="*/ 381 h 525"/>
                <a:gd name="T16" fmla="*/ 613 w 817"/>
                <a:gd name="T17" fmla="*/ 400 h 525"/>
                <a:gd name="T18" fmla="*/ 487 w 817"/>
                <a:gd name="T19" fmla="*/ 429 h 525"/>
                <a:gd name="T20" fmla="*/ 359 w 817"/>
                <a:gd name="T21" fmla="*/ 464 h 525"/>
                <a:gd name="T22" fmla="*/ 226 w 817"/>
                <a:gd name="T23" fmla="*/ 503 h 525"/>
                <a:gd name="T24" fmla="*/ 151 w 817"/>
                <a:gd name="T25" fmla="*/ 525 h 525"/>
                <a:gd name="T26" fmla="*/ 135 w 817"/>
                <a:gd name="T27" fmla="*/ 525 h 525"/>
                <a:gd name="T28" fmla="*/ 121 w 817"/>
                <a:gd name="T29" fmla="*/ 524 h 525"/>
                <a:gd name="T30" fmla="*/ 108 w 817"/>
                <a:gd name="T31" fmla="*/ 520 h 525"/>
                <a:gd name="T32" fmla="*/ 96 w 817"/>
                <a:gd name="T33" fmla="*/ 513 h 525"/>
                <a:gd name="T34" fmla="*/ 86 w 817"/>
                <a:gd name="T35" fmla="*/ 503 h 525"/>
                <a:gd name="T36" fmla="*/ 72 w 817"/>
                <a:gd name="T37" fmla="*/ 483 h 525"/>
                <a:gd name="T38" fmla="*/ 57 w 817"/>
                <a:gd name="T39" fmla="*/ 442 h 525"/>
                <a:gd name="T40" fmla="*/ 43 w 817"/>
                <a:gd name="T41" fmla="*/ 394 h 525"/>
                <a:gd name="T42" fmla="*/ 28 w 817"/>
                <a:gd name="T43" fmla="*/ 346 h 525"/>
                <a:gd name="T44" fmla="*/ 12 w 817"/>
                <a:gd name="T45" fmla="*/ 298 h 525"/>
                <a:gd name="T46" fmla="*/ 2 w 817"/>
                <a:gd name="T47" fmla="*/ 263 h 525"/>
                <a:gd name="T48" fmla="*/ 0 w 817"/>
                <a:gd name="T49" fmla="*/ 245 h 525"/>
                <a:gd name="T50" fmla="*/ 1 w 817"/>
                <a:gd name="T51" fmla="*/ 229 h 525"/>
                <a:gd name="T52" fmla="*/ 4 w 817"/>
                <a:gd name="T53" fmla="*/ 215 h 525"/>
                <a:gd name="T54" fmla="*/ 11 w 817"/>
                <a:gd name="T55" fmla="*/ 201 h 525"/>
                <a:gd name="T56" fmla="*/ 19 w 817"/>
                <a:gd name="T57" fmla="*/ 189 h 525"/>
                <a:gd name="T58" fmla="*/ 30 w 817"/>
                <a:gd name="T59" fmla="*/ 179 h 525"/>
                <a:gd name="T60" fmla="*/ 45 w 817"/>
                <a:gd name="T61" fmla="*/ 170 h 525"/>
                <a:gd name="T62" fmla="*/ 125 w 817"/>
                <a:gd name="T63" fmla="*/ 144 h 525"/>
                <a:gd name="T64" fmla="*/ 267 w 817"/>
                <a:gd name="T65" fmla="*/ 103 h 525"/>
                <a:gd name="T66" fmla="*/ 405 w 817"/>
                <a:gd name="T67" fmla="*/ 66 h 525"/>
                <a:gd name="T68" fmla="*/ 539 w 817"/>
                <a:gd name="T69" fmla="*/ 33 h 525"/>
                <a:gd name="T70" fmla="*/ 631 w 817"/>
                <a:gd name="T71" fmla="*/ 14 h 525"/>
                <a:gd name="T72" fmla="*/ 682 w 817"/>
                <a:gd name="T73" fmla="*/ 4 h 525"/>
                <a:gd name="T74" fmla="*/ 713 w 817"/>
                <a:gd name="T75" fmla="*/ 0 h 525"/>
                <a:gd name="T76" fmla="*/ 727 w 817"/>
                <a:gd name="T77" fmla="*/ 1 h 525"/>
                <a:gd name="T78" fmla="*/ 739 w 817"/>
                <a:gd name="T79" fmla="*/ 5 h 525"/>
                <a:gd name="T80" fmla="*/ 750 w 817"/>
                <a:gd name="T81" fmla="*/ 12 h 525"/>
                <a:gd name="T82" fmla="*/ 761 w 817"/>
                <a:gd name="T83" fmla="*/ 21 h 525"/>
                <a:gd name="T84" fmla="*/ 769 w 817"/>
                <a:gd name="T85" fmla="*/ 32 h 525"/>
                <a:gd name="T86" fmla="*/ 780 w 817"/>
                <a:gd name="T87" fmla="*/ 54 h 525"/>
                <a:gd name="T88" fmla="*/ 791 w 817"/>
                <a:gd name="T89" fmla="*/ 98 h 525"/>
                <a:gd name="T90" fmla="*/ 800 w 817"/>
                <a:gd name="T91" fmla="*/ 148 h 525"/>
                <a:gd name="T92" fmla="*/ 808 w 817"/>
                <a:gd name="T93" fmla="*/ 198 h 525"/>
                <a:gd name="T94" fmla="*/ 815 w 817"/>
                <a:gd name="T95" fmla="*/ 248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17" h="525">
                  <a:moveTo>
                    <a:pt x="817" y="274"/>
                  </a:moveTo>
                  <a:lnTo>
                    <a:pt x="817" y="292"/>
                  </a:lnTo>
                  <a:lnTo>
                    <a:pt x="816" y="309"/>
                  </a:lnTo>
                  <a:lnTo>
                    <a:pt x="813" y="324"/>
                  </a:lnTo>
                  <a:lnTo>
                    <a:pt x="807" y="336"/>
                  </a:lnTo>
                  <a:lnTo>
                    <a:pt x="804" y="342"/>
                  </a:lnTo>
                  <a:lnTo>
                    <a:pt x="800" y="346"/>
                  </a:lnTo>
                  <a:lnTo>
                    <a:pt x="796" y="351"/>
                  </a:lnTo>
                  <a:lnTo>
                    <a:pt x="791" y="355"/>
                  </a:lnTo>
                  <a:lnTo>
                    <a:pt x="787" y="358"/>
                  </a:lnTo>
                  <a:lnTo>
                    <a:pt x="781" y="362"/>
                  </a:lnTo>
                  <a:lnTo>
                    <a:pt x="775" y="365"/>
                  </a:lnTo>
                  <a:lnTo>
                    <a:pt x="769" y="367"/>
                  </a:lnTo>
                  <a:lnTo>
                    <a:pt x="746" y="372"/>
                  </a:lnTo>
                  <a:lnTo>
                    <a:pt x="722" y="376"/>
                  </a:lnTo>
                  <a:lnTo>
                    <a:pt x="699" y="381"/>
                  </a:lnTo>
                  <a:lnTo>
                    <a:pt x="674" y="386"/>
                  </a:lnTo>
                  <a:lnTo>
                    <a:pt x="613" y="400"/>
                  </a:lnTo>
                  <a:lnTo>
                    <a:pt x="551" y="414"/>
                  </a:lnTo>
                  <a:lnTo>
                    <a:pt x="487" y="429"/>
                  </a:lnTo>
                  <a:lnTo>
                    <a:pt x="423" y="446"/>
                  </a:lnTo>
                  <a:lnTo>
                    <a:pt x="359" y="464"/>
                  </a:lnTo>
                  <a:lnTo>
                    <a:pt x="292" y="483"/>
                  </a:lnTo>
                  <a:lnTo>
                    <a:pt x="226" y="503"/>
                  </a:lnTo>
                  <a:lnTo>
                    <a:pt x="159" y="523"/>
                  </a:lnTo>
                  <a:lnTo>
                    <a:pt x="151" y="525"/>
                  </a:lnTo>
                  <a:lnTo>
                    <a:pt x="143" y="525"/>
                  </a:lnTo>
                  <a:lnTo>
                    <a:pt x="135" y="525"/>
                  </a:lnTo>
                  <a:lnTo>
                    <a:pt x="127" y="525"/>
                  </a:lnTo>
                  <a:lnTo>
                    <a:pt x="121" y="524"/>
                  </a:lnTo>
                  <a:lnTo>
                    <a:pt x="114" y="522"/>
                  </a:lnTo>
                  <a:lnTo>
                    <a:pt x="108" y="520"/>
                  </a:lnTo>
                  <a:lnTo>
                    <a:pt x="101" y="516"/>
                  </a:lnTo>
                  <a:lnTo>
                    <a:pt x="96" y="513"/>
                  </a:lnTo>
                  <a:lnTo>
                    <a:pt x="91" y="507"/>
                  </a:lnTo>
                  <a:lnTo>
                    <a:pt x="86" y="503"/>
                  </a:lnTo>
                  <a:lnTo>
                    <a:pt x="81" y="497"/>
                  </a:lnTo>
                  <a:lnTo>
                    <a:pt x="72" y="483"/>
                  </a:lnTo>
                  <a:lnTo>
                    <a:pt x="64" y="467"/>
                  </a:lnTo>
                  <a:lnTo>
                    <a:pt x="57" y="442"/>
                  </a:lnTo>
                  <a:lnTo>
                    <a:pt x="51" y="419"/>
                  </a:lnTo>
                  <a:lnTo>
                    <a:pt x="43" y="394"/>
                  </a:lnTo>
                  <a:lnTo>
                    <a:pt x="35" y="371"/>
                  </a:lnTo>
                  <a:lnTo>
                    <a:pt x="28" y="346"/>
                  </a:lnTo>
                  <a:lnTo>
                    <a:pt x="20" y="321"/>
                  </a:lnTo>
                  <a:lnTo>
                    <a:pt x="12" y="298"/>
                  </a:lnTo>
                  <a:lnTo>
                    <a:pt x="4" y="273"/>
                  </a:lnTo>
                  <a:lnTo>
                    <a:pt x="2" y="263"/>
                  </a:lnTo>
                  <a:lnTo>
                    <a:pt x="1" y="254"/>
                  </a:lnTo>
                  <a:lnTo>
                    <a:pt x="0" y="245"/>
                  </a:lnTo>
                  <a:lnTo>
                    <a:pt x="1" y="237"/>
                  </a:lnTo>
                  <a:lnTo>
                    <a:pt x="1" y="229"/>
                  </a:lnTo>
                  <a:lnTo>
                    <a:pt x="2" y="222"/>
                  </a:lnTo>
                  <a:lnTo>
                    <a:pt x="4" y="215"/>
                  </a:lnTo>
                  <a:lnTo>
                    <a:pt x="8" y="208"/>
                  </a:lnTo>
                  <a:lnTo>
                    <a:pt x="11" y="201"/>
                  </a:lnTo>
                  <a:lnTo>
                    <a:pt x="15" y="196"/>
                  </a:lnTo>
                  <a:lnTo>
                    <a:pt x="19" y="189"/>
                  </a:lnTo>
                  <a:lnTo>
                    <a:pt x="25" y="185"/>
                  </a:lnTo>
                  <a:lnTo>
                    <a:pt x="30" y="179"/>
                  </a:lnTo>
                  <a:lnTo>
                    <a:pt x="37" y="174"/>
                  </a:lnTo>
                  <a:lnTo>
                    <a:pt x="45" y="170"/>
                  </a:lnTo>
                  <a:lnTo>
                    <a:pt x="53" y="167"/>
                  </a:lnTo>
                  <a:lnTo>
                    <a:pt x="125" y="144"/>
                  </a:lnTo>
                  <a:lnTo>
                    <a:pt x="196" y="123"/>
                  </a:lnTo>
                  <a:lnTo>
                    <a:pt x="267" y="103"/>
                  </a:lnTo>
                  <a:lnTo>
                    <a:pt x="336" y="84"/>
                  </a:lnTo>
                  <a:lnTo>
                    <a:pt x="405" y="66"/>
                  </a:lnTo>
                  <a:lnTo>
                    <a:pt x="473" y="49"/>
                  </a:lnTo>
                  <a:lnTo>
                    <a:pt x="539" y="33"/>
                  </a:lnTo>
                  <a:lnTo>
                    <a:pt x="605" y="19"/>
                  </a:lnTo>
                  <a:lnTo>
                    <a:pt x="631" y="14"/>
                  </a:lnTo>
                  <a:lnTo>
                    <a:pt x="657" y="8"/>
                  </a:lnTo>
                  <a:lnTo>
                    <a:pt x="682" y="4"/>
                  </a:lnTo>
                  <a:lnTo>
                    <a:pt x="706" y="0"/>
                  </a:lnTo>
                  <a:lnTo>
                    <a:pt x="713" y="0"/>
                  </a:lnTo>
                  <a:lnTo>
                    <a:pt x="720" y="0"/>
                  </a:lnTo>
                  <a:lnTo>
                    <a:pt x="727" y="1"/>
                  </a:lnTo>
                  <a:lnTo>
                    <a:pt x="734" y="3"/>
                  </a:lnTo>
                  <a:lnTo>
                    <a:pt x="739" y="5"/>
                  </a:lnTo>
                  <a:lnTo>
                    <a:pt x="745" y="8"/>
                  </a:lnTo>
                  <a:lnTo>
                    <a:pt x="750" y="12"/>
                  </a:lnTo>
                  <a:lnTo>
                    <a:pt x="755" y="16"/>
                  </a:lnTo>
                  <a:lnTo>
                    <a:pt x="761" y="21"/>
                  </a:lnTo>
                  <a:lnTo>
                    <a:pt x="765" y="26"/>
                  </a:lnTo>
                  <a:lnTo>
                    <a:pt x="769" y="32"/>
                  </a:lnTo>
                  <a:lnTo>
                    <a:pt x="773" y="39"/>
                  </a:lnTo>
                  <a:lnTo>
                    <a:pt x="780" y="54"/>
                  </a:lnTo>
                  <a:lnTo>
                    <a:pt x="787" y="72"/>
                  </a:lnTo>
                  <a:lnTo>
                    <a:pt x="791" y="98"/>
                  </a:lnTo>
                  <a:lnTo>
                    <a:pt x="796" y="123"/>
                  </a:lnTo>
                  <a:lnTo>
                    <a:pt x="800" y="148"/>
                  </a:lnTo>
                  <a:lnTo>
                    <a:pt x="805" y="173"/>
                  </a:lnTo>
                  <a:lnTo>
                    <a:pt x="808" y="198"/>
                  </a:lnTo>
                  <a:lnTo>
                    <a:pt x="811" y="224"/>
                  </a:lnTo>
                  <a:lnTo>
                    <a:pt x="815" y="248"/>
                  </a:lnTo>
                  <a:lnTo>
                    <a:pt x="817"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6" name="Freeform 98"/>
            <p:cNvSpPr>
              <a:spLocks/>
            </p:cNvSpPr>
            <p:nvPr userDrawn="1"/>
          </p:nvSpPr>
          <p:spPr bwMode="auto">
            <a:xfrm>
              <a:off x="2798" y="1675"/>
              <a:ext cx="82" cy="90"/>
            </a:xfrm>
            <a:custGeom>
              <a:avLst/>
              <a:gdLst>
                <a:gd name="T0" fmla="*/ 574 w 577"/>
                <a:gd name="T1" fmla="*/ 269 h 630"/>
                <a:gd name="T2" fmla="*/ 577 w 577"/>
                <a:gd name="T3" fmla="*/ 294 h 630"/>
                <a:gd name="T4" fmla="*/ 576 w 577"/>
                <a:gd name="T5" fmla="*/ 309 h 630"/>
                <a:gd name="T6" fmla="*/ 572 w 577"/>
                <a:gd name="T7" fmla="*/ 323 h 630"/>
                <a:gd name="T8" fmla="*/ 567 w 577"/>
                <a:gd name="T9" fmla="*/ 336 h 630"/>
                <a:gd name="T10" fmla="*/ 558 w 577"/>
                <a:gd name="T11" fmla="*/ 347 h 630"/>
                <a:gd name="T12" fmla="*/ 548 w 577"/>
                <a:gd name="T13" fmla="*/ 358 h 630"/>
                <a:gd name="T14" fmla="*/ 508 w 577"/>
                <a:gd name="T15" fmla="*/ 380 h 630"/>
                <a:gd name="T16" fmla="*/ 445 w 577"/>
                <a:gd name="T17" fmla="*/ 415 h 630"/>
                <a:gd name="T18" fmla="*/ 384 w 577"/>
                <a:gd name="T19" fmla="*/ 449 h 630"/>
                <a:gd name="T20" fmla="*/ 328 w 577"/>
                <a:gd name="T21" fmla="*/ 484 h 630"/>
                <a:gd name="T22" fmla="*/ 274 w 577"/>
                <a:gd name="T23" fmla="*/ 518 h 630"/>
                <a:gd name="T24" fmla="*/ 226 w 577"/>
                <a:gd name="T25" fmla="*/ 552 h 630"/>
                <a:gd name="T26" fmla="*/ 183 w 577"/>
                <a:gd name="T27" fmla="*/ 583 h 630"/>
                <a:gd name="T28" fmla="*/ 147 w 577"/>
                <a:gd name="T29" fmla="*/ 613 h 630"/>
                <a:gd name="T30" fmla="*/ 128 w 577"/>
                <a:gd name="T31" fmla="*/ 629 h 630"/>
                <a:gd name="T32" fmla="*/ 121 w 577"/>
                <a:gd name="T33" fmla="*/ 630 h 630"/>
                <a:gd name="T34" fmla="*/ 110 w 577"/>
                <a:gd name="T35" fmla="*/ 627 h 630"/>
                <a:gd name="T36" fmla="*/ 96 w 577"/>
                <a:gd name="T37" fmla="*/ 613 h 630"/>
                <a:gd name="T38" fmla="*/ 80 w 577"/>
                <a:gd name="T39" fmla="*/ 587 h 630"/>
                <a:gd name="T40" fmla="*/ 68 w 577"/>
                <a:gd name="T41" fmla="*/ 560 h 630"/>
                <a:gd name="T42" fmla="*/ 59 w 577"/>
                <a:gd name="T43" fmla="*/ 538 h 630"/>
                <a:gd name="T44" fmla="*/ 42 w 577"/>
                <a:gd name="T45" fmla="*/ 489 h 630"/>
                <a:gd name="T46" fmla="*/ 18 w 577"/>
                <a:gd name="T47" fmla="*/ 412 h 630"/>
                <a:gd name="T48" fmla="*/ 5 w 577"/>
                <a:gd name="T49" fmla="*/ 355 h 630"/>
                <a:gd name="T50" fmla="*/ 0 w 577"/>
                <a:gd name="T51" fmla="*/ 323 h 630"/>
                <a:gd name="T52" fmla="*/ 2 w 577"/>
                <a:gd name="T53" fmla="*/ 297 h 630"/>
                <a:gd name="T54" fmla="*/ 8 w 577"/>
                <a:gd name="T55" fmla="*/ 276 h 630"/>
                <a:gd name="T56" fmla="*/ 28 w 577"/>
                <a:gd name="T57" fmla="*/ 254 h 630"/>
                <a:gd name="T58" fmla="*/ 65 w 577"/>
                <a:gd name="T59" fmla="*/ 224 h 630"/>
                <a:gd name="T60" fmla="*/ 130 w 577"/>
                <a:gd name="T61" fmla="*/ 176 h 630"/>
                <a:gd name="T62" fmla="*/ 208 w 577"/>
                <a:gd name="T63" fmla="*/ 125 h 630"/>
                <a:gd name="T64" fmla="*/ 263 w 577"/>
                <a:gd name="T65" fmla="*/ 92 h 630"/>
                <a:gd name="T66" fmla="*/ 323 w 577"/>
                <a:gd name="T67" fmla="*/ 57 h 630"/>
                <a:gd name="T68" fmla="*/ 386 w 577"/>
                <a:gd name="T69" fmla="*/ 22 h 630"/>
                <a:gd name="T70" fmla="*/ 426 w 577"/>
                <a:gd name="T71" fmla="*/ 3 h 630"/>
                <a:gd name="T72" fmla="*/ 439 w 577"/>
                <a:gd name="T73" fmla="*/ 0 h 630"/>
                <a:gd name="T74" fmla="*/ 452 w 577"/>
                <a:gd name="T75" fmla="*/ 1 h 630"/>
                <a:gd name="T76" fmla="*/ 463 w 577"/>
                <a:gd name="T77" fmla="*/ 4 h 630"/>
                <a:gd name="T78" fmla="*/ 473 w 577"/>
                <a:gd name="T79" fmla="*/ 10 h 630"/>
                <a:gd name="T80" fmla="*/ 482 w 577"/>
                <a:gd name="T81" fmla="*/ 19 h 630"/>
                <a:gd name="T82" fmla="*/ 495 w 577"/>
                <a:gd name="T83" fmla="*/ 38 h 630"/>
                <a:gd name="T84" fmla="*/ 514 w 577"/>
                <a:gd name="T85" fmla="*/ 92 h 630"/>
                <a:gd name="T86" fmla="*/ 539 w 577"/>
                <a:gd name="T87" fmla="*/ 167 h 630"/>
                <a:gd name="T88" fmla="*/ 557 w 577"/>
                <a:gd name="T89" fmla="*/ 216 h 630"/>
                <a:gd name="T90" fmla="*/ 565 w 577"/>
                <a:gd name="T91" fmla="*/ 23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7" h="630">
                  <a:moveTo>
                    <a:pt x="569" y="250"/>
                  </a:moveTo>
                  <a:lnTo>
                    <a:pt x="574" y="269"/>
                  </a:lnTo>
                  <a:lnTo>
                    <a:pt x="576" y="286"/>
                  </a:lnTo>
                  <a:lnTo>
                    <a:pt x="577" y="294"/>
                  </a:lnTo>
                  <a:lnTo>
                    <a:pt x="576" y="301"/>
                  </a:lnTo>
                  <a:lnTo>
                    <a:pt x="576" y="309"/>
                  </a:lnTo>
                  <a:lnTo>
                    <a:pt x="575" y="316"/>
                  </a:lnTo>
                  <a:lnTo>
                    <a:pt x="572" y="323"/>
                  </a:lnTo>
                  <a:lnTo>
                    <a:pt x="569" y="329"/>
                  </a:lnTo>
                  <a:lnTo>
                    <a:pt x="567" y="336"/>
                  </a:lnTo>
                  <a:lnTo>
                    <a:pt x="562" y="342"/>
                  </a:lnTo>
                  <a:lnTo>
                    <a:pt x="558" y="347"/>
                  </a:lnTo>
                  <a:lnTo>
                    <a:pt x="553" y="353"/>
                  </a:lnTo>
                  <a:lnTo>
                    <a:pt x="548" y="358"/>
                  </a:lnTo>
                  <a:lnTo>
                    <a:pt x="541" y="362"/>
                  </a:lnTo>
                  <a:lnTo>
                    <a:pt x="508" y="380"/>
                  </a:lnTo>
                  <a:lnTo>
                    <a:pt x="475" y="397"/>
                  </a:lnTo>
                  <a:lnTo>
                    <a:pt x="445" y="415"/>
                  </a:lnTo>
                  <a:lnTo>
                    <a:pt x="414" y="432"/>
                  </a:lnTo>
                  <a:lnTo>
                    <a:pt x="384" y="449"/>
                  </a:lnTo>
                  <a:lnTo>
                    <a:pt x="356" y="466"/>
                  </a:lnTo>
                  <a:lnTo>
                    <a:pt x="328" y="484"/>
                  </a:lnTo>
                  <a:lnTo>
                    <a:pt x="300" y="501"/>
                  </a:lnTo>
                  <a:lnTo>
                    <a:pt x="274" y="518"/>
                  </a:lnTo>
                  <a:lnTo>
                    <a:pt x="250" y="535"/>
                  </a:lnTo>
                  <a:lnTo>
                    <a:pt x="226" y="552"/>
                  </a:lnTo>
                  <a:lnTo>
                    <a:pt x="203" y="567"/>
                  </a:lnTo>
                  <a:lnTo>
                    <a:pt x="183" y="583"/>
                  </a:lnTo>
                  <a:lnTo>
                    <a:pt x="165" y="599"/>
                  </a:lnTo>
                  <a:lnTo>
                    <a:pt x="147" y="613"/>
                  </a:lnTo>
                  <a:lnTo>
                    <a:pt x="131" y="628"/>
                  </a:lnTo>
                  <a:lnTo>
                    <a:pt x="128" y="629"/>
                  </a:lnTo>
                  <a:lnTo>
                    <a:pt x="124" y="630"/>
                  </a:lnTo>
                  <a:lnTo>
                    <a:pt x="121" y="630"/>
                  </a:lnTo>
                  <a:lnTo>
                    <a:pt x="118" y="630"/>
                  </a:lnTo>
                  <a:lnTo>
                    <a:pt x="110" y="627"/>
                  </a:lnTo>
                  <a:lnTo>
                    <a:pt x="103" y="621"/>
                  </a:lnTo>
                  <a:lnTo>
                    <a:pt x="96" y="613"/>
                  </a:lnTo>
                  <a:lnTo>
                    <a:pt x="88" y="602"/>
                  </a:lnTo>
                  <a:lnTo>
                    <a:pt x="80" y="587"/>
                  </a:lnTo>
                  <a:lnTo>
                    <a:pt x="72" y="572"/>
                  </a:lnTo>
                  <a:lnTo>
                    <a:pt x="68" y="560"/>
                  </a:lnTo>
                  <a:lnTo>
                    <a:pt x="63" y="549"/>
                  </a:lnTo>
                  <a:lnTo>
                    <a:pt x="59" y="538"/>
                  </a:lnTo>
                  <a:lnTo>
                    <a:pt x="55" y="527"/>
                  </a:lnTo>
                  <a:lnTo>
                    <a:pt x="42" y="489"/>
                  </a:lnTo>
                  <a:lnTo>
                    <a:pt x="30" y="451"/>
                  </a:lnTo>
                  <a:lnTo>
                    <a:pt x="18" y="412"/>
                  </a:lnTo>
                  <a:lnTo>
                    <a:pt x="8" y="374"/>
                  </a:lnTo>
                  <a:lnTo>
                    <a:pt x="5" y="355"/>
                  </a:lnTo>
                  <a:lnTo>
                    <a:pt x="1" y="338"/>
                  </a:lnTo>
                  <a:lnTo>
                    <a:pt x="0" y="323"/>
                  </a:lnTo>
                  <a:lnTo>
                    <a:pt x="0" y="309"/>
                  </a:lnTo>
                  <a:lnTo>
                    <a:pt x="2" y="297"/>
                  </a:lnTo>
                  <a:lnTo>
                    <a:pt x="5" y="286"/>
                  </a:lnTo>
                  <a:lnTo>
                    <a:pt x="8" y="276"/>
                  </a:lnTo>
                  <a:lnTo>
                    <a:pt x="13" y="268"/>
                  </a:lnTo>
                  <a:lnTo>
                    <a:pt x="28" y="254"/>
                  </a:lnTo>
                  <a:lnTo>
                    <a:pt x="45" y="239"/>
                  </a:lnTo>
                  <a:lnTo>
                    <a:pt x="65" y="224"/>
                  </a:lnTo>
                  <a:lnTo>
                    <a:pt x="85" y="208"/>
                  </a:lnTo>
                  <a:lnTo>
                    <a:pt x="130" y="176"/>
                  </a:lnTo>
                  <a:lnTo>
                    <a:pt x="181" y="142"/>
                  </a:lnTo>
                  <a:lnTo>
                    <a:pt x="208" y="125"/>
                  </a:lnTo>
                  <a:lnTo>
                    <a:pt x="235" y="109"/>
                  </a:lnTo>
                  <a:lnTo>
                    <a:pt x="263" y="92"/>
                  </a:lnTo>
                  <a:lnTo>
                    <a:pt x="293" y="74"/>
                  </a:lnTo>
                  <a:lnTo>
                    <a:pt x="323" y="57"/>
                  </a:lnTo>
                  <a:lnTo>
                    <a:pt x="355" y="40"/>
                  </a:lnTo>
                  <a:lnTo>
                    <a:pt x="386" y="22"/>
                  </a:lnTo>
                  <a:lnTo>
                    <a:pt x="419" y="5"/>
                  </a:lnTo>
                  <a:lnTo>
                    <a:pt x="426" y="3"/>
                  </a:lnTo>
                  <a:lnTo>
                    <a:pt x="432" y="1"/>
                  </a:lnTo>
                  <a:lnTo>
                    <a:pt x="439" y="0"/>
                  </a:lnTo>
                  <a:lnTo>
                    <a:pt x="445" y="0"/>
                  </a:lnTo>
                  <a:lnTo>
                    <a:pt x="452" y="1"/>
                  </a:lnTo>
                  <a:lnTo>
                    <a:pt x="457" y="2"/>
                  </a:lnTo>
                  <a:lnTo>
                    <a:pt x="463" y="4"/>
                  </a:lnTo>
                  <a:lnTo>
                    <a:pt x="467" y="7"/>
                  </a:lnTo>
                  <a:lnTo>
                    <a:pt x="473" y="10"/>
                  </a:lnTo>
                  <a:lnTo>
                    <a:pt x="478" y="14"/>
                  </a:lnTo>
                  <a:lnTo>
                    <a:pt x="482" y="19"/>
                  </a:lnTo>
                  <a:lnTo>
                    <a:pt x="487" y="24"/>
                  </a:lnTo>
                  <a:lnTo>
                    <a:pt x="495" y="38"/>
                  </a:lnTo>
                  <a:lnTo>
                    <a:pt x="501" y="55"/>
                  </a:lnTo>
                  <a:lnTo>
                    <a:pt x="514" y="92"/>
                  </a:lnTo>
                  <a:lnTo>
                    <a:pt x="525" y="129"/>
                  </a:lnTo>
                  <a:lnTo>
                    <a:pt x="539" y="167"/>
                  </a:lnTo>
                  <a:lnTo>
                    <a:pt x="552" y="205"/>
                  </a:lnTo>
                  <a:lnTo>
                    <a:pt x="557" y="216"/>
                  </a:lnTo>
                  <a:lnTo>
                    <a:pt x="560" y="227"/>
                  </a:lnTo>
                  <a:lnTo>
                    <a:pt x="565" y="239"/>
                  </a:lnTo>
                  <a:lnTo>
                    <a:pt x="569"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7" name="Freeform 99"/>
            <p:cNvSpPr>
              <a:spLocks/>
            </p:cNvSpPr>
            <p:nvPr userDrawn="1"/>
          </p:nvSpPr>
          <p:spPr bwMode="auto">
            <a:xfrm>
              <a:off x="2884" y="1648"/>
              <a:ext cx="92" cy="64"/>
            </a:xfrm>
            <a:custGeom>
              <a:avLst/>
              <a:gdLst>
                <a:gd name="T0" fmla="*/ 635 w 638"/>
                <a:gd name="T1" fmla="*/ 176 h 452"/>
                <a:gd name="T2" fmla="*/ 638 w 638"/>
                <a:gd name="T3" fmla="*/ 189 h 452"/>
                <a:gd name="T4" fmla="*/ 638 w 638"/>
                <a:gd name="T5" fmla="*/ 202 h 452"/>
                <a:gd name="T6" fmla="*/ 637 w 638"/>
                <a:gd name="T7" fmla="*/ 213 h 452"/>
                <a:gd name="T8" fmla="*/ 634 w 638"/>
                <a:gd name="T9" fmla="*/ 223 h 452"/>
                <a:gd name="T10" fmla="*/ 629 w 638"/>
                <a:gd name="T11" fmla="*/ 232 h 452"/>
                <a:gd name="T12" fmla="*/ 622 w 638"/>
                <a:gd name="T13" fmla="*/ 241 h 452"/>
                <a:gd name="T14" fmla="*/ 612 w 638"/>
                <a:gd name="T15" fmla="*/ 248 h 452"/>
                <a:gd name="T16" fmla="*/ 602 w 638"/>
                <a:gd name="T17" fmla="*/ 254 h 452"/>
                <a:gd name="T18" fmla="*/ 539 w 638"/>
                <a:gd name="T19" fmla="*/ 277 h 452"/>
                <a:gd name="T20" fmla="*/ 477 w 638"/>
                <a:gd name="T21" fmla="*/ 300 h 452"/>
                <a:gd name="T22" fmla="*/ 415 w 638"/>
                <a:gd name="T23" fmla="*/ 324 h 452"/>
                <a:gd name="T24" fmla="*/ 354 w 638"/>
                <a:gd name="T25" fmla="*/ 349 h 452"/>
                <a:gd name="T26" fmla="*/ 294 w 638"/>
                <a:gd name="T27" fmla="*/ 373 h 452"/>
                <a:gd name="T28" fmla="*/ 235 w 638"/>
                <a:gd name="T29" fmla="*/ 398 h 452"/>
                <a:gd name="T30" fmla="*/ 178 w 638"/>
                <a:gd name="T31" fmla="*/ 424 h 452"/>
                <a:gd name="T32" fmla="*/ 122 w 638"/>
                <a:gd name="T33" fmla="*/ 448 h 452"/>
                <a:gd name="T34" fmla="*/ 111 w 638"/>
                <a:gd name="T35" fmla="*/ 452 h 452"/>
                <a:gd name="T36" fmla="*/ 100 w 638"/>
                <a:gd name="T37" fmla="*/ 452 h 452"/>
                <a:gd name="T38" fmla="*/ 91 w 638"/>
                <a:gd name="T39" fmla="*/ 451 h 452"/>
                <a:gd name="T40" fmla="*/ 82 w 638"/>
                <a:gd name="T41" fmla="*/ 447 h 452"/>
                <a:gd name="T42" fmla="*/ 73 w 638"/>
                <a:gd name="T43" fmla="*/ 442 h 452"/>
                <a:gd name="T44" fmla="*/ 65 w 638"/>
                <a:gd name="T45" fmla="*/ 435 h 452"/>
                <a:gd name="T46" fmla="*/ 58 w 638"/>
                <a:gd name="T47" fmla="*/ 425 h 452"/>
                <a:gd name="T48" fmla="*/ 51 w 638"/>
                <a:gd name="T49" fmla="*/ 414 h 452"/>
                <a:gd name="T50" fmla="*/ 46 w 638"/>
                <a:gd name="T51" fmla="*/ 397 h 452"/>
                <a:gd name="T52" fmla="*/ 39 w 638"/>
                <a:gd name="T53" fmla="*/ 381 h 452"/>
                <a:gd name="T54" fmla="*/ 30 w 638"/>
                <a:gd name="T55" fmla="*/ 354 h 452"/>
                <a:gd name="T56" fmla="*/ 20 w 638"/>
                <a:gd name="T57" fmla="*/ 327 h 452"/>
                <a:gd name="T58" fmla="*/ 12 w 638"/>
                <a:gd name="T59" fmla="*/ 300 h 452"/>
                <a:gd name="T60" fmla="*/ 3 w 638"/>
                <a:gd name="T61" fmla="*/ 274 h 452"/>
                <a:gd name="T62" fmla="*/ 0 w 638"/>
                <a:gd name="T63" fmla="*/ 261 h 452"/>
                <a:gd name="T64" fmla="*/ 0 w 638"/>
                <a:gd name="T65" fmla="*/ 249 h 452"/>
                <a:gd name="T66" fmla="*/ 2 w 638"/>
                <a:gd name="T67" fmla="*/ 238 h 452"/>
                <a:gd name="T68" fmla="*/ 5 w 638"/>
                <a:gd name="T69" fmla="*/ 228 h 452"/>
                <a:gd name="T70" fmla="*/ 9 w 638"/>
                <a:gd name="T71" fmla="*/ 217 h 452"/>
                <a:gd name="T72" fmla="*/ 15 w 638"/>
                <a:gd name="T73" fmla="*/ 210 h 452"/>
                <a:gd name="T74" fmla="*/ 23 w 638"/>
                <a:gd name="T75" fmla="*/ 202 h 452"/>
                <a:gd name="T76" fmla="*/ 33 w 638"/>
                <a:gd name="T77" fmla="*/ 195 h 452"/>
                <a:gd name="T78" fmla="*/ 88 w 638"/>
                <a:gd name="T79" fmla="*/ 169 h 452"/>
                <a:gd name="T80" fmla="*/ 145 w 638"/>
                <a:gd name="T81" fmla="*/ 145 h 452"/>
                <a:gd name="T82" fmla="*/ 204 w 638"/>
                <a:gd name="T83" fmla="*/ 120 h 452"/>
                <a:gd name="T84" fmla="*/ 263 w 638"/>
                <a:gd name="T85" fmla="*/ 95 h 452"/>
                <a:gd name="T86" fmla="*/ 323 w 638"/>
                <a:gd name="T87" fmla="*/ 71 h 452"/>
                <a:gd name="T88" fmla="*/ 384 w 638"/>
                <a:gd name="T89" fmla="*/ 47 h 452"/>
                <a:gd name="T90" fmla="*/ 446 w 638"/>
                <a:gd name="T91" fmla="*/ 25 h 452"/>
                <a:gd name="T92" fmla="*/ 508 w 638"/>
                <a:gd name="T93" fmla="*/ 2 h 452"/>
                <a:gd name="T94" fmla="*/ 521 w 638"/>
                <a:gd name="T95" fmla="*/ 0 h 452"/>
                <a:gd name="T96" fmla="*/ 532 w 638"/>
                <a:gd name="T97" fmla="*/ 0 h 452"/>
                <a:gd name="T98" fmla="*/ 543 w 638"/>
                <a:gd name="T99" fmla="*/ 1 h 452"/>
                <a:gd name="T100" fmla="*/ 552 w 638"/>
                <a:gd name="T101" fmla="*/ 4 h 452"/>
                <a:gd name="T102" fmla="*/ 561 w 638"/>
                <a:gd name="T103" fmla="*/ 10 h 452"/>
                <a:gd name="T104" fmla="*/ 569 w 638"/>
                <a:gd name="T105" fmla="*/ 18 h 452"/>
                <a:gd name="T106" fmla="*/ 577 w 638"/>
                <a:gd name="T107" fmla="*/ 27 h 452"/>
                <a:gd name="T108" fmla="*/ 584 w 638"/>
                <a:gd name="T109" fmla="*/ 38 h 452"/>
                <a:gd name="T110" fmla="*/ 593 w 638"/>
                <a:gd name="T111" fmla="*/ 64 h 452"/>
                <a:gd name="T112" fmla="*/ 603 w 638"/>
                <a:gd name="T113" fmla="*/ 91 h 452"/>
                <a:gd name="T114" fmla="*/ 613 w 638"/>
                <a:gd name="T115" fmla="*/ 118 h 452"/>
                <a:gd name="T116" fmla="*/ 624 w 638"/>
                <a:gd name="T117" fmla="*/ 145 h 452"/>
                <a:gd name="T118" fmla="*/ 629 w 638"/>
                <a:gd name="T119" fmla="*/ 160 h 452"/>
                <a:gd name="T120" fmla="*/ 635 w 638"/>
                <a:gd name="T121" fmla="*/ 1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8" h="452">
                  <a:moveTo>
                    <a:pt x="635" y="176"/>
                  </a:moveTo>
                  <a:lnTo>
                    <a:pt x="638" y="189"/>
                  </a:lnTo>
                  <a:lnTo>
                    <a:pt x="638" y="202"/>
                  </a:lnTo>
                  <a:lnTo>
                    <a:pt x="637" y="213"/>
                  </a:lnTo>
                  <a:lnTo>
                    <a:pt x="634" y="223"/>
                  </a:lnTo>
                  <a:lnTo>
                    <a:pt x="629" y="232"/>
                  </a:lnTo>
                  <a:lnTo>
                    <a:pt x="622" y="241"/>
                  </a:lnTo>
                  <a:lnTo>
                    <a:pt x="612" y="248"/>
                  </a:lnTo>
                  <a:lnTo>
                    <a:pt x="602" y="254"/>
                  </a:lnTo>
                  <a:lnTo>
                    <a:pt x="539" y="277"/>
                  </a:lnTo>
                  <a:lnTo>
                    <a:pt x="477" y="300"/>
                  </a:lnTo>
                  <a:lnTo>
                    <a:pt x="415" y="324"/>
                  </a:lnTo>
                  <a:lnTo>
                    <a:pt x="354" y="349"/>
                  </a:lnTo>
                  <a:lnTo>
                    <a:pt x="294" y="373"/>
                  </a:lnTo>
                  <a:lnTo>
                    <a:pt x="235" y="398"/>
                  </a:lnTo>
                  <a:lnTo>
                    <a:pt x="178" y="424"/>
                  </a:lnTo>
                  <a:lnTo>
                    <a:pt x="122" y="448"/>
                  </a:lnTo>
                  <a:lnTo>
                    <a:pt x="111" y="452"/>
                  </a:lnTo>
                  <a:lnTo>
                    <a:pt x="100" y="452"/>
                  </a:lnTo>
                  <a:lnTo>
                    <a:pt x="91" y="451"/>
                  </a:lnTo>
                  <a:lnTo>
                    <a:pt x="82" y="447"/>
                  </a:lnTo>
                  <a:lnTo>
                    <a:pt x="73" y="442"/>
                  </a:lnTo>
                  <a:lnTo>
                    <a:pt x="65" y="435"/>
                  </a:lnTo>
                  <a:lnTo>
                    <a:pt x="58" y="425"/>
                  </a:lnTo>
                  <a:lnTo>
                    <a:pt x="51" y="414"/>
                  </a:lnTo>
                  <a:lnTo>
                    <a:pt x="46" y="397"/>
                  </a:lnTo>
                  <a:lnTo>
                    <a:pt x="39" y="381"/>
                  </a:lnTo>
                  <a:lnTo>
                    <a:pt x="30" y="354"/>
                  </a:lnTo>
                  <a:lnTo>
                    <a:pt x="20" y="327"/>
                  </a:lnTo>
                  <a:lnTo>
                    <a:pt x="12" y="300"/>
                  </a:lnTo>
                  <a:lnTo>
                    <a:pt x="3" y="274"/>
                  </a:lnTo>
                  <a:lnTo>
                    <a:pt x="0" y="261"/>
                  </a:lnTo>
                  <a:lnTo>
                    <a:pt x="0" y="249"/>
                  </a:lnTo>
                  <a:lnTo>
                    <a:pt x="2" y="238"/>
                  </a:lnTo>
                  <a:lnTo>
                    <a:pt x="5" y="228"/>
                  </a:lnTo>
                  <a:lnTo>
                    <a:pt x="9" y="217"/>
                  </a:lnTo>
                  <a:lnTo>
                    <a:pt x="15" y="210"/>
                  </a:lnTo>
                  <a:lnTo>
                    <a:pt x="23" y="202"/>
                  </a:lnTo>
                  <a:lnTo>
                    <a:pt x="33" y="195"/>
                  </a:lnTo>
                  <a:lnTo>
                    <a:pt x="88" y="169"/>
                  </a:lnTo>
                  <a:lnTo>
                    <a:pt x="145" y="145"/>
                  </a:lnTo>
                  <a:lnTo>
                    <a:pt x="204" y="120"/>
                  </a:lnTo>
                  <a:lnTo>
                    <a:pt x="263" y="95"/>
                  </a:lnTo>
                  <a:lnTo>
                    <a:pt x="323" y="71"/>
                  </a:lnTo>
                  <a:lnTo>
                    <a:pt x="384" y="47"/>
                  </a:lnTo>
                  <a:lnTo>
                    <a:pt x="446" y="25"/>
                  </a:lnTo>
                  <a:lnTo>
                    <a:pt x="508" y="2"/>
                  </a:lnTo>
                  <a:lnTo>
                    <a:pt x="521" y="0"/>
                  </a:lnTo>
                  <a:lnTo>
                    <a:pt x="532" y="0"/>
                  </a:lnTo>
                  <a:lnTo>
                    <a:pt x="543" y="1"/>
                  </a:lnTo>
                  <a:lnTo>
                    <a:pt x="552" y="4"/>
                  </a:lnTo>
                  <a:lnTo>
                    <a:pt x="561" y="10"/>
                  </a:lnTo>
                  <a:lnTo>
                    <a:pt x="569" y="18"/>
                  </a:lnTo>
                  <a:lnTo>
                    <a:pt x="577" y="27"/>
                  </a:lnTo>
                  <a:lnTo>
                    <a:pt x="584" y="38"/>
                  </a:lnTo>
                  <a:lnTo>
                    <a:pt x="593" y="64"/>
                  </a:lnTo>
                  <a:lnTo>
                    <a:pt x="603" y="91"/>
                  </a:lnTo>
                  <a:lnTo>
                    <a:pt x="613" y="118"/>
                  </a:lnTo>
                  <a:lnTo>
                    <a:pt x="624" y="145"/>
                  </a:lnTo>
                  <a:lnTo>
                    <a:pt x="629" y="160"/>
                  </a:lnTo>
                  <a:lnTo>
                    <a:pt x="635"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8" name="Freeform 100"/>
            <p:cNvSpPr>
              <a:spLocks/>
            </p:cNvSpPr>
            <p:nvPr userDrawn="1"/>
          </p:nvSpPr>
          <p:spPr bwMode="auto">
            <a:xfrm>
              <a:off x="2967" y="1589"/>
              <a:ext cx="126" cy="75"/>
            </a:xfrm>
            <a:custGeom>
              <a:avLst/>
              <a:gdLst>
                <a:gd name="T0" fmla="*/ 879 w 882"/>
                <a:gd name="T1" fmla="*/ 275 h 522"/>
                <a:gd name="T2" fmla="*/ 882 w 882"/>
                <a:gd name="T3" fmla="*/ 299 h 522"/>
                <a:gd name="T4" fmla="*/ 879 w 882"/>
                <a:gd name="T5" fmla="*/ 312 h 522"/>
                <a:gd name="T6" fmla="*/ 875 w 882"/>
                <a:gd name="T7" fmla="*/ 324 h 522"/>
                <a:gd name="T8" fmla="*/ 868 w 882"/>
                <a:gd name="T9" fmla="*/ 334 h 522"/>
                <a:gd name="T10" fmla="*/ 859 w 882"/>
                <a:gd name="T11" fmla="*/ 342 h 522"/>
                <a:gd name="T12" fmla="*/ 848 w 882"/>
                <a:gd name="T13" fmla="*/ 348 h 522"/>
                <a:gd name="T14" fmla="*/ 816 w 882"/>
                <a:gd name="T15" fmla="*/ 355 h 522"/>
                <a:gd name="T16" fmla="*/ 765 w 882"/>
                <a:gd name="T17" fmla="*/ 365 h 522"/>
                <a:gd name="T18" fmla="*/ 674 w 882"/>
                <a:gd name="T19" fmla="*/ 385 h 522"/>
                <a:gd name="T20" fmla="*/ 539 w 882"/>
                <a:gd name="T21" fmla="*/ 418 h 522"/>
                <a:gd name="T22" fmla="*/ 399 w 882"/>
                <a:gd name="T23" fmla="*/ 455 h 522"/>
                <a:gd name="T24" fmla="*/ 256 w 882"/>
                <a:gd name="T25" fmla="*/ 497 h 522"/>
                <a:gd name="T26" fmla="*/ 175 w 882"/>
                <a:gd name="T27" fmla="*/ 521 h 522"/>
                <a:gd name="T28" fmla="*/ 158 w 882"/>
                <a:gd name="T29" fmla="*/ 522 h 522"/>
                <a:gd name="T30" fmla="*/ 142 w 882"/>
                <a:gd name="T31" fmla="*/ 520 h 522"/>
                <a:gd name="T32" fmla="*/ 128 w 882"/>
                <a:gd name="T33" fmla="*/ 515 h 522"/>
                <a:gd name="T34" fmla="*/ 114 w 882"/>
                <a:gd name="T35" fmla="*/ 509 h 522"/>
                <a:gd name="T36" fmla="*/ 103 w 882"/>
                <a:gd name="T37" fmla="*/ 499 h 522"/>
                <a:gd name="T38" fmla="*/ 92 w 882"/>
                <a:gd name="T39" fmla="*/ 486 h 522"/>
                <a:gd name="T40" fmla="*/ 83 w 882"/>
                <a:gd name="T41" fmla="*/ 471 h 522"/>
                <a:gd name="T42" fmla="*/ 73 w 882"/>
                <a:gd name="T43" fmla="*/ 450 h 522"/>
                <a:gd name="T44" fmla="*/ 66 w 882"/>
                <a:gd name="T45" fmla="*/ 428 h 522"/>
                <a:gd name="T46" fmla="*/ 48 w 882"/>
                <a:gd name="T47" fmla="*/ 379 h 522"/>
                <a:gd name="T48" fmla="*/ 19 w 882"/>
                <a:gd name="T49" fmla="*/ 305 h 522"/>
                <a:gd name="T50" fmla="*/ 2 w 882"/>
                <a:gd name="T51" fmla="*/ 259 h 522"/>
                <a:gd name="T52" fmla="*/ 0 w 882"/>
                <a:gd name="T53" fmla="*/ 242 h 522"/>
                <a:gd name="T54" fmla="*/ 0 w 882"/>
                <a:gd name="T55" fmla="*/ 226 h 522"/>
                <a:gd name="T56" fmla="*/ 3 w 882"/>
                <a:gd name="T57" fmla="*/ 213 h 522"/>
                <a:gd name="T58" fmla="*/ 8 w 882"/>
                <a:gd name="T59" fmla="*/ 200 h 522"/>
                <a:gd name="T60" fmla="*/ 17 w 882"/>
                <a:gd name="T61" fmla="*/ 189 h 522"/>
                <a:gd name="T62" fmla="*/ 28 w 882"/>
                <a:gd name="T63" fmla="*/ 179 h 522"/>
                <a:gd name="T64" fmla="*/ 42 w 882"/>
                <a:gd name="T65" fmla="*/ 171 h 522"/>
                <a:gd name="T66" fmla="*/ 122 w 882"/>
                <a:gd name="T67" fmla="*/ 144 h 522"/>
                <a:gd name="T68" fmla="*/ 263 w 882"/>
                <a:gd name="T69" fmla="*/ 103 h 522"/>
                <a:gd name="T70" fmla="*/ 402 w 882"/>
                <a:gd name="T71" fmla="*/ 66 h 522"/>
                <a:gd name="T72" fmla="*/ 535 w 882"/>
                <a:gd name="T73" fmla="*/ 34 h 522"/>
                <a:gd name="T74" fmla="*/ 627 w 882"/>
                <a:gd name="T75" fmla="*/ 14 h 522"/>
                <a:gd name="T76" fmla="*/ 677 w 882"/>
                <a:gd name="T77" fmla="*/ 4 h 522"/>
                <a:gd name="T78" fmla="*/ 709 w 882"/>
                <a:gd name="T79" fmla="*/ 0 h 522"/>
                <a:gd name="T80" fmla="*/ 724 w 882"/>
                <a:gd name="T81" fmla="*/ 1 h 522"/>
                <a:gd name="T82" fmla="*/ 737 w 882"/>
                <a:gd name="T83" fmla="*/ 4 h 522"/>
                <a:gd name="T84" fmla="*/ 750 w 882"/>
                <a:gd name="T85" fmla="*/ 10 h 522"/>
                <a:gd name="T86" fmla="*/ 768 w 882"/>
                <a:gd name="T87" fmla="*/ 23 h 522"/>
                <a:gd name="T88" fmla="*/ 789 w 882"/>
                <a:gd name="T89" fmla="*/ 48 h 522"/>
                <a:gd name="T90" fmla="*/ 815 w 882"/>
                <a:gd name="T91" fmla="*/ 100 h 522"/>
                <a:gd name="T92" fmla="*/ 846 w 882"/>
                <a:gd name="T93" fmla="*/ 173 h 522"/>
                <a:gd name="T94" fmla="*/ 864 w 882"/>
                <a:gd name="T95" fmla="*/ 223 h 522"/>
                <a:gd name="T96" fmla="*/ 871 w 882"/>
                <a:gd name="T97" fmla="*/ 24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2" h="522">
                  <a:moveTo>
                    <a:pt x="876" y="256"/>
                  </a:moveTo>
                  <a:lnTo>
                    <a:pt x="879" y="275"/>
                  </a:lnTo>
                  <a:lnTo>
                    <a:pt x="882" y="291"/>
                  </a:lnTo>
                  <a:lnTo>
                    <a:pt x="882" y="299"/>
                  </a:lnTo>
                  <a:lnTo>
                    <a:pt x="881" y="306"/>
                  </a:lnTo>
                  <a:lnTo>
                    <a:pt x="879" y="312"/>
                  </a:lnTo>
                  <a:lnTo>
                    <a:pt x="877" y="318"/>
                  </a:lnTo>
                  <a:lnTo>
                    <a:pt x="875" y="324"/>
                  </a:lnTo>
                  <a:lnTo>
                    <a:pt x="873" y="329"/>
                  </a:lnTo>
                  <a:lnTo>
                    <a:pt x="868" y="334"/>
                  </a:lnTo>
                  <a:lnTo>
                    <a:pt x="865" y="338"/>
                  </a:lnTo>
                  <a:lnTo>
                    <a:pt x="859" y="342"/>
                  </a:lnTo>
                  <a:lnTo>
                    <a:pt x="855" y="345"/>
                  </a:lnTo>
                  <a:lnTo>
                    <a:pt x="848" y="348"/>
                  </a:lnTo>
                  <a:lnTo>
                    <a:pt x="841" y="351"/>
                  </a:lnTo>
                  <a:lnTo>
                    <a:pt x="816" y="355"/>
                  </a:lnTo>
                  <a:lnTo>
                    <a:pt x="791" y="361"/>
                  </a:lnTo>
                  <a:lnTo>
                    <a:pt x="765" y="365"/>
                  </a:lnTo>
                  <a:lnTo>
                    <a:pt x="739" y="371"/>
                  </a:lnTo>
                  <a:lnTo>
                    <a:pt x="674" y="385"/>
                  </a:lnTo>
                  <a:lnTo>
                    <a:pt x="606" y="401"/>
                  </a:lnTo>
                  <a:lnTo>
                    <a:pt x="539" y="418"/>
                  </a:lnTo>
                  <a:lnTo>
                    <a:pt x="470" y="436"/>
                  </a:lnTo>
                  <a:lnTo>
                    <a:pt x="399" y="455"/>
                  </a:lnTo>
                  <a:lnTo>
                    <a:pt x="327" y="475"/>
                  </a:lnTo>
                  <a:lnTo>
                    <a:pt x="256" y="497"/>
                  </a:lnTo>
                  <a:lnTo>
                    <a:pt x="184" y="519"/>
                  </a:lnTo>
                  <a:lnTo>
                    <a:pt x="175" y="521"/>
                  </a:lnTo>
                  <a:lnTo>
                    <a:pt x="166" y="522"/>
                  </a:lnTo>
                  <a:lnTo>
                    <a:pt x="158" y="522"/>
                  </a:lnTo>
                  <a:lnTo>
                    <a:pt x="149" y="521"/>
                  </a:lnTo>
                  <a:lnTo>
                    <a:pt x="142" y="520"/>
                  </a:lnTo>
                  <a:lnTo>
                    <a:pt x="134" y="519"/>
                  </a:lnTo>
                  <a:lnTo>
                    <a:pt x="128" y="515"/>
                  </a:lnTo>
                  <a:lnTo>
                    <a:pt x="121" y="512"/>
                  </a:lnTo>
                  <a:lnTo>
                    <a:pt x="114" y="509"/>
                  </a:lnTo>
                  <a:lnTo>
                    <a:pt x="108" y="504"/>
                  </a:lnTo>
                  <a:lnTo>
                    <a:pt x="103" y="499"/>
                  </a:lnTo>
                  <a:lnTo>
                    <a:pt x="97" y="493"/>
                  </a:lnTo>
                  <a:lnTo>
                    <a:pt x="92" y="486"/>
                  </a:lnTo>
                  <a:lnTo>
                    <a:pt x="87" y="478"/>
                  </a:lnTo>
                  <a:lnTo>
                    <a:pt x="83" y="471"/>
                  </a:lnTo>
                  <a:lnTo>
                    <a:pt x="78" y="462"/>
                  </a:lnTo>
                  <a:lnTo>
                    <a:pt x="73" y="450"/>
                  </a:lnTo>
                  <a:lnTo>
                    <a:pt x="69" y="439"/>
                  </a:lnTo>
                  <a:lnTo>
                    <a:pt x="66" y="428"/>
                  </a:lnTo>
                  <a:lnTo>
                    <a:pt x="61" y="417"/>
                  </a:lnTo>
                  <a:lnTo>
                    <a:pt x="48" y="379"/>
                  </a:lnTo>
                  <a:lnTo>
                    <a:pt x="33" y="342"/>
                  </a:lnTo>
                  <a:lnTo>
                    <a:pt x="19" y="305"/>
                  </a:lnTo>
                  <a:lnTo>
                    <a:pt x="5" y="268"/>
                  </a:lnTo>
                  <a:lnTo>
                    <a:pt x="2" y="259"/>
                  </a:lnTo>
                  <a:lnTo>
                    <a:pt x="1" y="251"/>
                  </a:lnTo>
                  <a:lnTo>
                    <a:pt x="0" y="242"/>
                  </a:lnTo>
                  <a:lnTo>
                    <a:pt x="0" y="234"/>
                  </a:lnTo>
                  <a:lnTo>
                    <a:pt x="0" y="226"/>
                  </a:lnTo>
                  <a:lnTo>
                    <a:pt x="1" y="219"/>
                  </a:lnTo>
                  <a:lnTo>
                    <a:pt x="3" y="213"/>
                  </a:lnTo>
                  <a:lnTo>
                    <a:pt x="6" y="206"/>
                  </a:lnTo>
                  <a:lnTo>
                    <a:pt x="8" y="200"/>
                  </a:lnTo>
                  <a:lnTo>
                    <a:pt x="13" y="195"/>
                  </a:lnTo>
                  <a:lnTo>
                    <a:pt x="17" y="189"/>
                  </a:lnTo>
                  <a:lnTo>
                    <a:pt x="23" y="183"/>
                  </a:lnTo>
                  <a:lnTo>
                    <a:pt x="28" y="179"/>
                  </a:lnTo>
                  <a:lnTo>
                    <a:pt x="35" y="174"/>
                  </a:lnTo>
                  <a:lnTo>
                    <a:pt x="42" y="171"/>
                  </a:lnTo>
                  <a:lnTo>
                    <a:pt x="50" y="167"/>
                  </a:lnTo>
                  <a:lnTo>
                    <a:pt x="122" y="144"/>
                  </a:lnTo>
                  <a:lnTo>
                    <a:pt x="193" y="123"/>
                  </a:lnTo>
                  <a:lnTo>
                    <a:pt x="263" y="103"/>
                  </a:lnTo>
                  <a:lnTo>
                    <a:pt x="333" y="84"/>
                  </a:lnTo>
                  <a:lnTo>
                    <a:pt x="402" y="66"/>
                  </a:lnTo>
                  <a:lnTo>
                    <a:pt x="470" y="49"/>
                  </a:lnTo>
                  <a:lnTo>
                    <a:pt x="535" y="34"/>
                  </a:lnTo>
                  <a:lnTo>
                    <a:pt x="601" y="20"/>
                  </a:lnTo>
                  <a:lnTo>
                    <a:pt x="627" y="14"/>
                  </a:lnTo>
                  <a:lnTo>
                    <a:pt x="653" y="9"/>
                  </a:lnTo>
                  <a:lnTo>
                    <a:pt x="677" y="4"/>
                  </a:lnTo>
                  <a:lnTo>
                    <a:pt x="702" y="0"/>
                  </a:lnTo>
                  <a:lnTo>
                    <a:pt x="709" y="0"/>
                  </a:lnTo>
                  <a:lnTo>
                    <a:pt x="717" y="0"/>
                  </a:lnTo>
                  <a:lnTo>
                    <a:pt x="724" y="1"/>
                  </a:lnTo>
                  <a:lnTo>
                    <a:pt x="730" y="2"/>
                  </a:lnTo>
                  <a:lnTo>
                    <a:pt x="737" y="4"/>
                  </a:lnTo>
                  <a:lnTo>
                    <a:pt x="743" y="7"/>
                  </a:lnTo>
                  <a:lnTo>
                    <a:pt x="750" y="10"/>
                  </a:lnTo>
                  <a:lnTo>
                    <a:pt x="755" y="14"/>
                  </a:lnTo>
                  <a:lnTo>
                    <a:pt x="768" y="23"/>
                  </a:lnTo>
                  <a:lnTo>
                    <a:pt x="779" y="34"/>
                  </a:lnTo>
                  <a:lnTo>
                    <a:pt x="789" y="48"/>
                  </a:lnTo>
                  <a:lnTo>
                    <a:pt x="799" y="65"/>
                  </a:lnTo>
                  <a:lnTo>
                    <a:pt x="815" y="100"/>
                  </a:lnTo>
                  <a:lnTo>
                    <a:pt x="831" y="136"/>
                  </a:lnTo>
                  <a:lnTo>
                    <a:pt x="846" y="173"/>
                  </a:lnTo>
                  <a:lnTo>
                    <a:pt x="859" y="211"/>
                  </a:lnTo>
                  <a:lnTo>
                    <a:pt x="864" y="223"/>
                  </a:lnTo>
                  <a:lnTo>
                    <a:pt x="868" y="234"/>
                  </a:lnTo>
                  <a:lnTo>
                    <a:pt x="871" y="245"/>
                  </a:lnTo>
                  <a:lnTo>
                    <a:pt x="876"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9" name="Freeform 101"/>
            <p:cNvSpPr>
              <a:spLocks/>
            </p:cNvSpPr>
            <p:nvPr userDrawn="1"/>
          </p:nvSpPr>
          <p:spPr bwMode="auto">
            <a:xfrm>
              <a:off x="2860" y="1794"/>
              <a:ext cx="88" cy="68"/>
            </a:xfrm>
            <a:custGeom>
              <a:avLst/>
              <a:gdLst>
                <a:gd name="T0" fmla="*/ 605 w 618"/>
                <a:gd name="T1" fmla="*/ 206 h 480"/>
                <a:gd name="T2" fmla="*/ 616 w 618"/>
                <a:gd name="T3" fmla="*/ 229 h 480"/>
                <a:gd name="T4" fmla="*/ 618 w 618"/>
                <a:gd name="T5" fmla="*/ 245 h 480"/>
                <a:gd name="T6" fmla="*/ 616 w 618"/>
                <a:gd name="T7" fmla="*/ 254 h 480"/>
                <a:gd name="T8" fmla="*/ 611 w 618"/>
                <a:gd name="T9" fmla="*/ 263 h 480"/>
                <a:gd name="T10" fmla="*/ 605 w 618"/>
                <a:gd name="T11" fmla="*/ 270 h 480"/>
                <a:gd name="T12" fmla="*/ 575 w 618"/>
                <a:gd name="T13" fmla="*/ 286 h 480"/>
                <a:gd name="T14" fmla="*/ 527 w 618"/>
                <a:gd name="T15" fmla="*/ 313 h 480"/>
                <a:gd name="T16" fmla="*/ 480 w 618"/>
                <a:gd name="T17" fmla="*/ 340 h 480"/>
                <a:gd name="T18" fmla="*/ 436 w 618"/>
                <a:gd name="T19" fmla="*/ 366 h 480"/>
                <a:gd name="T20" fmla="*/ 377 w 618"/>
                <a:gd name="T21" fmla="*/ 406 h 480"/>
                <a:gd name="T22" fmla="*/ 311 w 618"/>
                <a:gd name="T23" fmla="*/ 456 h 480"/>
                <a:gd name="T24" fmla="*/ 278 w 618"/>
                <a:gd name="T25" fmla="*/ 480 h 480"/>
                <a:gd name="T26" fmla="*/ 261 w 618"/>
                <a:gd name="T27" fmla="*/ 480 h 480"/>
                <a:gd name="T28" fmla="*/ 240 w 618"/>
                <a:gd name="T29" fmla="*/ 473 h 480"/>
                <a:gd name="T30" fmla="*/ 213 w 618"/>
                <a:gd name="T31" fmla="*/ 459 h 480"/>
                <a:gd name="T32" fmla="*/ 158 w 618"/>
                <a:gd name="T33" fmla="*/ 420 h 480"/>
                <a:gd name="T34" fmla="*/ 80 w 618"/>
                <a:gd name="T35" fmla="*/ 357 h 480"/>
                <a:gd name="T36" fmla="*/ 30 w 618"/>
                <a:gd name="T37" fmla="*/ 311 h 480"/>
                <a:gd name="T38" fmla="*/ 11 w 618"/>
                <a:gd name="T39" fmla="*/ 288 h 480"/>
                <a:gd name="T40" fmla="*/ 2 w 618"/>
                <a:gd name="T41" fmla="*/ 268 h 480"/>
                <a:gd name="T42" fmla="*/ 0 w 618"/>
                <a:gd name="T43" fmla="*/ 256 h 480"/>
                <a:gd name="T44" fmla="*/ 2 w 618"/>
                <a:gd name="T45" fmla="*/ 248 h 480"/>
                <a:gd name="T46" fmla="*/ 33 w 618"/>
                <a:gd name="T47" fmla="*/ 219 h 480"/>
                <a:gd name="T48" fmla="*/ 110 w 618"/>
                <a:gd name="T49" fmla="*/ 161 h 480"/>
                <a:gd name="T50" fmla="*/ 181 w 618"/>
                <a:gd name="T51" fmla="*/ 115 h 480"/>
                <a:gd name="T52" fmla="*/ 232 w 618"/>
                <a:gd name="T53" fmla="*/ 83 h 480"/>
                <a:gd name="T54" fmla="*/ 286 w 618"/>
                <a:gd name="T55" fmla="*/ 53 h 480"/>
                <a:gd name="T56" fmla="*/ 344 w 618"/>
                <a:gd name="T57" fmla="*/ 21 h 480"/>
                <a:gd name="T58" fmla="*/ 380 w 618"/>
                <a:gd name="T59" fmla="*/ 3 h 480"/>
                <a:gd name="T60" fmla="*/ 394 w 618"/>
                <a:gd name="T61" fmla="*/ 0 h 480"/>
                <a:gd name="T62" fmla="*/ 406 w 618"/>
                <a:gd name="T63" fmla="*/ 0 h 480"/>
                <a:gd name="T64" fmla="*/ 420 w 618"/>
                <a:gd name="T65" fmla="*/ 3 h 480"/>
                <a:gd name="T66" fmla="*/ 439 w 618"/>
                <a:gd name="T67" fmla="*/ 11 h 480"/>
                <a:gd name="T68" fmla="*/ 464 w 618"/>
                <a:gd name="T69" fmla="*/ 31 h 480"/>
                <a:gd name="T70" fmla="*/ 505 w 618"/>
                <a:gd name="T71" fmla="*/ 82 h 480"/>
                <a:gd name="T72" fmla="*/ 565 w 618"/>
                <a:gd name="T73" fmla="*/ 15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8" h="480">
                  <a:moveTo>
                    <a:pt x="596" y="192"/>
                  </a:moveTo>
                  <a:lnTo>
                    <a:pt x="605" y="206"/>
                  </a:lnTo>
                  <a:lnTo>
                    <a:pt x="611" y="218"/>
                  </a:lnTo>
                  <a:lnTo>
                    <a:pt x="616" y="229"/>
                  </a:lnTo>
                  <a:lnTo>
                    <a:pt x="618" y="239"/>
                  </a:lnTo>
                  <a:lnTo>
                    <a:pt x="618" y="245"/>
                  </a:lnTo>
                  <a:lnTo>
                    <a:pt x="617" y="249"/>
                  </a:lnTo>
                  <a:lnTo>
                    <a:pt x="616" y="254"/>
                  </a:lnTo>
                  <a:lnTo>
                    <a:pt x="614" y="258"/>
                  </a:lnTo>
                  <a:lnTo>
                    <a:pt x="611" y="263"/>
                  </a:lnTo>
                  <a:lnTo>
                    <a:pt x="609" y="266"/>
                  </a:lnTo>
                  <a:lnTo>
                    <a:pt x="605" y="270"/>
                  </a:lnTo>
                  <a:lnTo>
                    <a:pt x="600" y="273"/>
                  </a:lnTo>
                  <a:lnTo>
                    <a:pt x="575" y="286"/>
                  </a:lnTo>
                  <a:lnTo>
                    <a:pt x="550" y="300"/>
                  </a:lnTo>
                  <a:lnTo>
                    <a:pt x="527" y="313"/>
                  </a:lnTo>
                  <a:lnTo>
                    <a:pt x="503" y="327"/>
                  </a:lnTo>
                  <a:lnTo>
                    <a:pt x="480" y="340"/>
                  </a:lnTo>
                  <a:lnTo>
                    <a:pt x="458" y="354"/>
                  </a:lnTo>
                  <a:lnTo>
                    <a:pt x="436" y="366"/>
                  </a:lnTo>
                  <a:lnTo>
                    <a:pt x="416" y="379"/>
                  </a:lnTo>
                  <a:lnTo>
                    <a:pt x="377" y="406"/>
                  </a:lnTo>
                  <a:lnTo>
                    <a:pt x="342" y="431"/>
                  </a:lnTo>
                  <a:lnTo>
                    <a:pt x="311" y="456"/>
                  </a:lnTo>
                  <a:lnTo>
                    <a:pt x="285" y="478"/>
                  </a:lnTo>
                  <a:lnTo>
                    <a:pt x="278" y="480"/>
                  </a:lnTo>
                  <a:lnTo>
                    <a:pt x="271" y="480"/>
                  </a:lnTo>
                  <a:lnTo>
                    <a:pt x="261" y="480"/>
                  </a:lnTo>
                  <a:lnTo>
                    <a:pt x="251" y="477"/>
                  </a:lnTo>
                  <a:lnTo>
                    <a:pt x="240" y="473"/>
                  </a:lnTo>
                  <a:lnTo>
                    <a:pt x="226" y="467"/>
                  </a:lnTo>
                  <a:lnTo>
                    <a:pt x="213" y="459"/>
                  </a:lnTo>
                  <a:lnTo>
                    <a:pt x="198" y="449"/>
                  </a:lnTo>
                  <a:lnTo>
                    <a:pt x="158" y="420"/>
                  </a:lnTo>
                  <a:lnTo>
                    <a:pt x="118" y="390"/>
                  </a:lnTo>
                  <a:lnTo>
                    <a:pt x="80" y="357"/>
                  </a:lnTo>
                  <a:lnTo>
                    <a:pt x="43" y="325"/>
                  </a:lnTo>
                  <a:lnTo>
                    <a:pt x="30" y="311"/>
                  </a:lnTo>
                  <a:lnTo>
                    <a:pt x="20" y="299"/>
                  </a:lnTo>
                  <a:lnTo>
                    <a:pt x="11" y="288"/>
                  </a:lnTo>
                  <a:lnTo>
                    <a:pt x="5" y="277"/>
                  </a:lnTo>
                  <a:lnTo>
                    <a:pt x="2" y="268"/>
                  </a:lnTo>
                  <a:lnTo>
                    <a:pt x="0" y="260"/>
                  </a:lnTo>
                  <a:lnTo>
                    <a:pt x="0" y="256"/>
                  </a:lnTo>
                  <a:lnTo>
                    <a:pt x="1" y="252"/>
                  </a:lnTo>
                  <a:lnTo>
                    <a:pt x="2" y="248"/>
                  </a:lnTo>
                  <a:lnTo>
                    <a:pt x="3" y="245"/>
                  </a:lnTo>
                  <a:lnTo>
                    <a:pt x="33" y="219"/>
                  </a:lnTo>
                  <a:lnTo>
                    <a:pt x="70" y="191"/>
                  </a:lnTo>
                  <a:lnTo>
                    <a:pt x="110" y="161"/>
                  </a:lnTo>
                  <a:lnTo>
                    <a:pt x="158" y="129"/>
                  </a:lnTo>
                  <a:lnTo>
                    <a:pt x="181" y="115"/>
                  </a:lnTo>
                  <a:lnTo>
                    <a:pt x="206" y="99"/>
                  </a:lnTo>
                  <a:lnTo>
                    <a:pt x="232" y="83"/>
                  </a:lnTo>
                  <a:lnTo>
                    <a:pt x="259" y="68"/>
                  </a:lnTo>
                  <a:lnTo>
                    <a:pt x="286" y="53"/>
                  </a:lnTo>
                  <a:lnTo>
                    <a:pt x="315" y="37"/>
                  </a:lnTo>
                  <a:lnTo>
                    <a:pt x="344" y="21"/>
                  </a:lnTo>
                  <a:lnTo>
                    <a:pt x="373" y="5"/>
                  </a:lnTo>
                  <a:lnTo>
                    <a:pt x="380" y="3"/>
                  </a:lnTo>
                  <a:lnTo>
                    <a:pt x="387" y="2"/>
                  </a:lnTo>
                  <a:lnTo>
                    <a:pt x="394" y="0"/>
                  </a:lnTo>
                  <a:lnTo>
                    <a:pt x="399" y="0"/>
                  </a:lnTo>
                  <a:lnTo>
                    <a:pt x="406" y="0"/>
                  </a:lnTo>
                  <a:lnTo>
                    <a:pt x="413" y="2"/>
                  </a:lnTo>
                  <a:lnTo>
                    <a:pt x="420" y="3"/>
                  </a:lnTo>
                  <a:lnTo>
                    <a:pt x="425" y="5"/>
                  </a:lnTo>
                  <a:lnTo>
                    <a:pt x="439" y="11"/>
                  </a:lnTo>
                  <a:lnTo>
                    <a:pt x="451" y="20"/>
                  </a:lnTo>
                  <a:lnTo>
                    <a:pt x="464" y="31"/>
                  </a:lnTo>
                  <a:lnTo>
                    <a:pt x="476" y="43"/>
                  </a:lnTo>
                  <a:lnTo>
                    <a:pt x="505" y="82"/>
                  </a:lnTo>
                  <a:lnTo>
                    <a:pt x="535" y="119"/>
                  </a:lnTo>
                  <a:lnTo>
                    <a:pt x="565" y="156"/>
                  </a:lnTo>
                  <a:lnTo>
                    <a:pt x="59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0" name="Freeform 102"/>
            <p:cNvSpPr>
              <a:spLocks/>
            </p:cNvSpPr>
            <p:nvPr userDrawn="1"/>
          </p:nvSpPr>
          <p:spPr bwMode="auto">
            <a:xfrm>
              <a:off x="2938" y="1745"/>
              <a:ext cx="112" cy="76"/>
            </a:xfrm>
            <a:custGeom>
              <a:avLst/>
              <a:gdLst>
                <a:gd name="T0" fmla="*/ 786 w 786"/>
                <a:gd name="T1" fmla="*/ 247 h 535"/>
                <a:gd name="T2" fmla="*/ 786 w 786"/>
                <a:gd name="T3" fmla="*/ 268 h 535"/>
                <a:gd name="T4" fmla="*/ 782 w 786"/>
                <a:gd name="T5" fmla="*/ 281 h 535"/>
                <a:gd name="T6" fmla="*/ 778 w 786"/>
                <a:gd name="T7" fmla="*/ 292 h 535"/>
                <a:gd name="T8" fmla="*/ 771 w 786"/>
                <a:gd name="T9" fmla="*/ 302 h 535"/>
                <a:gd name="T10" fmla="*/ 756 w 786"/>
                <a:gd name="T11" fmla="*/ 314 h 535"/>
                <a:gd name="T12" fmla="*/ 677 w 786"/>
                <a:gd name="T13" fmla="*/ 346 h 535"/>
                <a:gd name="T14" fmla="*/ 543 w 786"/>
                <a:gd name="T15" fmla="*/ 397 h 535"/>
                <a:gd name="T16" fmla="*/ 413 w 786"/>
                <a:gd name="T17" fmla="*/ 450 h 535"/>
                <a:gd name="T18" fmla="*/ 288 w 786"/>
                <a:gd name="T19" fmla="*/ 504 h 535"/>
                <a:gd name="T20" fmla="*/ 215 w 786"/>
                <a:gd name="T21" fmla="*/ 535 h 535"/>
                <a:gd name="T22" fmla="*/ 190 w 786"/>
                <a:gd name="T23" fmla="*/ 534 h 535"/>
                <a:gd name="T24" fmla="*/ 165 w 786"/>
                <a:gd name="T25" fmla="*/ 526 h 535"/>
                <a:gd name="T26" fmla="*/ 140 w 786"/>
                <a:gd name="T27" fmla="*/ 508 h 535"/>
                <a:gd name="T28" fmla="*/ 99 w 786"/>
                <a:gd name="T29" fmla="*/ 460 h 535"/>
                <a:gd name="T30" fmla="*/ 43 w 786"/>
                <a:gd name="T31" fmla="*/ 384 h 535"/>
                <a:gd name="T32" fmla="*/ 8 w 786"/>
                <a:gd name="T33" fmla="*/ 329 h 535"/>
                <a:gd name="T34" fmla="*/ 1 w 786"/>
                <a:gd name="T35" fmla="*/ 307 h 535"/>
                <a:gd name="T36" fmla="*/ 0 w 786"/>
                <a:gd name="T37" fmla="*/ 295 h 535"/>
                <a:gd name="T38" fmla="*/ 2 w 786"/>
                <a:gd name="T39" fmla="*/ 283 h 535"/>
                <a:gd name="T40" fmla="*/ 7 w 786"/>
                <a:gd name="T41" fmla="*/ 272 h 535"/>
                <a:gd name="T42" fmla="*/ 14 w 786"/>
                <a:gd name="T43" fmla="*/ 262 h 535"/>
                <a:gd name="T44" fmla="*/ 24 w 786"/>
                <a:gd name="T45" fmla="*/ 253 h 535"/>
                <a:gd name="T46" fmla="*/ 101 w 786"/>
                <a:gd name="T47" fmla="*/ 217 h 535"/>
                <a:gd name="T48" fmla="*/ 248 w 786"/>
                <a:gd name="T49" fmla="*/ 153 h 535"/>
                <a:gd name="T50" fmla="*/ 401 w 786"/>
                <a:gd name="T51" fmla="*/ 91 h 535"/>
                <a:gd name="T52" fmla="*/ 558 w 786"/>
                <a:gd name="T53" fmla="*/ 32 h 535"/>
                <a:gd name="T54" fmla="*/ 645 w 786"/>
                <a:gd name="T55" fmla="*/ 1 h 535"/>
                <a:gd name="T56" fmla="*/ 660 w 786"/>
                <a:gd name="T57" fmla="*/ 0 h 535"/>
                <a:gd name="T58" fmla="*/ 674 w 786"/>
                <a:gd name="T59" fmla="*/ 1 h 535"/>
                <a:gd name="T60" fmla="*/ 686 w 786"/>
                <a:gd name="T61" fmla="*/ 5 h 535"/>
                <a:gd name="T62" fmla="*/ 699 w 786"/>
                <a:gd name="T63" fmla="*/ 11 h 535"/>
                <a:gd name="T64" fmla="*/ 709 w 786"/>
                <a:gd name="T65" fmla="*/ 20 h 535"/>
                <a:gd name="T66" fmla="*/ 718 w 786"/>
                <a:gd name="T67" fmla="*/ 32 h 535"/>
                <a:gd name="T68" fmla="*/ 726 w 786"/>
                <a:gd name="T69" fmla="*/ 46 h 535"/>
                <a:gd name="T70" fmla="*/ 737 w 786"/>
                <a:gd name="T71" fmla="*/ 78 h 535"/>
                <a:gd name="T72" fmla="*/ 751 w 786"/>
                <a:gd name="T73" fmla="*/ 121 h 535"/>
                <a:gd name="T74" fmla="*/ 764 w 786"/>
                <a:gd name="T75" fmla="*/ 166 h 535"/>
                <a:gd name="T76" fmla="*/ 777 w 786"/>
                <a:gd name="T77" fmla="*/ 209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6" h="535">
                  <a:moveTo>
                    <a:pt x="783" y="230"/>
                  </a:moveTo>
                  <a:lnTo>
                    <a:pt x="786" y="247"/>
                  </a:lnTo>
                  <a:lnTo>
                    <a:pt x="786" y="262"/>
                  </a:lnTo>
                  <a:lnTo>
                    <a:pt x="786" y="268"/>
                  </a:lnTo>
                  <a:lnTo>
                    <a:pt x="785" y="274"/>
                  </a:lnTo>
                  <a:lnTo>
                    <a:pt x="782" y="281"/>
                  </a:lnTo>
                  <a:lnTo>
                    <a:pt x="780" y="286"/>
                  </a:lnTo>
                  <a:lnTo>
                    <a:pt x="778" y="292"/>
                  </a:lnTo>
                  <a:lnTo>
                    <a:pt x="774" y="297"/>
                  </a:lnTo>
                  <a:lnTo>
                    <a:pt x="771" y="302"/>
                  </a:lnTo>
                  <a:lnTo>
                    <a:pt x="766" y="306"/>
                  </a:lnTo>
                  <a:lnTo>
                    <a:pt x="756" y="314"/>
                  </a:lnTo>
                  <a:lnTo>
                    <a:pt x="745" y="322"/>
                  </a:lnTo>
                  <a:lnTo>
                    <a:pt x="677" y="346"/>
                  </a:lnTo>
                  <a:lnTo>
                    <a:pt x="610" y="371"/>
                  </a:lnTo>
                  <a:lnTo>
                    <a:pt x="543" y="397"/>
                  </a:lnTo>
                  <a:lnTo>
                    <a:pt x="478" y="423"/>
                  </a:lnTo>
                  <a:lnTo>
                    <a:pt x="413" y="450"/>
                  </a:lnTo>
                  <a:lnTo>
                    <a:pt x="350" y="477"/>
                  </a:lnTo>
                  <a:lnTo>
                    <a:pt x="288" y="504"/>
                  </a:lnTo>
                  <a:lnTo>
                    <a:pt x="228" y="532"/>
                  </a:lnTo>
                  <a:lnTo>
                    <a:pt x="215" y="535"/>
                  </a:lnTo>
                  <a:lnTo>
                    <a:pt x="202" y="535"/>
                  </a:lnTo>
                  <a:lnTo>
                    <a:pt x="190" y="534"/>
                  </a:lnTo>
                  <a:lnTo>
                    <a:pt x="177" y="532"/>
                  </a:lnTo>
                  <a:lnTo>
                    <a:pt x="165" y="526"/>
                  </a:lnTo>
                  <a:lnTo>
                    <a:pt x="152" y="518"/>
                  </a:lnTo>
                  <a:lnTo>
                    <a:pt x="140" y="508"/>
                  </a:lnTo>
                  <a:lnTo>
                    <a:pt x="128" y="497"/>
                  </a:lnTo>
                  <a:lnTo>
                    <a:pt x="99" y="460"/>
                  </a:lnTo>
                  <a:lnTo>
                    <a:pt x="71" y="422"/>
                  </a:lnTo>
                  <a:lnTo>
                    <a:pt x="43" y="384"/>
                  </a:lnTo>
                  <a:lnTo>
                    <a:pt x="16" y="344"/>
                  </a:lnTo>
                  <a:lnTo>
                    <a:pt x="8" y="329"/>
                  </a:lnTo>
                  <a:lnTo>
                    <a:pt x="2" y="314"/>
                  </a:lnTo>
                  <a:lnTo>
                    <a:pt x="1" y="307"/>
                  </a:lnTo>
                  <a:lnTo>
                    <a:pt x="0" y="301"/>
                  </a:lnTo>
                  <a:lnTo>
                    <a:pt x="0" y="295"/>
                  </a:lnTo>
                  <a:lnTo>
                    <a:pt x="1" y="288"/>
                  </a:lnTo>
                  <a:lnTo>
                    <a:pt x="2" y="283"/>
                  </a:lnTo>
                  <a:lnTo>
                    <a:pt x="3" y="277"/>
                  </a:lnTo>
                  <a:lnTo>
                    <a:pt x="7" y="272"/>
                  </a:lnTo>
                  <a:lnTo>
                    <a:pt x="10" y="267"/>
                  </a:lnTo>
                  <a:lnTo>
                    <a:pt x="14" y="262"/>
                  </a:lnTo>
                  <a:lnTo>
                    <a:pt x="19" y="257"/>
                  </a:lnTo>
                  <a:lnTo>
                    <a:pt x="24" y="253"/>
                  </a:lnTo>
                  <a:lnTo>
                    <a:pt x="31" y="249"/>
                  </a:lnTo>
                  <a:lnTo>
                    <a:pt x="101" y="217"/>
                  </a:lnTo>
                  <a:lnTo>
                    <a:pt x="174" y="184"/>
                  </a:lnTo>
                  <a:lnTo>
                    <a:pt x="248" y="153"/>
                  </a:lnTo>
                  <a:lnTo>
                    <a:pt x="324" y="121"/>
                  </a:lnTo>
                  <a:lnTo>
                    <a:pt x="401" y="91"/>
                  </a:lnTo>
                  <a:lnTo>
                    <a:pt x="479" y="61"/>
                  </a:lnTo>
                  <a:lnTo>
                    <a:pt x="558" y="32"/>
                  </a:lnTo>
                  <a:lnTo>
                    <a:pt x="637" y="2"/>
                  </a:lnTo>
                  <a:lnTo>
                    <a:pt x="645" y="1"/>
                  </a:lnTo>
                  <a:lnTo>
                    <a:pt x="652" y="0"/>
                  </a:lnTo>
                  <a:lnTo>
                    <a:pt x="660" y="0"/>
                  </a:lnTo>
                  <a:lnTo>
                    <a:pt x="667" y="0"/>
                  </a:lnTo>
                  <a:lnTo>
                    <a:pt x="674" y="1"/>
                  </a:lnTo>
                  <a:lnTo>
                    <a:pt x="681" y="2"/>
                  </a:lnTo>
                  <a:lnTo>
                    <a:pt x="686" y="5"/>
                  </a:lnTo>
                  <a:lnTo>
                    <a:pt x="693" y="8"/>
                  </a:lnTo>
                  <a:lnTo>
                    <a:pt x="699" y="11"/>
                  </a:lnTo>
                  <a:lnTo>
                    <a:pt x="704" y="16"/>
                  </a:lnTo>
                  <a:lnTo>
                    <a:pt x="709" y="20"/>
                  </a:lnTo>
                  <a:lnTo>
                    <a:pt x="713" y="26"/>
                  </a:lnTo>
                  <a:lnTo>
                    <a:pt x="718" y="32"/>
                  </a:lnTo>
                  <a:lnTo>
                    <a:pt x="722" y="39"/>
                  </a:lnTo>
                  <a:lnTo>
                    <a:pt x="726" y="46"/>
                  </a:lnTo>
                  <a:lnTo>
                    <a:pt x="730" y="55"/>
                  </a:lnTo>
                  <a:lnTo>
                    <a:pt x="737" y="78"/>
                  </a:lnTo>
                  <a:lnTo>
                    <a:pt x="744" y="100"/>
                  </a:lnTo>
                  <a:lnTo>
                    <a:pt x="751" y="121"/>
                  </a:lnTo>
                  <a:lnTo>
                    <a:pt x="757" y="144"/>
                  </a:lnTo>
                  <a:lnTo>
                    <a:pt x="764" y="166"/>
                  </a:lnTo>
                  <a:lnTo>
                    <a:pt x="771" y="188"/>
                  </a:lnTo>
                  <a:lnTo>
                    <a:pt x="777" y="209"/>
                  </a:lnTo>
                  <a:lnTo>
                    <a:pt x="7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1" name="Freeform 103"/>
            <p:cNvSpPr>
              <a:spLocks/>
            </p:cNvSpPr>
            <p:nvPr userDrawn="1"/>
          </p:nvSpPr>
          <p:spPr bwMode="auto">
            <a:xfrm>
              <a:off x="3075" y="1708"/>
              <a:ext cx="100" cy="70"/>
            </a:xfrm>
            <a:custGeom>
              <a:avLst/>
              <a:gdLst>
                <a:gd name="T0" fmla="*/ 683 w 700"/>
                <a:gd name="T1" fmla="*/ 283 h 485"/>
                <a:gd name="T2" fmla="*/ 673 w 700"/>
                <a:gd name="T3" fmla="*/ 313 h 485"/>
                <a:gd name="T4" fmla="*/ 659 w 700"/>
                <a:gd name="T5" fmla="*/ 334 h 485"/>
                <a:gd name="T6" fmla="*/ 640 w 700"/>
                <a:gd name="T7" fmla="*/ 348 h 485"/>
                <a:gd name="T8" fmla="*/ 610 w 700"/>
                <a:gd name="T9" fmla="*/ 356 h 485"/>
                <a:gd name="T10" fmla="*/ 572 w 700"/>
                <a:gd name="T11" fmla="*/ 364 h 485"/>
                <a:gd name="T12" fmla="*/ 501 w 700"/>
                <a:gd name="T13" fmla="*/ 380 h 485"/>
                <a:gd name="T14" fmla="*/ 397 w 700"/>
                <a:gd name="T15" fmla="*/ 404 h 485"/>
                <a:gd name="T16" fmla="*/ 288 w 700"/>
                <a:gd name="T17" fmla="*/ 434 h 485"/>
                <a:gd name="T18" fmla="*/ 178 w 700"/>
                <a:gd name="T19" fmla="*/ 466 h 485"/>
                <a:gd name="T20" fmla="*/ 109 w 700"/>
                <a:gd name="T21" fmla="*/ 485 h 485"/>
                <a:gd name="T22" fmla="*/ 91 w 700"/>
                <a:gd name="T23" fmla="*/ 483 h 485"/>
                <a:gd name="T24" fmla="*/ 81 w 700"/>
                <a:gd name="T25" fmla="*/ 479 h 485"/>
                <a:gd name="T26" fmla="*/ 72 w 700"/>
                <a:gd name="T27" fmla="*/ 472 h 485"/>
                <a:gd name="T28" fmla="*/ 64 w 700"/>
                <a:gd name="T29" fmla="*/ 463 h 485"/>
                <a:gd name="T30" fmla="*/ 52 w 700"/>
                <a:gd name="T31" fmla="*/ 446 h 485"/>
                <a:gd name="T32" fmla="*/ 42 w 700"/>
                <a:gd name="T33" fmla="*/ 409 h 485"/>
                <a:gd name="T34" fmla="*/ 31 w 700"/>
                <a:gd name="T35" fmla="*/ 364 h 485"/>
                <a:gd name="T36" fmla="*/ 20 w 700"/>
                <a:gd name="T37" fmla="*/ 319 h 485"/>
                <a:gd name="T38" fmla="*/ 8 w 700"/>
                <a:gd name="T39" fmla="*/ 274 h 485"/>
                <a:gd name="T40" fmla="*/ 0 w 700"/>
                <a:gd name="T41" fmla="*/ 234 h 485"/>
                <a:gd name="T42" fmla="*/ 2 w 700"/>
                <a:gd name="T43" fmla="*/ 211 h 485"/>
                <a:gd name="T44" fmla="*/ 6 w 700"/>
                <a:gd name="T45" fmla="*/ 197 h 485"/>
                <a:gd name="T46" fmla="*/ 12 w 700"/>
                <a:gd name="T47" fmla="*/ 185 h 485"/>
                <a:gd name="T48" fmla="*/ 20 w 700"/>
                <a:gd name="T49" fmla="*/ 174 h 485"/>
                <a:gd name="T50" fmla="*/ 31 w 700"/>
                <a:gd name="T51" fmla="*/ 163 h 485"/>
                <a:gd name="T52" fmla="*/ 43 w 700"/>
                <a:gd name="T53" fmla="*/ 156 h 485"/>
                <a:gd name="T54" fmla="*/ 117 w 700"/>
                <a:gd name="T55" fmla="*/ 132 h 485"/>
                <a:gd name="T56" fmla="*/ 245 w 700"/>
                <a:gd name="T57" fmla="*/ 94 h 485"/>
                <a:gd name="T58" fmla="*/ 372 w 700"/>
                <a:gd name="T59" fmla="*/ 60 h 485"/>
                <a:gd name="T60" fmla="*/ 495 w 700"/>
                <a:gd name="T61" fmla="*/ 31 h 485"/>
                <a:gd name="T62" fmla="*/ 577 w 700"/>
                <a:gd name="T63" fmla="*/ 13 h 485"/>
                <a:gd name="T64" fmla="*/ 624 w 700"/>
                <a:gd name="T65" fmla="*/ 4 h 485"/>
                <a:gd name="T66" fmla="*/ 652 w 700"/>
                <a:gd name="T67" fmla="*/ 0 h 485"/>
                <a:gd name="T68" fmla="*/ 663 w 700"/>
                <a:gd name="T69" fmla="*/ 2 h 485"/>
                <a:gd name="T70" fmla="*/ 673 w 700"/>
                <a:gd name="T71" fmla="*/ 6 h 485"/>
                <a:gd name="T72" fmla="*/ 681 w 700"/>
                <a:gd name="T73" fmla="*/ 12 h 485"/>
                <a:gd name="T74" fmla="*/ 688 w 700"/>
                <a:gd name="T75" fmla="*/ 22 h 485"/>
                <a:gd name="T76" fmla="*/ 694 w 700"/>
                <a:gd name="T77" fmla="*/ 33 h 485"/>
                <a:gd name="T78" fmla="*/ 698 w 700"/>
                <a:gd name="T79" fmla="*/ 55 h 485"/>
                <a:gd name="T80" fmla="*/ 699 w 700"/>
                <a:gd name="T81" fmla="*/ 97 h 485"/>
                <a:gd name="T82" fmla="*/ 698 w 700"/>
                <a:gd name="T83" fmla="*/ 147 h 485"/>
                <a:gd name="T84" fmla="*/ 695 w 700"/>
                <a:gd name="T85" fmla="*/ 195 h 485"/>
                <a:gd name="T86" fmla="*/ 690 w 700"/>
                <a:gd name="T87"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0" h="485">
                  <a:moveTo>
                    <a:pt x="687" y="267"/>
                  </a:moveTo>
                  <a:lnTo>
                    <a:pt x="683" y="283"/>
                  </a:lnTo>
                  <a:lnTo>
                    <a:pt x="679" y="299"/>
                  </a:lnTo>
                  <a:lnTo>
                    <a:pt x="673" y="313"/>
                  </a:lnTo>
                  <a:lnTo>
                    <a:pt x="666" y="324"/>
                  </a:lnTo>
                  <a:lnTo>
                    <a:pt x="659" y="334"/>
                  </a:lnTo>
                  <a:lnTo>
                    <a:pt x="650" y="342"/>
                  </a:lnTo>
                  <a:lnTo>
                    <a:pt x="640" y="348"/>
                  </a:lnTo>
                  <a:lnTo>
                    <a:pt x="629" y="353"/>
                  </a:lnTo>
                  <a:lnTo>
                    <a:pt x="610" y="356"/>
                  </a:lnTo>
                  <a:lnTo>
                    <a:pt x="591" y="361"/>
                  </a:lnTo>
                  <a:lnTo>
                    <a:pt x="572" y="364"/>
                  </a:lnTo>
                  <a:lnTo>
                    <a:pt x="551" y="369"/>
                  </a:lnTo>
                  <a:lnTo>
                    <a:pt x="501" y="380"/>
                  </a:lnTo>
                  <a:lnTo>
                    <a:pt x="450" y="392"/>
                  </a:lnTo>
                  <a:lnTo>
                    <a:pt x="397" y="404"/>
                  </a:lnTo>
                  <a:lnTo>
                    <a:pt x="343" y="419"/>
                  </a:lnTo>
                  <a:lnTo>
                    <a:pt x="288" y="434"/>
                  </a:lnTo>
                  <a:lnTo>
                    <a:pt x="234" y="449"/>
                  </a:lnTo>
                  <a:lnTo>
                    <a:pt x="178" y="466"/>
                  </a:lnTo>
                  <a:lnTo>
                    <a:pt x="122" y="483"/>
                  </a:lnTo>
                  <a:lnTo>
                    <a:pt x="109" y="485"/>
                  </a:lnTo>
                  <a:lnTo>
                    <a:pt x="96" y="484"/>
                  </a:lnTo>
                  <a:lnTo>
                    <a:pt x="91" y="483"/>
                  </a:lnTo>
                  <a:lnTo>
                    <a:pt x="86" y="481"/>
                  </a:lnTo>
                  <a:lnTo>
                    <a:pt x="81" y="479"/>
                  </a:lnTo>
                  <a:lnTo>
                    <a:pt x="76" y="476"/>
                  </a:lnTo>
                  <a:lnTo>
                    <a:pt x="72" y="472"/>
                  </a:lnTo>
                  <a:lnTo>
                    <a:pt x="67" y="468"/>
                  </a:lnTo>
                  <a:lnTo>
                    <a:pt x="64" y="463"/>
                  </a:lnTo>
                  <a:lnTo>
                    <a:pt x="59" y="458"/>
                  </a:lnTo>
                  <a:lnTo>
                    <a:pt x="52" y="446"/>
                  </a:lnTo>
                  <a:lnTo>
                    <a:pt x="47" y="430"/>
                  </a:lnTo>
                  <a:lnTo>
                    <a:pt x="42" y="409"/>
                  </a:lnTo>
                  <a:lnTo>
                    <a:pt x="37" y="387"/>
                  </a:lnTo>
                  <a:lnTo>
                    <a:pt x="31" y="364"/>
                  </a:lnTo>
                  <a:lnTo>
                    <a:pt x="25" y="342"/>
                  </a:lnTo>
                  <a:lnTo>
                    <a:pt x="20" y="319"/>
                  </a:lnTo>
                  <a:lnTo>
                    <a:pt x="14" y="297"/>
                  </a:lnTo>
                  <a:lnTo>
                    <a:pt x="8" y="274"/>
                  </a:lnTo>
                  <a:lnTo>
                    <a:pt x="3" y="252"/>
                  </a:lnTo>
                  <a:lnTo>
                    <a:pt x="0" y="234"/>
                  </a:lnTo>
                  <a:lnTo>
                    <a:pt x="0" y="218"/>
                  </a:lnTo>
                  <a:lnTo>
                    <a:pt x="2" y="211"/>
                  </a:lnTo>
                  <a:lnTo>
                    <a:pt x="4" y="204"/>
                  </a:lnTo>
                  <a:lnTo>
                    <a:pt x="6" y="197"/>
                  </a:lnTo>
                  <a:lnTo>
                    <a:pt x="8" y="190"/>
                  </a:lnTo>
                  <a:lnTo>
                    <a:pt x="12" y="185"/>
                  </a:lnTo>
                  <a:lnTo>
                    <a:pt x="15" y="179"/>
                  </a:lnTo>
                  <a:lnTo>
                    <a:pt x="20" y="174"/>
                  </a:lnTo>
                  <a:lnTo>
                    <a:pt x="25" y="169"/>
                  </a:lnTo>
                  <a:lnTo>
                    <a:pt x="31" y="163"/>
                  </a:lnTo>
                  <a:lnTo>
                    <a:pt x="37" y="160"/>
                  </a:lnTo>
                  <a:lnTo>
                    <a:pt x="43" y="156"/>
                  </a:lnTo>
                  <a:lnTo>
                    <a:pt x="51" y="152"/>
                  </a:lnTo>
                  <a:lnTo>
                    <a:pt x="117" y="132"/>
                  </a:lnTo>
                  <a:lnTo>
                    <a:pt x="181" y="113"/>
                  </a:lnTo>
                  <a:lnTo>
                    <a:pt x="245" y="94"/>
                  </a:lnTo>
                  <a:lnTo>
                    <a:pt x="310" y="77"/>
                  </a:lnTo>
                  <a:lnTo>
                    <a:pt x="372" y="60"/>
                  </a:lnTo>
                  <a:lnTo>
                    <a:pt x="434" y="45"/>
                  </a:lnTo>
                  <a:lnTo>
                    <a:pt x="495" y="31"/>
                  </a:lnTo>
                  <a:lnTo>
                    <a:pt x="554" y="18"/>
                  </a:lnTo>
                  <a:lnTo>
                    <a:pt x="577" y="13"/>
                  </a:lnTo>
                  <a:lnTo>
                    <a:pt x="601" y="9"/>
                  </a:lnTo>
                  <a:lnTo>
                    <a:pt x="624" y="4"/>
                  </a:lnTo>
                  <a:lnTo>
                    <a:pt x="645" y="0"/>
                  </a:lnTo>
                  <a:lnTo>
                    <a:pt x="652" y="0"/>
                  </a:lnTo>
                  <a:lnTo>
                    <a:pt x="657" y="1"/>
                  </a:lnTo>
                  <a:lnTo>
                    <a:pt x="663" y="2"/>
                  </a:lnTo>
                  <a:lnTo>
                    <a:pt x="668" y="3"/>
                  </a:lnTo>
                  <a:lnTo>
                    <a:pt x="673" y="6"/>
                  </a:lnTo>
                  <a:lnTo>
                    <a:pt x="677" y="9"/>
                  </a:lnTo>
                  <a:lnTo>
                    <a:pt x="681" y="12"/>
                  </a:lnTo>
                  <a:lnTo>
                    <a:pt x="685" y="17"/>
                  </a:lnTo>
                  <a:lnTo>
                    <a:pt x="688" y="22"/>
                  </a:lnTo>
                  <a:lnTo>
                    <a:pt x="691" y="27"/>
                  </a:lnTo>
                  <a:lnTo>
                    <a:pt x="694" y="33"/>
                  </a:lnTo>
                  <a:lnTo>
                    <a:pt x="696" y="40"/>
                  </a:lnTo>
                  <a:lnTo>
                    <a:pt x="698" y="55"/>
                  </a:lnTo>
                  <a:lnTo>
                    <a:pt x="700" y="73"/>
                  </a:lnTo>
                  <a:lnTo>
                    <a:pt x="699" y="97"/>
                  </a:lnTo>
                  <a:lnTo>
                    <a:pt x="699" y="122"/>
                  </a:lnTo>
                  <a:lnTo>
                    <a:pt x="698" y="147"/>
                  </a:lnTo>
                  <a:lnTo>
                    <a:pt x="696" y="170"/>
                  </a:lnTo>
                  <a:lnTo>
                    <a:pt x="695" y="195"/>
                  </a:lnTo>
                  <a:lnTo>
                    <a:pt x="692" y="218"/>
                  </a:lnTo>
                  <a:lnTo>
                    <a:pt x="690" y="243"/>
                  </a:lnTo>
                  <a:lnTo>
                    <a:pt x="687"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2" name="Freeform 104"/>
            <p:cNvSpPr>
              <a:spLocks/>
            </p:cNvSpPr>
            <p:nvPr userDrawn="1"/>
          </p:nvSpPr>
          <p:spPr bwMode="auto">
            <a:xfrm>
              <a:off x="2911" y="1840"/>
              <a:ext cx="80" cy="50"/>
            </a:xfrm>
            <a:custGeom>
              <a:avLst/>
              <a:gdLst>
                <a:gd name="T0" fmla="*/ 544 w 561"/>
                <a:gd name="T1" fmla="*/ 154 h 346"/>
                <a:gd name="T2" fmla="*/ 559 w 561"/>
                <a:gd name="T3" fmla="*/ 173 h 346"/>
                <a:gd name="T4" fmla="*/ 561 w 561"/>
                <a:gd name="T5" fmla="*/ 187 h 346"/>
                <a:gd name="T6" fmla="*/ 557 w 561"/>
                <a:gd name="T7" fmla="*/ 196 h 346"/>
                <a:gd name="T8" fmla="*/ 519 w 561"/>
                <a:gd name="T9" fmla="*/ 218 h 346"/>
                <a:gd name="T10" fmla="*/ 453 w 561"/>
                <a:gd name="T11" fmla="*/ 255 h 346"/>
                <a:gd name="T12" fmla="*/ 395 w 561"/>
                <a:gd name="T13" fmla="*/ 293 h 346"/>
                <a:gd name="T14" fmla="*/ 349 w 561"/>
                <a:gd name="T15" fmla="*/ 328 h 346"/>
                <a:gd name="T16" fmla="*/ 324 w 561"/>
                <a:gd name="T17" fmla="*/ 346 h 346"/>
                <a:gd name="T18" fmla="*/ 307 w 561"/>
                <a:gd name="T19" fmla="*/ 346 h 346"/>
                <a:gd name="T20" fmla="*/ 285 w 561"/>
                <a:gd name="T21" fmla="*/ 344 h 346"/>
                <a:gd name="T22" fmla="*/ 256 w 561"/>
                <a:gd name="T23" fmla="*/ 336 h 346"/>
                <a:gd name="T24" fmla="*/ 216 w 561"/>
                <a:gd name="T25" fmla="*/ 322 h 346"/>
                <a:gd name="T26" fmla="*/ 170 w 561"/>
                <a:gd name="T27" fmla="*/ 305 h 346"/>
                <a:gd name="T28" fmla="*/ 125 w 561"/>
                <a:gd name="T29" fmla="*/ 285 h 346"/>
                <a:gd name="T30" fmla="*/ 79 w 561"/>
                <a:gd name="T31" fmla="*/ 265 h 346"/>
                <a:gd name="T32" fmla="*/ 42 w 561"/>
                <a:gd name="T33" fmla="*/ 245 h 346"/>
                <a:gd name="T34" fmla="*/ 18 w 561"/>
                <a:gd name="T35" fmla="*/ 229 h 346"/>
                <a:gd name="T36" fmla="*/ 5 w 561"/>
                <a:gd name="T37" fmla="*/ 216 h 346"/>
                <a:gd name="T38" fmla="*/ 0 w 561"/>
                <a:gd name="T39" fmla="*/ 207 h 346"/>
                <a:gd name="T40" fmla="*/ 0 w 561"/>
                <a:gd name="T41" fmla="*/ 201 h 346"/>
                <a:gd name="T42" fmla="*/ 26 w 561"/>
                <a:gd name="T43" fmla="*/ 177 h 346"/>
                <a:gd name="T44" fmla="*/ 88 w 561"/>
                <a:gd name="T45" fmla="*/ 130 h 346"/>
                <a:gd name="T46" fmla="*/ 146 w 561"/>
                <a:gd name="T47" fmla="*/ 93 h 346"/>
                <a:gd name="T48" fmla="*/ 187 w 561"/>
                <a:gd name="T49" fmla="*/ 68 h 346"/>
                <a:gd name="T50" fmla="*/ 231 w 561"/>
                <a:gd name="T51" fmla="*/ 42 h 346"/>
                <a:gd name="T52" fmla="*/ 277 w 561"/>
                <a:gd name="T53" fmla="*/ 16 h 346"/>
                <a:gd name="T54" fmla="*/ 313 w 561"/>
                <a:gd name="T55" fmla="*/ 1 h 346"/>
                <a:gd name="T56" fmla="*/ 336 w 561"/>
                <a:gd name="T57" fmla="*/ 1 h 346"/>
                <a:gd name="T58" fmla="*/ 360 w 561"/>
                <a:gd name="T59" fmla="*/ 7 h 346"/>
                <a:gd name="T60" fmla="*/ 386 w 561"/>
                <a:gd name="T61" fmla="*/ 22 h 346"/>
                <a:gd name="T62" fmla="*/ 433 w 561"/>
                <a:gd name="T63" fmla="*/ 61 h 346"/>
                <a:gd name="T64" fmla="*/ 498 w 561"/>
                <a:gd name="T65" fmla="*/ 11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1" h="346">
                  <a:moveTo>
                    <a:pt x="531" y="142"/>
                  </a:moveTo>
                  <a:lnTo>
                    <a:pt x="544" y="154"/>
                  </a:lnTo>
                  <a:lnTo>
                    <a:pt x="554" y="164"/>
                  </a:lnTo>
                  <a:lnTo>
                    <a:pt x="559" y="173"/>
                  </a:lnTo>
                  <a:lnTo>
                    <a:pt x="561" y="180"/>
                  </a:lnTo>
                  <a:lnTo>
                    <a:pt x="561" y="187"/>
                  </a:lnTo>
                  <a:lnTo>
                    <a:pt x="560" y="191"/>
                  </a:lnTo>
                  <a:lnTo>
                    <a:pt x="557" y="196"/>
                  </a:lnTo>
                  <a:lnTo>
                    <a:pt x="554" y="199"/>
                  </a:lnTo>
                  <a:lnTo>
                    <a:pt x="519" y="218"/>
                  </a:lnTo>
                  <a:lnTo>
                    <a:pt x="485" y="237"/>
                  </a:lnTo>
                  <a:lnTo>
                    <a:pt x="453" y="255"/>
                  </a:lnTo>
                  <a:lnTo>
                    <a:pt x="424" y="274"/>
                  </a:lnTo>
                  <a:lnTo>
                    <a:pt x="395" y="293"/>
                  </a:lnTo>
                  <a:lnTo>
                    <a:pt x="371" y="310"/>
                  </a:lnTo>
                  <a:lnTo>
                    <a:pt x="349" y="328"/>
                  </a:lnTo>
                  <a:lnTo>
                    <a:pt x="330" y="344"/>
                  </a:lnTo>
                  <a:lnTo>
                    <a:pt x="324" y="346"/>
                  </a:lnTo>
                  <a:lnTo>
                    <a:pt x="316" y="346"/>
                  </a:lnTo>
                  <a:lnTo>
                    <a:pt x="307" y="346"/>
                  </a:lnTo>
                  <a:lnTo>
                    <a:pt x="297" y="345"/>
                  </a:lnTo>
                  <a:lnTo>
                    <a:pt x="285" y="344"/>
                  </a:lnTo>
                  <a:lnTo>
                    <a:pt x="271" y="340"/>
                  </a:lnTo>
                  <a:lnTo>
                    <a:pt x="256" y="336"/>
                  </a:lnTo>
                  <a:lnTo>
                    <a:pt x="240" y="331"/>
                  </a:lnTo>
                  <a:lnTo>
                    <a:pt x="216" y="322"/>
                  </a:lnTo>
                  <a:lnTo>
                    <a:pt x="193" y="314"/>
                  </a:lnTo>
                  <a:lnTo>
                    <a:pt x="170" y="305"/>
                  </a:lnTo>
                  <a:lnTo>
                    <a:pt x="147" y="296"/>
                  </a:lnTo>
                  <a:lnTo>
                    <a:pt x="125" y="285"/>
                  </a:lnTo>
                  <a:lnTo>
                    <a:pt x="102" y="275"/>
                  </a:lnTo>
                  <a:lnTo>
                    <a:pt x="79" y="265"/>
                  </a:lnTo>
                  <a:lnTo>
                    <a:pt x="58" y="254"/>
                  </a:lnTo>
                  <a:lnTo>
                    <a:pt x="42" y="245"/>
                  </a:lnTo>
                  <a:lnTo>
                    <a:pt x="30" y="237"/>
                  </a:lnTo>
                  <a:lnTo>
                    <a:pt x="18" y="229"/>
                  </a:lnTo>
                  <a:lnTo>
                    <a:pt x="11" y="223"/>
                  </a:lnTo>
                  <a:lnTo>
                    <a:pt x="5" y="216"/>
                  </a:lnTo>
                  <a:lnTo>
                    <a:pt x="2" y="209"/>
                  </a:lnTo>
                  <a:lnTo>
                    <a:pt x="0" y="207"/>
                  </a:lnTo>
                  <a:lnTo>
                    <a:pt x="0" y="204"/>
                  </a:lnTo>
                  <a:lnTo>
                    <a:pt x="0" y="201"/>
                  </a:lnTo>
                  <a:lnTo>
                    <a:pt x="2" y="198"/>
                  </a:lnTo>
                  <a:lnTo>
                    <a:pt x="26" y="177"/>
                  </a:lnTo>
                  <a:lnTo>
                    <a:pt x="55" y="154"/>
                  </a:lnTo>
                  <a:lnTo>
                    <a:pt x="88" y="130"/>
                  </a:lnTo>
                  <a:lnTo>
                    <a:pt x="127" y="105"/>
                  </a:lnTo>
                  <a:lnTo>
                    <a:pt x="146" y="93"/>
                  </a:lnTo>
                  <a:lnTo>
                    <a:pt x="166" y="80"/>
                  </a:lnTo>
                  <a:lnTo>
                    <a:pt x="187" y="68"/>
                  </a:lnTo>
                  <a:lnTo>
                    <a:pt x="208" y="54"/>
                  </a:lnTo>
                  <a:lnTo>
                    <a:pt x="231" y="42"/>
                  </a:lnTo>
                  <a:lnTo>
                    <a:pt x="253" y="30"/>
                  </a:lnTo>
                  <a:lnTo>
                    <a:pt x="277" y="16"/>
                  </a:lnTo>
                  <a:lnTo>
                    <a:pt x="302" y="4"/>
                  </a:lnTo>
                  <a:lnTo>
                    <a:pt x="313" y="1"/>
                  </a:lnTo>
                  <a:lnTo>
                    <a:pt x="324" y="0"/>
                  </a:lnTo>
                  <a:lnTo>
                    <a:pt x="336" y="1"/>
                  </a:lnTo>
                  <a:lnTo>
                    <a:pt x="348" y="3"/>
                  </a:lnTo>
                  <a:lnTo>
                    <a:pt x="360" y="7"/>
                  </a:lnTo>
                  <a:lnTo>
                    <a:pt x="373" y="14"/>
                  </a:lnTo>
                  <a:lnTo>
                    <a:pt x="386" y="22"/>
                  </a:lnTo>
                  <a:lnTo>
                    <a:pt x="400" y="32"/>
                  </a:lnTo>
                  <a:lnTo>
                    <a:pt x="433" y="61"/>
                  </a:lnTo>
                  <a:lnTo>
                    <a:pt x="465" y="89"/>
                  </a:lnTo>
                  <a:lnTo>
                    <a:pt x="498" y="116"/>
                  </a:lnTo>
                  <a:lnTo>
                    <a:pt x="531"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3" name="Freeform 105"/>
            <p:cNvSpPr>
              <a:spLocks/>
            </p:cNvSpPr>
            <p:nvPr userDrawn="1"/>
          </p:nvSpPr>
          <p:spPr bwMode="auto">
            <a:xfrm>
              <a:off x="2974" y="1800"/>
              <a:ext cx="90" cy="60"/>
            </a:xfrm>
            <a:custGeom>
              <a:avLst/>
              <a:gdLst>
                <a:gd name="T0" fmla="*/ 627 w 627"/>
                <a:gd name="T1" fmla="*/ 209 h 420"/>
                <a:gd name="T2" fmla="*/ 626 w 627"/>
                <a:gd name="T3" fmla="*/ 231 h 420"/>
                <a:gd name="T4" fmla="*/ 618 w 627"/>
                <a:gd name="T5" fmla="*/ 249 h 420"/>
                <a:gd name="T6" fmla="*/ 605 w 627"/>
                <a:gd name="T7" fmla="*/ 263 h 420"/>
                <a:gd name="T8" fmla="*/ 549 w 627"/>
                <a:gd name="T9" fmla="*/ 286 h 420"/>
                <a:gd name="T10" fmla="*/ 454 w 627"/>
                <a:gd name="T11" fmla="*/ 322 h 420"/>
                <a:gd name="T12" fmla="*/ 363 w 627"/>
                <a:gd name="T13" fmla="*/ 359 h 420"/>
                <a:gd name="T14" fmla="*/ 273 w 627"/>
                <a:gd name="T15" fmla="*/ 397 h 420"/>
                <a:gd name="T16" fmla="*/ 222 w 627"/>
                <a:gd name="T17" fmla="*/ 420 h 420"/>
                <a:gd name="T18" fmla="*/ 200 w 627"/>
                <a:gd name="T19" fmla="*/ 420 h 420"/>
                <a:gd name="T20" fmla="*/ 179 w 627"/>
                <a:gd name="T21" fmla="*/ 413 h 420"/>
                <a:gd name="T22" fmla="*/ 156 w 627"/>
                <a:gd name="T23" fmla="*/ 401 h 420"/>
                <a:gd name="T24" fmla="*/ 113 w 627"/>
                <a:gd name="T25" fmla="*/ 365 h 420"/>
                <a:gd name="T26" fmla="*/ 52 w 627"/>
                <a:gd name="T27" fmla="*/ 308 h 420"/>
                <a:gd name="T28" fmla="*/ 13 w 627"/>
                <a:gd name="T29" fmla="*/ 265 h 420"/>
                <a:gd name="T30" fmla="*/ 4 w 627"/>
                <a:gd name="T31" fmla="*/ 248 h 420"/>
                <a:gd name="T32" fmla="*/ 1 w 627"/>
                <a:gd name="T33" fmla="*/ 238 h 420"/>
                <a:gd name="T34" fmla="*/ 1 w 627"/>
                <a:gd name="T35" fmla="*/ 229 h 420"/>
                <a:gd name="T36" fmla="*/ 4 w 627"/>
                <a:gd name="T37" fmla="*/ 220 h 420"/>
                <a:gd name="T38" fmla="*/ 8 w 627"/>
                <a:gd name="T39" fmla="*/ 212 h 420"/>
                <a:gd name="T40" fmla="*/ 16 w 627"/>
                <a:gd name="T41" fmla="*/ 205 h 420"/>
                <a:gd name="T42" fmla="*/ 78 w 627"/>
                <a:gd name="T43" fmla="*/ 175 h 420"/>
                <a:gd name="T44" fmla="*/ 197 w 627"/>
                <a:gd name="T45" fmla="*/ 124 h 420"/>
                <a:gd name="T46" fmla="*/ 321 w 627"/>
                <a:gd name="T47" fmla="*/ 73 h 420"/>
                <a:gd name="T48" fmla="*/ 447 w 627"/>
                <a:gd name="T49" fmla="*/ 25 h 420"/>
                <a:gd name="T50" fmla="*/ 525 w 627"/>
                <a:gd name="T51" fmla="*/ 0 h 420"/>
                <a:gd name="T52" fmla="*/ 542 w 627"/>
                <a:gd name="T53" fmla="*/ 2 h 420"/>
                <a:gd name="T54" fmla="*/ 552 w 627"/>
                <a:gd name="T55" fmla="*/ 5 h 420"/>
                <a:gd name="T56" fmla="*/ 561 w 627"/>
                <a:gd name="T57" fmla="*/ 11 h 420"/>
                <a:gd name="T58" fmla="*/ 570 w 627"/>
                <a:gd name="T59" fmla="*/ 18 h 420"/>
                <a:gd name="T60" fmla="*/ 580 w 627"/>
                <a:gd name="T61" fmla="*/ 35 h 420"/>
                <a:gd name="T62" fmla="*/ 596 w 627"/>
                <a:gd name="T63" fmla="*/ 87 h 420"/>
                <a:gd name="T64" fmla="*/ 615 w 627"/>
                <a:gd name="T65" fmla="*/ 16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7" h="420">
                  <a:moveTo>
                    <a:pt x="624" y="197"/>
                  </a:moveTo>
                  <a:lnTo>
                    <a:pt x="627" y="209"/>
                  </a:lnTo>
                  <a:lnTo>
                    <a:pt x="627" y="221"/>
                  </a:lnTo>
                  <a:lnTo>
                    <a:pt x="626" y="231"/>
                  </a:lnTo>
                  <a:lnTo>
                    <a:pt x="622" y="242"/>
                  </a:lnTo>
                  <a:lnTo>
                    <a:pt x="618" y="249"/>
                  </a:lnTo>
                  <a:lnTo>
                    <a:pt x="612" y="257"/>
                  </a:lnTo>
                  <a:lnTo>
                    <a:pt x="605" y="263"/>
                  </a:lnTo>
                  <a:lnTo>
                    <a:pt x="597" y="268"/>
                  </a:lnTo>
                  <a:lnTo>
                    <a:pt x="549" y="286"/>
                  </a:lnTo>
                  <a:lnTo>
                    <a:pt x="501" y="303"/>
                  </a:lnTo>
                  <a:lnTo>
                    <a:pt x="454" y="322"/>
                  </a:lnTo>
                  <a:lnTo>
                    <a:pt x="408" y="340"/>
                  </a:lnTo>
                  <a:lnTo>
                    <a:pt x="363" y="359"/>
                  </a:lnTo>
                  <a:lnTo>
                    <a:pt x="317" y="378"/>
                  </a:lnTo>
                  <a:lnTo>
                    <a:pt x="273" y="397"/>
                  </a:lnTo>
                  <a:lnTo>
                    <a:pt x="231" y="418"/>
                  </a:lnTo>
                  <a:lnTo>
                    <a:pt x="222" y="420"/>
                  </a:lnTo>
                  <a:lnTo>
                    <a:pt x="211" y="420"/>
                  </a:lnTo>
                  <a:lnTo>
                    <a:pt x="200" y="420"/>
                  </a:lnTo>
                  <a:lnTo>
                    <a:pt x="190" y="416"/>
                  </a:lnTo>
                  <a:lnTo>
                    <a:pt x="179" y="413"/>
                  </a:lnTo>
                  <a:lnTo>
                    <a:pt x="167" y="408"/>
                  </a:lnTo>
                  <a:lnTo>
                    <a:pt x="156" y="401"/>
                  </a:lnTo>
                  <a:lnTo>
                    <a:pt x="144" y="392"/>
                  </a:lnTo>
                  <a:lnTo>
                    <a:pt x="113" y="365"/>
                  </a:lnTo>
                  <a:lnTo>
                    <a:pt x="83" y="337"/>
                  </a:lnTo>
                  <a:lnTo>
                    <a:pt x="52" y="308"/>
                  </a:lnTo>
                  <a:lnTo>
                    <a:pt x="23" y="277"/>
                  </a:lnTo>
                  <a:lnTo>
                    <a:pt x="13" y="265"/>
                  </a:lnTo>
                  <a:lnTo>
                    <a:pt x="6" y="254"/>
                  </a:lnTo>
                  <a:lnTo>
                    <a:pt x="4" y="248"/>
                  </a:lnTo>
                  <a:lnTo>
                    <a:pt x="3" y="244"/>
                  </a:lnTo>
                  <a:lnTo>
                    <a:pt x="1" y="238"/>
                  </a:lnTo>
                  <a:lnTo>
                    <a:pt x="0" y="234"/>
                  </a:lnTo>
                  <a:lnTo>
                    <a:pt x="1" y="229"/>
                  </a:lnTo>
                  <a:lnTo>
                    <a:pt x="1" y="225"/>
                  </a:lnTo>
                  <a:lnTo>
                    <a:pt x="4" y="220"/>
                  </a:lnTo>
                  <a:lnTo>
                    <a:pt x="6" y="216"/>
                  </a:lnTo>
                  <a:lnTo>
                    <a:pt x="8" y="212"/>
                  </a:lnTo>
                  <a:lnTo>
                    <a:pt x="12" y="209"/>
                  </a:lnTo>
                  <a:lnTo>
                    <a:pt x="16" y="205"/>
                  </a:lnTo>
                  <a:lnTo>
                    <a:pt x="21" y="201"/>
                  </a:lnTo>
                  <a:lnTo>
                    <a:pt x="78" y="175"/>
                  </a:lnTo>
                  <a:lnTo>
                    <a:pt x="137" y="150"/>
                  </a:lnTo>
                  <a:lnTo>
                    <a:pt x="197" y="124"/>
                  </a:lnTo>
                  <a:lnTo>
                    <a:pt x="259" y="98"/>
                  </a:lnTo>
                  <a:lnTo>
                    <a:pt x="321" y="73"/>
                  </a:lnTo>
                  <a:lnTo>
                    <a:pt x="384" y="49"/>
                  </a:lnTo>
                  <a:lnTo>
                    <a:pt x="447" y="25"/>
                  </a:lnTo>
                  <a:lnTo>
                    <a:pt x="512" y="3"/>
                  </a:lnTo>
                  <a:lnTo>
                    <a:pt x="525" y="0"/>
                  </a:lnTo>
                  <a:lnTo>
                    <a:pt x="536" y="0"/>
                  </a:lnTo>
                  <a:lnTo>
                    <a:pt x="542" y="2"/>
                  </a:lnTo>
                  <a:lnTo>
                    <a:pt x="548" y="3"/>
                  </a:lnTo>
                  <a:lnTo>
                    <a:pt x="552" y="5"/>
                  </a:lnTo>
                  <a:lnTo>
                    <a:pt x="557" y="7"/>
                  </a:lnTo>
                  <a:lnTo>
                    <a:pt x="561" y="11"/>
                  </a:lnTo>
                  <a:lnTo>
                    <a:pt x="566" y="15"/>
                  </a:lnTo>
                  <a:lnTo>
                    <a:pt x="570" y="18"/>
                  </a:lnTo>
                  <a:lnTo>
                    <a:pt x="574" y="24"/>
                  </a:lnTo>
                  <a:lnTo>
                    <a:pt x="580" y="35"/>
                  </a:lnTo>
                  <a:lnTo>
                    <a:pt x="586" y="49"/>
                  </a:lnTo>
                  <a:lnTo>
                    <a:pt x="596" y="87"/>
                  </a:lnTo>
                  <a:lnTo>
                    <a:pt x="606" y="125"/>
                  </a:lnTo>
                  <a:lnTo>
                    <a:pt x="615" y="161"/>
                  </a:lnTo>
                  <a:lnTo>
                    <a:pt x="624"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4" name="Freeform 106"/>
            <p:cNvSpPr>
              <a:spLocks/>
            </p:cNvSpPr>
            <p:nvPr userDrawn="1"/>
          </p:nvSpPr>
          <p:spPr bwMode="auto">
            <a:xfrm>
              <a:off x="3070" y="1773"/>
              <a:ext cx="79" cy="59"/>
            </a:xfrm>
            <a:custGeom>
              <a:avLst/>
              <a:gdLst>
                <a:gd name="T0" fmla="*/ 490 w 555"/>
                <a:gd name="T1" fmla="*/ 256 h 408"/>
                <a:gd name="T2" fmla="*/ 476 w 555"/>
                <a:gd name="T3" fmla="*/ 280 h 408"/>
                <a:gd name="T4" fmla="*/ 460 w 555"/>
                <a:gd name="T5" fmla="*/ 299 h 408"/>
                <a:gd name="T6" fmla="*/ 444 w 555"/>
                <a:gd name="T7" fmla="*/ 312 h 408"/>
                <a:gd name="T8" fmla="*/ 422 w 555"/>
                <a:gd name="T9" fmla="*/ 317 h 408"/>
                <a:gd name="T10" fmla="*/ 395 w 555"/>
                <a:gd name="T11" fmla="*/ 323 h 408"/>
                <a:gd name="T12" fmla="*/ 345 w 555"/>
                <a:gd name="T13" fmla="*/ 334 h 408"/>
                <a:gd name="T14" fmla="*/ 271 w 555"/>
                <a:gd name="T15" fmla="*/ 352 h 408"/>
                <a:gd name="T16" fmla="*/ 195 w 555"/>
                <a:gd name="T17" fmla="*/ 372 h 408"/>
                <a:gd name="T18" fmla="*/ 116 w 555"/>
                <a:gd name="T19" fmla="*/ 395 h 408"/>
                <a:gd name="T20" fmla="*/ 71 w 555"/>
                <a:gd name="T21" fmla="*/ 408 h 408"/>
                <a:gd name="T22" fmla="*/ 57 w 555"/>
                <a:gd name="T23" fmla="*/ 407 h 408"/>
                <a:gd name="T24" fmla="*/ 44 w 555"/>
                <a:gd name="T25" fmla="*/ 397 h 408"/>
                <a:gd name="T26" fmla="*/ 31 w 555"/>
                <a:gd name="T27" fmla="*/ 377 h 408"/>
                <a:gd name="T28" fmla="*/ 21 w 555"/>
                <a:gd name="T29" fmla="*/ 325 h 408"/>
                <a:gd name="T30" fmla="*/ 8 w 555"/>
                <a:gd name="T31" fmla="*/ 249 h 408"/>
                <a:gd name="T32" fmla="*/ 0 w 555"/>
                <a:gd name="T33" fmla="*/ 194 h 408"/>
                <a:gd name="T34" fmla="*/ 3 w 555"/>
                <a:gd name="T35" fmla="*/ 167 h 408"/>
                <a:gd name="T36" fmla="*/ 14 w 555"/>
                <a:gd name="T37" fmla="*/ 146 h 408"/>
                <a:gd name="T38" fmla="*/ 31 w 555"/>
                <a:gd name="T39" fmla="*/ 130 h 408"/>
                <a:gd name="T40" fmla="*/ 97 w 555"/>
                <a:gd name="T41" fmla="*/ 108 h 408"/>
                <a:gd name="T42" fmla="*/ 202 w 555"/>
                <a:gd name="T43" fmla="*/ 76 h 408"/>
                <a:gd name="T44" fmla="*/ 303 w 555"/>
                <a:gd name="T45" fmla="*/ 49 h 408"/>
                <a:gd name="T46" fmla="*/ 403 w 555"/>
                <a:gd name="T47" fmla="*/ 26 h 408"/>
                <a:gd name="T48" fmla="*/ 470 w 555"/>
                <a:gd name="T49" fmla="*/ 11 h 408"/>
                <a:gd name="T50" fmla="*/ 506 w 555"/>
                <a:gd name="T51" fmla="*/ 3 h 408"/>
                <a:gd name="T52" fmla="*/ 530 w 555"/>
                <a:gd name="T53" fmla="*/ 0 h 408"/>
                <a:gd name="T54" fmla="*/ 538 w 555"/>
                <a:gd name="T55" fmla="*/ 2 h 408"/>
                <a:gd name="T56" fmla="*/ 545 w 555"/>
                <a:gd name="T57" fmla="*/ 7 h 408"/>
                <a:gd name="T58" fmla="*/ 550 w 555"/>
                <a:gd name="T59" fmla="*/ 12 h 408"/>
                <a:gd name="T60" fmla="*/ 554 w 555"/>
                <a:gd name="T61" fmla="*/ 26 h 408"/>
                <a:gd name="T62" fmla="*/ 554 w 555"/>
                <a:gd name="T63" fmla="*/ 52 h 408"/>
                <a:gd name="T64" fmla="*/ 546 w 555"/>
                <a:gd name="T65" fmla="*/ 91 h 408"/>
                <a:gd name="T66" fmla="*/ 534 w 555"/>
                <a:gd name="T67" fmla="*/ 135 h 408"/>
                <a:gd name="T68" fmla="*/ 520 w 555"/>
                <a:gd name="T69" fmla="*/ 177 h 408"/>
                <a:gd name="T70" fmla="*/ 504 w 555"/>
                <a:gd name="T71" fmla="*/ 22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5" h="408">
                  <a:moveTo>
                    <a:pt x="496" y="241"/>
                  </a:moveTo>
                  <a:lnTo>
                    <a:pt x="490" y="256"/>
                  </a:lnTo>
                  <a:lnTo>
                    <a:pt x="483" y="269"/>
                  </a:lnTo>
                  <a:lnTo>
                    <a:pt x="476" y="280"/>
                  </a:lnTo>
                  <a:lnTo>
                    <a:pt x="468" y="290"/>
                  </a:lnTo>
                  <a:lnTo>
                    <a:pt x="460" y="299"/>
                  </a:lnTo>
                  <a:lnTo>
                    <a:pt x="452" y="306"/>
                  </a:lnTo>
                  <a:lnTo>
                    <a:pt x="444" y="312"/>
                  </a:lnTo>
                  <a:lnTo>
                    <a:pt x="435" y="315"/>
                  </a:lnTo>
                  <a:lnTo>
                    <a:pt x="422" y="317"/>
                  </a:lnTo>
                  <a:lnTo>
                    <a:pt x="408" y="321"/>
                  </a:lnTo>
                  <a:lnTo>
                    <a:pt x="395" y="323"/>
                  </a:lnTo>
                  <a:lnTo>
                    <a:pt x="380" y="326"/>
                  </a:lnTo>
                  <a:lnTo>
                    <a:pt x="345" y="334"/>
                  </a:lnTo>
                  <a:lnTo>
                    <a:pt x="308" y="342"/>
                  </a:lnTo>
                  <a:lnTo>
                    <a:pt x="271" y="352"/>
                  </a:lnTo>
                  <a:lnTo>
                    <a:pt x="233" y="362"/>
                  </a:lnTo>
                  <a:lnTo>
                    <a:pt x="195" y="372"/>
                  </a:lnTo>
                  <a:lnTo>
                    <a:pt x="155" y="383"/>
                  </a:lnTo>
                  <a:lnTo>
                    <a:pt x="116" y="395"/>
                  </a:lnTo>
                  <a:lnTo>
                    <a:pt x="76" y="407"/>
                  </a:lnTo>
                  <a:lnTo>
                    <a:pt x="71" y="408"/>
                  </a:lnTo>
                  <a:lnTo>
                    <a:pt x="64" y="408"/>
                  </a:lnTo>
                  <a:lnTo>
                    <a:pt x="57" y="407"/>
                  </a:lnTo>
                  <a:lnTo>
                    <a:pt x="49" y="404"/>
                  </a:lnTo>
                  <a:lnTo>
                    <a:pt x="44" y="397"/>
                  </a:lnTo>
                  <a:lnTo>
                    <a:pt x="37" y="389"/>
                  </a:lnTo>
                  <a:lnTo>
                    <a:pt x="31" y="377"/>
                  </a:lnTo>
                  <a:lnTo>
                    <a:pt x="27" y="361"/>
                  </a:lnTo>
                  <a:lnTo>
                    <a:pt x="21" y="325"/>
                  </a:lnTo>
                  <a:lnTo>
                    <a:pt x="15" y="287"/>
                  </a:lnTo>
                  <a:lnTo>
                    <a:pt x="8" y="249"/>
                  </a:lnTo>
                  <a:lnTo>
                    <a:pt x="1" y="210"/>
                  </a:lnTo>
                  <a:lnTo>
                    <a:pt x="0" y="194"/>
                  </a:lnTo>
                  <a:lnTo>
                    <a:pt x="1" y="180"/>
                  </a:lnTo>
                  <a:lnTo>
                    <a:pt x="3" y="167"/>
                  </a:lnTo>
                  <a:lnTo>
                    <a:pt x="8" y="156"/>
                  </a:lnTo>
                  <a:lnTo>
                    <a:pt x="14" y="146"/>
                  </a:lnTo>
                  <a:lnTo>
                    <a:pt x="22" y="138"/>
                  </a:lnTo>
                  <a:lnTo>
                    <a:pt x="31" y="130"/>
                  </a:lnTo>
                  <a:lnTo>
                    <a:pt x="44" y="123"/>
                  </a:lnTo>
                  <a:lnTo>
                    <a:pt x="97" y="108"/>
                  </a:lnTo>
                  <a:lnTo>
                    <a:pt x="149" y="92"/>
                  </a:lnTo>
                  <a:lnTo>
                    <a:pt x="202" y="76"/>
                  </a:lnTo>
                  <a:lnTo>
                    <a:pt x="252" y="63"/>
                  </a:lnTo>
                  <a:lnTo>
                    <a:pt x="303" y="49"/>
                  </a:lnTo>
                  <a:lnTo>
                    <a:pt x="354" y="37"/>
                  </a:lnTo>
                  <a:lnTo>
                    <a:pt x="403" y="26"/>
                  </a:lnTo>
                  <a:lnTo>
                    <a:pt x="451" y="15"/>
                  </a:lnTo>
                  <a:lnTo>
                    <a:pt x="470" y="11"/>
                  </a:lnTo>
                  <a:lnTo>
                    <a:pt x="488" y="7"/>
                  </a:lnTo>
                  <a:lnTo>
                    <a:pt x="506" y="3"/>
                  </a:lnTo>
                  <a:lnTo>
                    <a:pt x="524" y="0"/>
                  </a:lnTo>
                  <a:lnTo>
                    <a:pt x="530" y="0"/>
                  </a:lnTo>
                  <a:lnTo>
                    <a:pt x="535" y="1"/>
                  </a:lnTo>
                  <a:lnTo>
                    <a:pt x="538" y="2"/>
                  </a:lnTo>
                  <a:lnTo>
                    <a:pt x="541" y="4"/>
                  </a:lnTo>
                  <a:lnTo>
                    <a:pt x="545" y="7"/>
                  </a:lnTo>
                  <a:lnTo>
                    <a:pt x="548" y="9"/>
                  </a:lnTo>
                  <a:lnTo>
                    <a:pt x="550" y="12"/>
                  </a:lnTo>
                  <a:lnTo>
                    <a:pt x="552" y="17"/>
                  </a:lnTo>
                  <a:lnTo>
                    <a:pt x="554" y="26"/>
                  </a:lnTo>
                  <a:lnTo>
                    <a:pt x="555" y="38"/>
                  </a:lnTo>
                  <a:lnTo>
                    <a:pt x="554" y="52"/>
                  </a:lnTo>
                  <a:lnTo>
                    <a:pt x="552" y="68"/>
                  </a:lnTo>
                  <a:lnTo>
                    <a:pt x="546" y="91"/>
                  </a:lnTo>
                  <a:lnTo>
                    <a:pt x="539" y="112"/>
                  </a:lnTo>
                  <a:lnTo>
                    <a:pt x="534" y="135"/>
                  </a:lnTo>
                  <a:lnTo>
                    <a:pt x="527" y="156"/>
                  </a:lnTo>
                  <a:lnTo>
                    <a:pt x="520" y="177"/>
                  </a:lnTo>
                  <a:lnTo>
                    <a:pt x="512" y="198"/>
                  </a:lnTo>
                  <a:lnTo>
                    <a:pt x="504" y="220"/>
                  </a:lnTo>
                  <a:lnTo>
                    <a:pt x="496"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5" name="Freeform 107"/>
            <p:cNvSpPr>
              <a:spLocks/>
            </p:cNvSpPr>
            <p:nvPr userDrawn="1"/>
          </p:nvSpPr>
          <p:spPr bwMode="auto">
            <a:xfrm>
              <a:off x="2970" y="1873"/>
              <a:ext cx="66" cy="27"/>
            </a:xfrm>
            <a:custGeom>
              <a:avLst/>
              <a:gdLst>
                <a:gd name="T0" fmla="*/ 423 w 465"/>
                <a:gd name="T1" fmla="*/ 81 h 184"/>
                <a:gd name="T2" fmla="*/ 444 w 465"/>
                <a:gd name="T3" fmla="*/ 91 h 184"/>
                <a:gd name="T4" fmla="*/ 457 w 465"/>
                <a:gd name="T5" fmla="*/ 97 h 184"/>
                <a:gd name="T6" fmla="*/ 460 w 465"/>
                <a:gd name="T7" fmla="*/ 100 h 184"/>
                <a:gd name="T8" fmla="*/ 462 w 465"/>
                <a:gd name="T9" fmla="*/ 102 h 184"/>
                <a:gd name="T10" fmla="*/ 463 w 465"/>
                <a:gd name="T11" fmla="*/ 104 h 184"/>
                <a:gd name="T12" fmla="*/ 465 w 465"/>
                <a:gd name="T13" fmla="*/ 106 h 184"/>
                <a:gd name="T14" fmla="*/ 463 w 465"/>
                <a:gd name="T15" fmla="*/ 107 h 184"/>
                <a:gd name="T16" fmla="*/ 462 w 465"/>
                <a:gd name="T17" fmla="*/ 109 h 184"/>
                <a:gd name="T18" fmla="*/ 445 w 465"/>
                <a:gd name="T19" fmla="*/ 118 h 184"/>
                <a:gd name="T20" fmla="*/ 428 w 465"/>
                <a:gd name="T21" fmla="*/ 127 h 184"/>
                <a:gd name="T22" fmla="*/ 413 w 465"/>
                <a:gd name="T23" fmla="*/ 135 h 184"/>
                <a:gd name="T24" fmla="*/ 399 w 465"/>
                <a:gd name="T25" fmla="*/ 144 h 184"/>
                <a:gd name="T26" fmla="*/ 384 w 465"/>
                <a:gd name="T27" fmla="*/ 153 h 184"/>
                <a:gd name="T28" fmla="*/ 373 w 465"/>
                <a:gd name="T29" fmla="*/ 162 h 184"/>
                <a:gd name="T30" fmla="*/ 362 w 465"/>
                <a:gd name="T31" fmla="*/ 171 h 184"/>
                <a:gd name="T32" fmla="*/ 353 w 465"/>
                <a:gd name="T33" fmla="*/ 178 h 184"/>
                <a:gd name="T34" fmla="*/ 348 w 465"/>
                <a:gd name="T35" fmla="*/ 180 h 184"/>
                <a:gd name="T36" fmla="*/ 334 w 465"/>
                <a:gd name="T37" fmla="*/ 183 h 184"/>
                <a:gd name="T38" fmla="*/ 307 w 465"/>
                <a:gd name="T39" fmla="*/ 184 h 184"/>
                <a:gd name="T40" fmla="*/ 265 w 465"/>
                <a:gd name="T41" fmla="*/ 184 h 184"/>
                <a:gd name="T42" fmla="*/ 240 w 465"/>
                <a:gd name="T43" fmla="*/ 183 h 184"/>
                <a:gd name="T44" fmla="*/ 215 w 465"/>
                <a:gd name="T45" fmla="*/ 180 h 184"/>
                <a:gd name="T46" fmla="*/ 191 w 465"/>
                <a:gd name="T47" fmla="*/ 178 h 184"/>
                <a:gd name="T48" fmla="*/ 167 w 465"/>
                <a:gd name="T49" fmla="*/ 176 h 184"/>
                <a:gd name="T50" fmla="*/ 142 w 465"/>
                <a:gd name="T51" fmla="*/ 174 h 184"/>
                <a:gd name="T52" fmla="*/ 118 w 465"/>
                <a:gd name="T53" fmla="*/ 170 h 184"/>
                <a:gd name="T54" fmla="*/ 93 w 465"/>
                <a:gd name="T55" fmla="*/ 166 h 184"/>
                <a:gd name="T56" fmla="*/ 70 w 465"/>
                <a:gd name="T57" fmla="*/ 162 h 184"/>
                <a:gd name="T58" fmla="*/ 51 w 465"/>
                <a:gd name="T59" fmla="*/ 158 h 184"/>
                <a:gd name="T60" fmla="*/ 30 w 465"/>
                <a:gd name="T61" fmla="*/ 153 h 184"/>
                <a:gd name="T62" fmla="*/ 21 w 465"/>
                <a:gd name="T63" fmla="*/ 150 h 184"/>
                <a:gd name="T64" fmla="*/ 12 w 465"/>
                <a:gd name="T65" fmla="*/ 146 h 184"/>
                <a:gd name="T66" fmla="*/ 4 w 465"/>
                <a:gd name="T67" fmla="*/ 142 h 184"/>
                <a:gd name="T68" fmla="*/ 0 w 465"/>
                <a:gd name="T69" fmla="*/ 137 h 184"/>
                <a:gd name="T70" fmla="*/ 0 w 465"/>
                <a:gd name="T71" fmla="*/ 135 h 184"/>
                <a:gd name="T72" fmla="*/ 1 w 465"/>
                <a:gd name="T73" fmla="*/ 134 h 184"/>
                <a:gd name="T74" fmla="*/ 16 w 465"/>
                <a:gd name="T75" fmla="*/ 120 h 184"/>
                <a:gd name="T76" fmla="*/ 37 w 465"/>
                <a:gd name="T77" fmla="*/ 104 h 184"/>
                <a:gd name="T78" fmla="*/ 59 w 465"/>
                <a:gd name="T79" fmla="*/ 88 h 184"/>
                <a:gd name="T80" fmla="*/ 84 w 465"/>
                <a:gd name="T81" fmla="*/ 70 h 184"/>
                <a:gd name="T82" fmla="*/ 111 w 465"/>
                <a:gd name="T83" fmla="*/ 55 h 184"/>
                <a:gd name="T84" fmla="*/ 141 w 465"/>
                <a:gd name="T85" fmla="*/ 37 h 184"/>
                <a:gd name="T86" fmla="*/ 170 w 465"/>
                <a:gd name="T87" fmla="*/ 20 h 184"/>
                <a:gd name="T88" fmla="*/ 203 w 465"/>
                <a:gd name="T89" fmla="*/ 3 h 184"/>
                <a:gd name="T90" fmla="*/ 211 w 465"/>
                <a:gd name="T91" fmla="*/ 1 h 184"/>
                <a:gd name="T92" fmla="*/ 220 w 465"/>
                <a:gd name="T93" fmla="*/ 0 h 184"/>
                <a:gd name="T94" fmla="*/ 230 w 465"/>
                <a:gd name="T95" fmla="*/ 0 h 184"/>
                <a:gd name="T96" fmla="*/ 240 w 465"/>
                <a:gd name="T97" fmla="*/ 1 h 184"/>
                <a:gd name="T98" fmla="*/ 250 w 465"/>
                <a:gd name="T99" fmla="*/ 4 h 184"/>
                <a:gd name="T100" fmla="*/ 263 w 465"/>
                <a:gd name="T101" fmla="*/ 8 h 184"/>
                <a:gd name="T102" fmla="*/ 275 w 465"/>
                <a:gd name="T103" fmla="*/ 13 h 184"/>
                <a:gd name="T104" fmla="*/ 289 w 465"/>
                <a:gd name="T105" fmla="*/ 20 h 184"/>
                <a:gd name="T106" fmla="*/ 322 w 465"/>
                <a:gd name="T107" fmla="*/ 37 h 184"/>
                <a:gd name="T108" fmla="*/ 356 w 465"/>
                <a:gd name="T109" fmla="*/ 54 h 184"/>
                <a:gd name="T110" fmla="*/ 389 w 465"/>
                <a:gd name="T111" fmla="*/ 68 h 184"/>
                <a:gd name="T112" fmla="*/ 423 w 465"/>
                <a:gd name="T113" fmla="*/ 8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5" h="184">
                  <a:moveTo>
                    <a:pt x="423" y="81"/>
                  </a:moveTo>
                  <a:lnTo>
                    <a:pt x="444" y="91"/>
                  </a:lnTo>
                  <a:lnTo>
                    <a:pt x="457" y="97"/>
                  </a:lnTo>
                  <a:lnTo>
                    <a:pt x="460" y="100"/>
                  </a:lnTo>
                  <a:lnTo>
                    <a:pt x="462" y="102"/>
                  </a:lnTo>
                  <a:lnTo>
                    <a:pt x="463" y="104"/>
                  </a:lnTo>
                  <a:lnTo>
                    <a:pt x="465" y="106"/>
                  </a:lnTo>
                  <a:lnTo>
                    <a:pt x="463" y="107"/>
                  </a:lnTo>
                  <a:lnTo>
                    <a:pt x="462" y="109"/>
                  </a:lnTo>
                  <a:lnTo>
                    <a:pt x="445" y="118"/>
                  </a:lnTo>
                  <a:lnTo>
                    <a:pt x="428" y="127"/>
                  </a:lnTo>
                  <a:lnTo>
                    <a:pt x="413" y="135"/>
                  </a:lnTo>
                  <a:lnTo>
                    <a:pt x="399" y="144"/>
                  </a:lnTo>
                  <a:lnTo>
                    <a:pt x="384" y="153"/>
                  </a:lnTo>
                  <a:lnTo>
                    <a:pt x="373" y="162"/>
                  </a:lnTo>
                  <a:lnTo>
                    <a:pt x="362" y="171"/>
                  </a:lnTo>
                  <a:lnTo>
                    <a:pt x="353" y="178"/>
                  </a:lnTo>
                  <a:lnTo>
                    <a:pt x="348" y="180"/>
                  </a:lnTo>
                  <a:lnTo>
                    <a:pt x="334" y="183"/>
                  </a:lnTo>
                  <a:lnTo>
                    <a:pt x="307" y="184"/>
                  </a:lnTo>
                  <a:lnTo>
                    <a:pt x="265" y="184"/>
                  </a:lnTo>
                  <a:lnTo>
                    <a:pt x="240" y="183"/>
                  </a:lnTo>
                  <a:lnTo>
                    <a:pt x="215" y="180"/>
                  </a:lnTo>
                  <a:lnTo>
                    <a:pt x="191" y="178"/>
                  </a:lnTo>
                  <a:lnTo>
                    <a:pt x="167" y="176"/>
                  </a:lnTo>
                  <a:lnTo>
                    <a:pt x="142" y="174"/>
                  </a:lnTo>
                  <a:lnTo>
                    <a:pt x="118" y="170"/>
                  </a:lnTo>
                  <a:lnTo>
                    <a:pt x="93" y="166"/>
                  </a:lnTo>
                  <a:lnTo>
                    <a:pt x="70" y="162"/>
                  </a:lnTo>
                  <a:lnTo>
                    <a:pt x="51" y="158"/>
                  </a:lnTo>
                  <a:lnTo>
                    <a:pt x="30" y="153"/>
                  </a:lnTo>
                  <a:lnTo>
                    <a:pt x="21" y="150"/>
                  </a:lnTo>
                  <a:lnTo>
                    <a:pt x="12" y="146"/>
                  </a:lnTo>
                  <a:lnTo>
                    <a:pt x="4" y="142"/>
                  </a:lnTo>
                  <a:lnTo>
                    <a:pt x="0" y="137"/>
                  </a:lnTo>
                  <a:lnTo>
                    <a:pt x="0" y="135"/>
                  </a:lnTo>
                  <a:lnTo>
                    <a:pt x="1" y="134"/>
                  </a:lnTo>
                  <a:lnTo>
                    <a:pt x="16" y="120"/>
                  </a:lnTo>
                  <a:lnTo>
                    <a:pt x="37" y="104"/>
                  </a:lnTo>
                  <a:lnTo>
                    <a:pt x="59" y="88"/>
                  </a:lnTo>
                  <a:lnTo>
                    <a:pt x="84" y="70"/>
                  </a:lnTo>
                  <a:lnTo>
                    <a:pt x="111" y="55"/>
                  </a:lnTo>
                  <a:lnTo>
                    <a:pt x="141" y="37"/>
                  </a:lnTo>
                  <a:lnTo>
                    <a:pt x="170" y="20"/>
                  </a:lnTo>
                  <a:lnTo>
                    <a:pt x="203" y="3"/>
                  </a:lnTo>
                  <a:lnTo>
                    <a:pt x="211" y="1"/>
                  </a:lnTo>
                  <a:lnTo>
                    <a:pt x="220" y="0"/>
                  </a:lnTo>
                  <a:lnTo>
                    <a:pt x="230" y="0"/>
                  </a:lnTo>
                  <a:lnTo>
                    <a:pt x="240" y="1"/>
                  </a:lnTo>
                  <a:lnTo>
                    <a:pt x="250" y="4"/>
                  </a:lnTo>
                  <a:lnTo>
                    <a:pt x="263" y="8"/>
                  </a:lnTo>
                  <a:lnTo>
                    <a:pt x="275" y="13"/>
                  </a:lnTo>
                  <a:lnTo>
                    <a:pt x="289" y="20"/>
                  </a:lnTo>
                  <a:lnTo>
                    <a:pt x="322" y="37"/>
                  </a:lnTo>
                  <a:lnTo>
                    <a:pt x="356" y="54"/>
                  </a:lnTo>
                  <a:lnTo>
                    <a:pt x="389" y="68"/>
                  </a:lnTo>
                  <a:lnTo>
                    <a:pt x="42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6" name="Freeform 108"/>
            <p:cNvSpPr>
              <a:spLocks/>
            </p:cNvSpPr>
            <p:nvPr userDrawn="1"/>
          </p:nvSpPr>
          <p:spPr bwMode="auto">
            <a:xfrm>
              <a:off x="3013" y="1847"/>
              <a:ext cx="59" cy="38"/>
            </a:xfrm>
            <a:custGeom>
              <a:avLst/>
              <a:gdLst>
                <a:gd name="T0" fmla="*/ 411 w 412"/>
                <a:gd name="T1" fmla="*/ 146 h 266"/>
                <a:gd name="T2" fmla="*/ 412 w 412"/>
                <a:gd name="T3" fmla="*/ 155 h 266"/>
                <a:gd name="T4" fmla="*/ 412 w 412"/>
                <a:gd name="T5" fmla="*/ 163 h 266"/>
                <a:gd name="T6" fmla="*/ 411 w 412"/>
                <a:gd name="T7" fmla="*/ 170 h 266"/>
                <a:gd name="T8" fmla="*/ 410 w 412"/>
                <a:gd name="T9" fmla="*/ 177 h 266"/>
                <a:gd name="T10" fmla="*/ 408 w 412"/>
                <a:gd name="T11" fmla="*/ 181 h 266"/>
                <a:gd name="T12" fmla="*/ 404 w 412"/>
                <a:gd name="T13" fmla="*/ 187 h 266"/>
                <a:gd name="T14" fmla="*/ 401 w 412"/>
                <a:gd name="T15" fmla="*/ 190 h 266"/>
                <a:gd name="T16" fmla="*/ 397 w 412"/>
                <a:gd name="T17" fmla="*/ 194 h 266"/>
                <a:gd name="T18" fmla="*/ 374 w 412"/>
                <a:gd name="T19" fmla="*/ 201 h 266"/>
                <a:gd name="T20" fmla="*/ 350 w 412"/>
                <a:gd name="T21" fmla="*/ 210 h 266"/>
                <a:gd name="T22" fmla="*/ 328 w 412"/>
                <a:gd name="T23" fmla="*/ 219 h 266"/>
                <a:gd name="T24" fmla="*/ 305 w 412"/>
                <a:gd name="T25" fmla="*/ 228 h 266"/>
                <a:gd name="T26" fmla="*/ 282 w 412"/>
                <a:gd name="T27" fmla="*/ 237 h 266"/>
                <a:gd name="T28" fmla="*/ 261 w 412"/>
                <a:gd name="T29" fmla="*/ 246 h 266"/>
                <a:gd name="T30" fmla="*/ 240 w 412"/>
                <a:gd name="T31" fmla="*/ 256 h 266"/>
                <a:gd name="T32" fmla="*/ 218 w 412"/>
                <a:gd name="T33" fmla="*/ 265 h 266"/>
                <a:gd name="T34" fmla="*/ 214 w 412"/>
                <a:gd name="T35" fmla="*/ 266 h 266"/>
                <a:gd name="T36" fmla="*/ 209 w 412"/>
                <a:gd name="T37" fmla="*/ 266 h 266"/>
                <a:gd name="T38" fmla="*/ 202 w 412"/>
                <a:gd name="T39" fmla="*/ 266 h 266"/>
                <a:gd name="T40" fmla="*/ 194 w 412"/>
                <a:gd name="T41" fmla="*/ 266 h 266"/>
                <a:gd name="T42" fmla="*/ 185 w 412"/>
                <a:gd name="T43" fmla="*/ 264 h 266"/>
                <a:gd name="T44" fmla="*/ 175 w 412"/>
                <a:gd name="T45" fmla="*/ 262 h 266"/>
                <a:gd name="T46" fmla="*/ 164 w 412"/>
                <a:gd name="T47" fmla="*/ 257 h 266"/>
                <a:gd name="T48" fmla="*/ 150 w 412"/>
                <a:gd name="T49" fmla="*/ 252 h 266"/>
                <a:gd name="T50" fmla="*/ 120 w 412"/>
                <a:gd name="T51" fmla="*/ 237 h 266"/>
                <a:gd name="T52" fmla="*/ 89 w 412"/>
                <a:gd name="T53" fmla="*/ 222 h 266"/>
                <a:gd name="T54" fmla="*/ 59 w 412"/>
                <a:gd name="T55" fmla="*/ 204 h 266"/>
                <a:gd name="T56" fmla="*/ 29 w 412"/>
                <a:gd name="T57" fmla="*/ 185 h 266"/>
                <a:gd name="T58" fmla="*/ 18 w 412"/>
                <a:gd name="T59" fmla="*/ 177 h 266"/>
                <a:gd name="T60" fmla="*/ 10 w 412"/>
                <a:gd name="T61" fmla="*/ 170 h 266"/>
                <a:gd name="T62" fmla="*/ 5 w 412"/>
                <a:gd name="T63" fmla="*/ 163 h 266"/>
                <a:gd name="T64" fmla="*/ 1 w 412"/>
                <a:gd name="T65" fmla="*/ 157 h 266"/>
                <a:gd name="T66" fmla="*/ 0 w 412"/>
                <a:gd name="T67" fmla="*/ 150 h 266"/>
                <a:gd name="T68" fmla="*/ 1 w 412"/>
                <a:gd name="T69" fmla="*/ 144 h 266"/>
                <a:gd name="T70" fmla="*/ 5 w 412"/>
                <a:gd name="T71" fmla="*/ 140 h 266"/>
                <a:gd name="T72" fmla="*/ 10 w 412"/>
                <a:gd name="T73" fmla="*/ 135 h 266"/>
                <a:gd name="T74" fmla="*/ 49 w 412"/>
                <a:gd name="T75" fmla="*/ 117 h 266"/>
                <a:gd name="T76" fmla="*/ 88 w 412"/>
                <a:gd name="T77" fmla="*/ 99 h 266"/>
                <a:gd name="T78" fmla="*/ 129 w 412"/>
                <a:gd name="T79" fmla="*/ 83 h 266"/>
                <a:gd name="T80" fmla="*/ 171 w 412"/>
                <a:gd name="T81" fmla="*/ 66 h 266"/>
                <a:gd name="T82" fmla="*/ 213 w 412"/>
                <a:gd name="T83" fmla="*/ 49 h 266"/>
                <a:gd name="T84" fmla="*/ 255 w 412"/>
                <a:gd name="T85" fmla="*/ 32 h 266"/>
                <a:gd name="T86" fmla="*/ 298 w 412"/>
                <a:gd name="T87" fmla="*/ 15 h 266"/>
                <a:gd name="T88" fmla="*/ 342 w 412"/>
                <a:gd name="T89" fmla="*/ 1 h 266"/>
                <a:gd name="T90" fmla="*/ 351 w 412"/>
                <a:gd name="T91" fmla="*/ 0 h 266"/>
                <a:gd name="T92" fmla="*/ 359 w 412"/>
                <a:gd name="T93" fmla="*/ 0 h 266"/>
                <a:gd name="T94" fmla="*/ 366 w 412"/>
                <a:gd name="T95" fmla="*/ 2 h 266"/>
                <a:gd name="T96" fmla="*/ 373 w 412"/>
                <a:gd name="T97" fmla="*/ 6 h 266"/>
                <a:gd name="T98" fmla="*/ 378 w 412"/>
                <a:gd name="T99" fmla="*/ 11 h 266"/>
                <a:gd name="T100" fmla="*/ 383 w 412"/>
                <a:gd name="T101" fmla="*/ 19 h 266"/>
                <a:gd name="T102" fmla="*/ 387 w 412"/>
                <a:gd name="T103" fmla="*/ 28 h 266"/>
                <a:gd name="T104" fmla="*/ 391 w 412"/>
                <a:gd name="T105" fmla="*/ 38 h 266"/>
                <a:gd name="T106" fmla="*/ 397 w 412"/>
                <a:gd name="T107" fmla="*/ 67 h 266"/>
                <a:gd name="T108" fmla="*/ 402 w 412"/>
                <a:gd name="T109" fmla="*/ 95 h 266"/>
                <a:gd name="T110" fmla="*/ 408 w 412"/>
                <a:gd name="T111" fmla="*/ 122 h 266"/>
                <a:gd name="T112" fmla="*/ 411 w 412"/>
                <a:gd name="T113" fmla="*/ 14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2" h="266">
                  <a:moveTo>
                    <a:pt x="411" y="146"/>
                  </a:moveTo>
                  <a:lnTo>
                    <a:pt x="412" y="155"/>
                  </a:lnTo>
                  <a:lnTo>
                    <a:pt x="412" y="163"/>
                  </a:lnTo>
                  <a:lnTo>
                    <a:pt x="411" y="170"/>
                  </a:lnTo>
                  <a:lnTo>
                    <a:pt x="410" y="177"/>
                  </a:lnTo>
                  <a:lnTo>
                    <a:pt x="408" y="181"/>
                  </a:lnTo>
                  <a:lnTo>
                    <a:pt x="404" y="187"/>
                  </a:lnTo>
                  <a:lnTo>
                    <a:pt x="401" y="190"/>
                  </a:lnTo>
                  <a:lnTo>
                    <a:pt x="397" y="194"/>
                  </a:lnTo>
                  <a:lnTo>
                    <a:pt x="374" y="201"/>
                  </a:lnTo>
                  <a:lnTo>
                    <a:pt x="350" y="210"/>
                  </a:lnTo>
                  <a:lnTo>
                    <a:pt x="328" y="219"/>
                  </a:lnTo>
                  <a:lnTo>
                    <a:pt x="305" y="228"/>
                  </a:lnTo>
                  <a:lnTo>
                    <a:pt x="282" y="237"/>
                  </a:lnTo>
                  <a:lnTo>
                    <a:pt x="261" y="246"/>
                  </a:lnTo>
                  <a:lnTo>
                    <a:pt x="240" y="256"/>
                  </a:lnTo>
                  <a:lnTo>
                    <a:pt x="218" y="265"/>
                  </a:lnTo>
                  <a:lnTo>
                    <a:pt x="214" y="266"/>
                  </a:lnTo>
                  <a:lnTo>
                    <a:pt x="209" y="266"/>
                  </a:lnTo>
                  <a:lnTo>
                    <a:pt x="202" y="266"/>
                  </a:lnTo>
                  <a:lnTo>
                    <a:pt x="194" y="266"/>
                  </a:lnTo>
                  <a:lnTo>
                    <a:pt x="185" y="264"/>
                  </a:lnTo>
                  <a:lnTo>
                    <a:pt x="175" y="262"/>
                  </a:lnTo>
                  <a:lnTo>
                    <a:pt x="164" y="257"/>
                  </a:lnTo>
                  <a:lnTo>
                    <a:pt x="150" y="252"/>
                  </a:lnTo>
                  <a:lnTo>
                    <a:pt x="120" y="237"/>
                  </a:lnTo>
                  <a:lnTo>
                    <a:pt x="89" y="222"/>
                  </a:lnTo>
                  <a:lnTo>
                    <a:pt x="59" y="204"/>
                  </a:lnTo>
                  <a:lnTo>
                    <a:pt x="29" y="185"/>
                  </a:lnTo>
                  <a:lnTo>
                    <a:pt x="18" y="177"/>
                  </a:lnTo>
                  <a:lnTo>
                    <a:pt x="10" y="170"/>
                  </a:lnTo>
                  <a:lnTo>
                    <a:pt x="5" y="163"/>
                  </a:lnTo>
                  <a:lnTo>
                    <a:pt x="1" y="157"/>
                  </a:lnTo>
                  <a:lnTo>
                    <a:pt x="0" y="150"/>
                  </a:lnTo>
                  <a:lnTo>
                    <a:pt x="1" y="144"/>
                  </a:lnTo>
                  <a:lnTo>
                    <a:pt x="5" y="140"/>
                  </a:lnTo>
                  <a:lnTo>
                    <a:pt x="10" y="135"/>
                  </a:lnTo>
                  <a:lnTo>
                    <a:pt x="49" y="117"/>
                  </a:lnTo>
                  <a:lnTo>
                    <a:pt x="88" y="99"/>
                  </a:lnTo>
                  <a:lnTo>
                    <a:pt x="129" y="83"/>
                  </a:lnTo>
                  <a:lnTo>
                    <a:pt x="171" y="66"/>
                  </a:lnTo>
                  <a:lnTo>
                    <a:pt x="213" y="49"/>
                  </a:lnTo>
                  <a:lnTo>
                    <a:pt x="255" y="32"/>
                  </a:lnTo>
                  <a:lnTo>
                    <a:pt x="298" y="15"/>
                  </a:lnTo>
                  <a:lnTo>
                    <a:pt x="342" y="1"/>
                  </a:lnTo>
                  <a:lnTo>
                    <a:pt x="351" y="0"/>
                  </a:lnTo>
                  <a:lnTo>
                    <a:pt x="359" y="0"/>
                  </a:lnTo>
                  <a:lnTo>
                    <a:pt x="366" y="2"/>
                  </a:lnTo>
                  <a:lnTo>
                    <a:pt x="373" y="6"/>
                  </a:lnTo>
                  <a:lnTo>
                    <a:pt x="378" y="11"/>
                  </a:lnTo>
                  <a:lnTo>
                    <a:pt x="383" y="19"/>
                  </a:lnTo>
                  <a:lnTo>
                    <a:pt x="387" y="28"/>
                  </a:lnTo>
                  <a:lnTo>
                    <a:pt x="391" y="38"/>
                  </a:lnTo>
                  <a:lnTo>
                    <a:pt x="397" y="67"/>
                  </a:lnTo>
                  <a:lnTo>
                    <a:pt x="402" y="95"/>
                  </a:lnTo>
                  <a:lnTo>
                    <a:pt x="408" y="122"/>
                  </a:lnTo>
                  <a:lnTo>
                    <a:pt x="411"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7" name="Freeform 109"/>
            <p:cNvSpPr>
              <a:spLocks/>
            </p:cNvSpPr>
            <p:nvPr userDrawn="1"/>
          </p:nvSpPr>
          <p:spPr bwMode="auto">
            <a:xfrm>
              <a:off x="3077" y="1828"/>
              <a:ext cx="53" cy="43"/>
            </a:xfrm>
            <a:custGeom>
              <a:avLst/>
              <a:gdLst>
                <a:gd name="T0" fmla="*/ 261 w 370"/>
                <a:gd name="T1" fmla="*/ 196 h 297"/>
                <a:gd name="T2" fmla="*/ 248 w 370"/>
                <a:gd name="T3" fmla="*/ 211 h 297"/>
                <a:gd name="T4" fmla="*/ 238 w 370"/>
                <a:gd name="T5" fmla="*/ 222 h 297"/>
                <a:gd name="T6" fmla="*/ 229 w 370"/>
                <a:gd name="T7" fmla="*/ 231 h 297"/>
                <a:gd name="T8" fmla="*/ 220 w 370"/>
                <a:gd name="T9" fmla="*/ 239 h 297"/>
                <a:gd name="T10" fmla="*/ 209 w 370"/>
                <a:gd name="T11" fmla="*/ 248 h 297"/>
                <a:gd name="T12" fmla="*/ 200 w 370"/>
                <a:gd name="T13" fmla="*/ 252 h 297"/>
                <a:gd name="T14" fmla="*/ 187 w 370"/>
                <a:gd name="T15" fmla="*/ 254 h 297"/>
                <a:gd name="T16" fmla="*/ 174 w 370"/>
                <a:gd name="T17" fmla="*/ 256 h 297"/>
                <a:gd name="T18" fmla="*/ 138 w 370"/>
                <a:gd name="T19" fmla="*/ 264 h 297"/>
                <a:gd name="T20" fmla="*/ 102 w 370"/>
                <a:gd name="T21" fmla="*/ 274 h 297"/>
                <a:gd name="T22" fmla="*/ 63 w 370"/>
                <a:gd name="T23" fmla="*/ 285 h 297"/>
                <a:gd name="T24" fmla="*/ 25 w 370"/>
                <a:gd name="T25" fmla="*/ 297 h 297"/>
                <a:gd name="T26" fmla="*/ 23 w 370"/>
                <a:gd name="T27" fmla="*/ 297 h 297"/>
                <a:gd name="T28" fmla="*/ 19 w 370"/>
                <a:gd name="T29" fmla="*/ 296 h 297"/>
                <a:gd name="T30" fmla="*/ 16 w 370"/>
                <a:gd name="T31" fmla="*/ 295 h 297"/>
                <a:gd name="T32" fmla="*/ 14 w 370"/>
                <a:gd name="T33" fmla="*/ 291 h 297"/>
                <a:gd name="T34" fmla="*/ 10 w 370"/>
                <a:gd name="T35" fmla="*/ 287 h 297"/>
                <a:gd name="T36" fmla="*/ 8 w 370"/>
                <a:gd name="T37" fmla="*/ 281 h 297"/>
                <a:gd name="T38" fmla="*/ 7 w 370"/>
                <a:gd name="T39" fmla="*/ 272 h 297"/>
                <a:gd name="T40" fmla="*/ 6 w 370"/>
                <a:gd name="T41" fmla="*/ 261 h 297"/>
                <a:gd name="T42" fmla="*/ 6 w 370"/>
                <a:gd name="T43" fmla="*/ 235 h 297"/>
                <a:gd name="T44" fmla="*/ 5 w 370"/>
                <a:gd name="T45" fmla="*/ 207 h 297"/>
                <a:gd name="T46" fmla="*/ 2 w 370"/>
                <a:gd name="T47" fmla="*/ 178 h 297"/>
                <a:gd name="T48" fmla="*/ 0 w 370"/>
                <a:gd name="T49" fmla="*/ 148 h 297"/>
                <a:gd name="T50" fmla="*/ 0 w 370"/>
                <a:gd name="T51" fmla="*/ 140 h 297"/>
                <a:gd name="T52" fmla="*/ 1 w 370"/>
                <a:gd name="T53" fmla="*/ 131 h 297"/>
                <a:gd name="T54" fmla="*/ 2 w 370"/>
                <a:gd name="T55" fmla="*/ 122 h 297"/>
                <a:gd name="T56" fmla="*/ 6 w 370"/>
                <a:gd name="T57" fmla="*/ 113 h 297"/>
                <a:gd name="T58" fmla="*/ 9 w 370"/>
                <a:gd name="T59" fmla="*/ 104 h 297"/>
                <a:gd name="T60" fmla="*/ 15 w 370"/>
                <a:gd name="T61" fmla="*/ 96 h 297"/>
                <a:gd name="T62" fmla="*/ 19 w 370"/>
                <a:gd name="T63" fmla="*/ 92 h 297"/>
                <a:gd name="T64" fmla="*/ 23 w 370"/>
                <a:gd name="T65" fmla="*/ 88 h 297"/>
                <a:gd name="T66" fmla="*/ 28 w 370"/>
                <a:gd name="T67" fmla="*/ 85 h 297"/>
                <a:gd name="T68" fmla="*/ 33 w 370"/>
                <a:gd name="T69" fmla="*/ 83 h 297"/>
                <a:gd name="T70" fmla="*/ 69 w 370"/>
                <a:gd name="T71" fmla="*/ 71 h 297"/>
                <a:gd name="T72" fmla="*/ 105 w 370"/>
                <a:gd name="T73" fmla="*/ 61 h 297"/>
                <a:gd name="T74" fmla="*/ 140 w 370"/>
                <a:gd name="T75" fmla="*/ 51 h 297"/>
                <a:gd name="T76" fmla="*/ 175 w 370"/>
                <a:gd name="T77" fmla="*/ 41 h 297"/>
                <a:gd name="T78" fmla="*/ 209 w 370"/>
                <a:gd name="T79" fmla="*/ 32 h 297"/>
                <a:gd name="T80" fmla="*/ 243 w 370"/>
                <a:gd name="T81" fmla="*/ 24 h 297"/>
                <a:gd name="T82" fmla="*/ 275 w 370"/>
                <a:gd name="T83" fmla="*/ 17 h 297"/>
                <a:gd name="T84" fmla="*/ 308 w 370"/>
                <a:gd name="T85" fmla="*/ 9 h 297"/>
                <a:gd name="T86" fmla="*/ 322 w 370"/>
                <a:gd name="T87" fmla="*/ 6 h 297"/>
                <a:gd name="T88" fmla="*/ 334 w 370"/>
                <a:gd name="T89" fmla="*/ 4 h 297"/>
                <a:gd name="T90" fmla="*/ 347 w 370"/>
                <a:gd name="T91" fmla="*/ 2 h 297"/>
                <a:gd name="T92" fmla="*/ 358 w 370"/>
                <a:gd name="T93" fmla="*/ 0 h 297"/>
                <a:gd name="T94" fmla="*/ 361 w 370"/>
                <a:gd name="T95" fmla="*/ 0 h 297"/>
                <a:gd name="T96" fmla="*/ 363 w 370"/>
                <a:gd name="T97" fmla="*/ 0 h 297"/>
                <a:gd name="T98" fmla="*/ 366 w 370"/>
                <a:gd name="T99" fmla="*/ 2 h 297"/>
                <a:gd name="T100" fmla="*/ 368 w 370"/>
                <a:gd name="T101" fmla="*/ 3 h 297"/>
                <a:gd name="T102" fmla="*/ 370 w 370"/>
                <a:gd name="T103" fmla="*/ 8 h 297"/>
                <a:gd name="T104" fmla="*/ 370 w 370"/>
                <a:gd name="T105" fmla="*/ 14 h 297"/>
                <a:gd name="T106" fmla="*/ 369 w 370"/>
                <a:gd name="T107" fmla="*/ 22 h 297"/>
                <a:gd name="T108" fmla="*/ 366 w 370"/>
                <a:gd name="T109" fmla="*/ 32 h 297"/>
                <a:gd name="T110" fmla="*/ 361 w 370"/>
                <a:gd name="T111" fmla="*/ 43 h 297"/>
                <a:gd name="T112" fmla="*/ 354 w 370"/>
                <a:gd name="T113" fmla="*/ 57 h 297"/>
                <a:gd name="T114" fmla="*/ 332 w 370"/>
                <a:gd name="T115" fmla="*/ 94 h 297"/>
                <a:gd name="T116" fmla="*/ 309 w 370"/>
                <a:gd name="T117" fmla="*/ 129 h 297"/>
                <a:gd name="T118" fmla="*/ 286 w 370"/>
                <a:gd name="T119" fmla="*/ 163 h 297"/>
                <a:gd name="T120" fmla="*/ 261 w 370"/>
                <a:gd name="T121" fmla="*/ 19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0" h="297">
                  <a:moveTo>
                    <a:pt x="261" y="196"/>
                  </a:moveTo>
                  <a:lnTo>
                    <a:pt x="248" y="211"/>
                  </a:lnTo>
                  <a:lnTo>
                    <a:pt x="238" y="222"/>
                  </a:lnTo>
                  <a:lnTo>
                    <a:pt x="229" y="231"/>
                  </a:lnTo>
                  <a:lnTo>
                    <a:pt x="220" y="239"/>
                  </a:lnTo>
                  <a:lnTo>
                    <a:pt x="209" y="248"/>
                  </a:lnTo>
                  <a:lnTo>
                    <a:pt x="200" y="252"/>
                  </a:lnTo>
                  <a:lnTo>
                    <a:pt x="187" y="254"/>
                  </a:lnTo>
                  <a:lnTo>
                    <a:pt x="174" y="256"/>
                  </a:lnTo>
                  <a:lnTo>
                    <a:pt x="138" y="264"/>
                  </a:lnTo>
                  <a:lnTo>
                    <a:pt x="102" y="274"/>
                  </a:lnTo>
                  <a:lnTo>
                    <a:pt x="63" y="285"/>
                  </a:lnTo>
                  <a:lnTo>
                    <a:pt x="25" y="297"/>
                  </a:lnTo>
                  <a:lnTo>
                    <a:pt x="23" y="297"/>
                  </a:lnTo>
                  <a:lnTo>
                    <a:pt x="19" y="296"/>
                  </a:lnTo>
                  <a:lnTo>
                    <a:pt x="16" y="295"/>
                  </a:lnTo>
                  <a:lnTo>
                    <a:pt x="14" y="291"/>
                  </a:lnTo>
                  <a:lnTo>
                    <a:pt x="10" y="287"/>
                  </a:lnTo>
                  <a:lnTo>
                    <a:pt x="8" y="281"/>
                  </a:lnTo>
                  <a:lnTo>
                    <a:pt x="7" y="272"/>
                  </a:lnTo>
                  <a:lnTo>
                    <a:pt x="6" y="261"/>
                  </a:lnTo>
                  <a:lnTo>
                    <a:pt x="6" y="235"/>
                  </a:lnTo>
                  <a:lnTo>
                    <a:pt x="5" y="207"/>
                  </a:lnTo>
                  <a:lnTo>
                    <a:pt x="2" y="178"/>
                  </a:lnTo>
                  <a:lnTo>
                    <a:pt x="0" y="148"/>
                  </a:lnTo>
                  <a:lnTo>
                    <a:pt x="0" y="140"/>
                  </a:lnTo>
                  <a:lnTo>
                    <a:pt x="1" y="131"/>
                  </a:lnTo>
                  <a:lnTo>
                    <a:pt x="2" y="122"/>
                  </a:lnTo>
                  <a:lnTo>
                    <a:pt x="6" y="113"/>
                  </a:lnTo>
                  <a:lnTo>
                    <a:pt x="9" y="104"/>
                  </a:lnTo>
                  <a:lnTo>
                    <a:pt x="15" y="96"/>
                  </a:lnTo>
                  <a:lnTo>
                    <a:pt x="19" y="92"/>
                  </a:lnTo>
                  <a:lnTo>
                    <a:pt x="23" y="88"/>
                  </a:lnTo>
                  <a:lnTo>
                    <a:pt x="28" y="85"/>
                  </a:lnTo>
                  <a:lnTo>
                    <a:pt x="33" y="83"/>
                  </a:lnTo>
                  <a:lnTo>
                    <a:pt x="69" y="71"/>
                  </a:lnTo>
                  <a:lnTo>
                    <a:pt x="105" y="61"/>
                  </a:lnTo>
                  <a:lnTo>
                    <a:pt x="140" y="51"/>
                  </a:lnTo>
                  <a:lnTo>
                    <a:pt x="175" y="41"/>
                  </a:lnTo>
                  <a:lnTo>
                    <a:pt x="209" y="32"/>
                  </a:lnTo>
                  <a:lnTo>
                    <a:pt x="243" y="24"/>
                  </a:lnTo>
                  <a:lnTo>
                    <a:pt x="275" y="17"/>
                  </a:lnTo>
                  <a:lnTo>
                    <a:pt x="308" y="9"/>
                  </a:lnTo>
                  <a:lnTo>
                    <a:pt x="322" y="6"/>
                  </a:lnTo>
                  <a:lnTo>
                    <a:pt x="334" y="4"/>
                  </a:lnTo>
                  <a:lnTo>
                    <a:pt x="347" y="2"/>
                  </a:lnTo>
                  <a:lnTo>
                    <a:pt x="358" y="0"/>
                  </a:lnTo>
                  <a:lnTo>
                    <a:pt x="361" y="0"/>
                  </a:lnTo>
                  <a:lnTo>
                    <a:pt x="363" y="0"/>
                  </a:lnTo>
                  <a:lnTo>
                    <a:pt x="366" y="2"/>
                  </a:lnTo>
                  <a:lnTo>
                    <a:pt x="368" y="3"/>
                  </a:lnTo>
                  <a:lnTo>
                    <a:pt x="370" y="8"/>
                  </a:lnTo>
                  <a:lnTo>
                    <a:pt x="370" y="14"/>
                  </a:lnTo>
                  <a:lnTo>
                    <a:pt x="369" y="22"/>
                  </a:lnTo>
                  <a:lnTo>
                    <a:pt x="366" y="32"/>
                  </a:lnTo>
                  <a:lnTo>
                    <a:pt x="361" y="43"/>
                  </a:lnTo>
                  <a:lnTo>
                    <a:pt x="354" y="57"/>
                  </a:lnTo>
                  <a:lnTo>
                    <a:pt x="332" y="94"/>
                  </a:lnTo>
                  <a:lnTo>
                    <a:pt x="309" y="129"/>
                  </a:lnTo>
                  <a:lnTo>
                    <a:pt x="286" y="163"/>
                  </a:lnTo>
                  <a:lnTo>
                    <a:pt x="261"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8" name="Freeform 110"/>
            <p:cNvSpPr>
              <a:spLocks/>
            </p:cNvSpPr>
            <p:nvPr userDrawn="1"/>
          </p:nvSpPr>
          <p:spPr bwMode="auto">
            <a:xfrm>
              <a:off x="3191" y="1636"/>
              <a:ext cx="66" cy="54"/>
            </a:xfrm>
            <a:custGeom>
              <a:avLst/>
              <a:gdLst>
                <a:gd name="T0" fmla="*/ 455 w 464"/>
                <a:gd name="T1" fmla="*/ 334 h 383"/>
                <a:gd name="T2" fmla="*/ 463 w 464"/>
                <a:gd name="T3" fmla="*/ 364 h 383"/>
                <a:gd name="T4" fmla="*/ 464 w 464"/>
                <a:gd name="T5" fmla="*/ 379 h 383"/>
                <a:gd name="T6" fmla="*/ 462 w 464"/>
                <a:gd name="T7" fmla="*/ 383 h 383"/>
                <a:gd name="T8" fmla="*/ 451 w 464"/>
                <a:gd name="T9" fmla="*/ 378 h 383"/>
                <a:gd name="T10" fmla="*/ 431 w 464"/>
                <a:gd name="T11" fmla="*/ 368 h 383"/>
                <a:gd name="T12" fmla="*/ 404 w 464"/>
                <a:gd name="T13" fmla="*/ 361 h 383"/>
                <a:gd name="T14" fmla="*/ 372 w 464"/>
                <a:gd name="T15" fmla="*/ 355 h 383"/>
                <a:gd name="T16" fmla="*/ 335 w 464"/>
                <a:gd name="T17" fmla="*/ 352 h 383"/>
                <a:gd name="T18" fmla="*/ 293 w 464"/>
                <a:gd name="T19" fmla="*/ 351 h 383"/>
                <a:gd name="T20" fmla="*/ 221 w 464"/>
                <a:gd name="T21" fmla="*/ 353 h 383"/>
                <a:gd name="T22" fmla="*/ 160 w 464"/>
                <a:gd name="T23" fmla="*/ 357 h 383"/>
                <a:gd name="T24" fmla="*/ 149 w 464"/>
                <a:gd name="T25" fmla="*/ 354 h 383"/>
                <a:gd name="T26" fmla="*/ 133 w 464"/>
                <a:gd name="T27" fmla="*/ 346 h 383"/>
                <a:gd name="T28" fmla="*/ 113 w 464"/>
                <a:gd name="T29" fmla="*/ 326 h 383"/>
                <a:gd name="T30" fmla="*/ 96 w 464"/>
                <a:gd name="T31" fmla="*/ 298 h 383"/>
                <a:gd name="T32" fmla="*/ 85 w 464"/>
                <a:gd name="T33" fmla="*/ 269 h 383"/>
                <a:gd name="T34" fmla="*/ 77 w 464"/>
                <a:gd name="T35" fmla="*/ 246 h 383"/>
                <a:gd name="T36" fmla="*/ 58 w 464"/>
                <a:gd name="T37" fmla="*/ 198 h 383"/>
                <a:gd name="T38" fmla="*/ 27 w 464"/>
                <a:gd name="T39" fmla="*/ 124 h 383"/>
                <a:gd name="T40" fmla="*/ 6 w 464"/>
                <a:gd name="T41" fmla="*/ 71 h 383"/>
                <a:gd name="T42" fmla="*/ 0 w 464"/>
                <a:gd name="T43" fmla="*/ 45 h 383"/>
                <a:gd name="T44" fmla="*/ 1 w 464"/>
                <a:gd name="T45" fmla="*/ 28 h 383"/>
                <a:gd name="T46" fmla="*/ 6 w 464"/>
                <a:gd name="T47" fmla="*/ 20 h 383"/>
                <a:gd name="T48" fmla="*/ 11 w 464"/>
                <a:gd name="T49" fmla="*/ 13 h 383"/>
                <a:gd name="T50" fmla="*/ 19 w 464"/>
                <a:gd name="T51" fmla="*/ 9 h 383"/>
                <a:gd name="T52" fmla="*/ 79 w 464"/>
                <a:gd name="T53" fmla="*/ 3 h 383"/>
                <a:gd name="T54" fmla="*/ 150 w 464"/>
                <a:gd name="T55" fmla="*/ 0 h 383"/>
                <a:gd name="T56" fmla="*/ 192 w 464"/>
                <a:gd name="T57" fmla="*/ 1 h 383"/>
                <a:gd name="T58" fmla="*/ 229 w 464"/>
                <a:gd name="T59" fmla="*/ 4 h 383"/>
                <a:gd name="T60" fmla="*/ 260 w 464"/>
                <a:gd name="T61" fmla="*/ 10 h 383"/>
                <a:gd name="T62" fmla="*/ 287 w 464"/>
                <a:gd name="T63" fmla="*/ 17 h 383"/>
                <a:gd name="T64" fmla="*/ 308 w 464"/>
                <a:gd name="T65" fmla="*/ 27 h 383"/>
                <a:gd name="T66" fmla="*/ 326 w 464"/>
                <a:gd name="T67" fmla="*/ 43 h 383"/>
                <a:gd name="T68" fmla="*/ 352 w 464"/>
                <a:gd name="T69" fmla="*/ 87 h 383"/>
                <a:gd name="T70" fmla="*/ 386 w 464"/>
                <a:gd name="T71" fmla="*/ 154 h 383"/>
                <a:gd name="T72" fmla="*/ 418 w 464"/>
                <a:gd name="T73" fmla="*/ 228 h 383"/>
                <a:gd name="T74" fmla="*/ 436 w 464"/>
                <a:gd name="T75" fmla="*/ 277 h 383"/>
                <a:gd name="T76" fmla="*/ 444 w 464"/>
                <a:gd name="T77" fmla="*/ 30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4" h="383">
                  <a:moveTo>
                    <a:pt x="448" y="311"/>
                  </a:moveTo>
                  <a:lnTo>
                    <a:pt x="455" y="334"/>
                  </a:lnTo>
                  <a:lnTo>
                    <a:pt x="460" y="355"/>
                  </a:lnTo>
                  <a:lnTo>
                    <a:pt x="463" y="364"/>
                  </a:lnTo>
                  <a:lnTo>
                    <a:pt x="464" y="372"/>
                  </a:lnTo>
                  <a:lnTo>
                    <a:pt x="464" y="379"/>
                  </a:lnTo>
                  <a:lnTo>
                    <a:pt x="463" y="383"/>
                  </a:lnTo>
                  <a:lnTo>
                    <a:pt x="462" y="383"/>
                  </a:lnTo>
                  <a:lnTo>
                    <a:pt x="460" y="383"/>
                  </a:lnTo>
                  <a:lnTo>
                    <a:pt x="451" y="378"/>
                  </a:lnTo>
                  <a:lnTo>
                    <a:pt x="442" y="372"/>
                  </a:lnTo>
                  <a:lnTo>
                    <a:pt x="431" y="368"/>
                  </a:lnTo>
                  <a:lnTo>
                    <a:pt x="418" y="364"/>
                  </a:lnTo>
                  <a:lnTo>
                    <a:pt x="404" y="361"/>
                  </a:lnTo>
                  <a:lnTo>
                    <a:pt x="388" y="357"/>
                  </a:lnTo>
                  <a:lnTo>
                    <a:pt x="372" y="355"/>
                  </a:lnTo>
                  <a:lnTo>
                    <a:pt x="354" y="353"/>
                  </a:lnTo>
                  <a:lnTo>
                    <a:pt x="335" y="352"/>
                  </a:lnTo>
                  <a:lnTo>
                    <a:pt x="315" y="351"/>
                  </a:lnTo>
                  <a:lnTo>
                    <a:pt x="293" y="351"/>
                  </a:lnTo>
                  <a:lnTo>
                    <a:pt x="271" y="351"/>
                  </a:lnTo>
                  <a:lnTo>
                    <a:pt x="221" y="353"/>
                  </a:lnTo>
                  <a:lnTo>
                    <a:pt x="166" y="357"/>
                  </a:lnTo>
                  <a:lnTo>
                    <a:pt x="160" y="357"/>
                  </a:lnTo>
                  <a:lnTo>
                    <a:pt x="155" y="356"/>
                  </a:lnTo>
                  <a:lnTo>
                    <a:pt x="149" y="354"/>
                  </a:lnTo>
                  <a:lnTo>
                    <a:pt x="143" y="352"/>
                  </a:lnTo>
                  <a:lnTo>
                    <a:pt x="133" y="346"/>
                  </a:lnTo>
                  <a:lnTo>
                    <a:pt x="123" y="337"/>
                  </a:lnTo>
                  <a:lnTo>
                    <a:pt x="113" y="326"/>
                  </a:lnTo>
                  <a:lnTo>
                    <a:pt x="105" y="314"/>
                  </a:lnTo>
                  <a:lnTo>
                    <a:pt x="96" y="298"/>
                  </a:lnTo>
                  <a:lnTo>
                    <a:pt x="88" y="280"/>
                  </a:lnTo>
                  <a:lnTo>
                    <a:pt x="85" y="269"/>
                  </a:lnTo>
                  <a:lnTo>
                    <a:pt x="80" y="258"/>
                  </a:lnTo>
                  <a:lnTo>
                    <a:pt x="77" y="246"/>
                  </a:lnTo>
                  <a:lnTo>
                    <a:pt x="72" y="235"/>
                  </a:lnTo>
                  <a:lnTo>
                    <a:pt x="58" y="198"/>
                  </a:lnTo>
                  <a:lnTo>
                    <a:pt x="43" y="161"/>
                  </a:lnTo>
                  <a:lnTo>
                    <a:pt x="27" y="124"/>
                  </a:lnTo>
                  <a:lnTo>
                    <a:pt x="11" y="88"/>
                  </a:lnTo>
                  <a:lnTo>
                    <a:pt x="6" y="71"/>
                  </a:lnTo>
                  <a:lnTo>
                    <a:pt x="1" y="57"/>
                  </a:lnTo>
                  <a:lnTo>
                    <a:pt x="0" y="45"/>
                  </a:lnTo>
                  <a:lnTo>
                    <a:pt x="0" y="33"/>
                  </a:lnTo>
                  <a:lnTo>
                    <a:pt x="1" y="28"/>
                  </a:lnTo>
                  <a:lnTo>
                    <a:pt x="3" y="24"/>
                  </a:lnTo>
                  <a:lnTo>
                    <a:pt x="6" y="20"/>
                  </a:lnTo>
                  <a:lnTo>
                    <a:pt x="8" y="17"/>
                  </a:lnTo>
                  <a:lnTo>
                    <a:pt x="11" y="13"/>
                  </a:lnTo>
                  <a:lnTo>
                    <a:pt x="15" y="11"/>
                  </a:lnTo>
                  <a:lnTo>
                    <a:pt x="19" y="9"/>
                  </a:lnTo>
                  <a:lnTo>
                    <a:pt x="25" y="8"/>
                  </a:lnTo>
                  <a:lnTo>
                    <a:pt x="79" y="3"/>
                  </a:lnTo>
                  <a:lnTo>
                    <a:pt x="127" y="0"/>
                  </a:lnTo>
                  <a:lnTo>
                    <a:pt x="150" y="0"/>
                  </a:lnTo>
                  <a:lnTo>
                    <a:pt x="172" y="0"/>
                  </a:lnTo>
                  <a:lnTo>
                    <a:pt x="192" y="1"/>
                  </a:lnTo>
                  <a:lnTo>
                    <a:pt x="211" y="2"/>
                  </a:lnTo>
                  <a:lnTo>
                    <a:pt x="229" y="4"/>
                  </a:lnTo>
                  <a:lnTo>
                    <a:pt x="245" y="6"/>
                  </a:lnTo>
                  <a:lnTo>
                    <a:pt x="260" y="10"/>
                  </a:lnTo>
                  <a:lnTo>
                    <a:pt x="274" y="13"/>
                  </a:lnTo>
                  <a:lnTo>
                    <a:pt x="287" y="17"/>
                  </a:lnTo>
                  <a:lnTo>
                    <a:pt x="298" y="21"/>
                  </a:lnTo>
                  <a:lnTo>
                    <a:pt x="308" y="27"/>
                  </a:lnTo>
                  <a:lnTo>
                    <a:pt x="316" y="32"/>
                  </a:lnTo>
                  <a:lnTo>
                    <a:pt x="326" y="43"/>
                  </a:lnTo>
                  <a:lnTo>
                    <a:pt x="337" y="63"/>
                  </a:lnTo>
                  <a:lnTo>
                    <a:pt x="352" y="87"/>
                  </a:lnTo>
                  <a:lnTo>
                    <a:pt x="369" y="119"/>
                  </a:lnTo>
                  <a:lnTo>
                    <a:pt x="386" y="154"/>
                  </a:lnTo>
                  <a:lnTo>
                    <a:pt x="402" y="191"/>
                  </a:lnTo>
                  <a:lnTo>
                    <a:pt x="418" y="228"/>
                  </a:lnTo>
                  <a:lnTo>
                    <a:pt x="432" y="265"/>
                  </a:lnTo>
                  <a:lnTo>
                    <a:pt x="436" y="277"/>
                  </a:lnTo>
                  <a:lnTo>
                    <a:pt x="440" y="288"/>
                  </a:lnTo>
                  <a:lnTo>
                    <a:pt x="444" y="300"/>
                  </a:lnTo>
                  <a:lnTo>
                    <a:pt x="448"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9" name="Freeform 111"/>
            <p:cNvSpPr>
              <a:spLocks/>
            </p:cNvSpPr>
            <p:nvPr userDrawn="1"/>
          </p:nvSpPr>
          <p:spPr bwMode="auto">
            <a:xfrm>
              <a:off x="3192" y="1703"/>
              <a:ext cx="48" cy="55"/>
            </a:xfrm>
            <a:custGeom>
              <a:avLst/>
              <a:gdLst>
                <a:gd name="T0" fmla="*/ 280 w 341"/>
                <a:gd name="T1" fmla="*/ 344 h 383"/>
                <a:gd name="T2" fmla="*/ 265 w 341"/>
                <a:gd name="T3" fmla="*/ 373 h 383"/>
                <a:gd name="T4" fmla="*/ 258 w 341"/>
                <a:gd name="T5" fmla="*/ 382 h 383"/>
                <a:gd name="T6" fmla="*/ 248 w 341"/>
                <a:gd name="T7" fmla="*/ 379 h 383"/>
                <a:gd name="T8" fmla="*/ 231 w 341"/>
                <a:gd name="T9" fmla="*/ 372 h 383"/>
                <a:gd name="T10" fmla="*/ 211 w 341"/>
                <a:gd name="T11" fmla="*/ 365 h 383"/>
                <a:gd name="T12" fmla="*/ 186 w 341"/>
                <a:gd name="T13" fmla="*/ 362 h 383"/>
                <a:gd name="T14" fmla="*/ 142 w 341"/>
                <a:gd name="T15" fmla="*/ 359 h 383"/>
                <a:gd name="T16" fmla="*/ 69 w 341"/>
                <a:gd name="T17" fmla="*/ 361 h 383"/>
                <a:gd name="T18" fmla="*/ 22 w 341"/>
                <a:gd name="T19" fmla="*/ 363 h 383"/>
                <a:gd name="T20" fmla="*/ 16 w 341"/>
                <a:gd name="T21" fmla="*/ 361 h 383"/>
                <a:gd name="T22" fmla="*/ 10 w 341"/>
                <a:gd name="T23" fmla="*/ 355 h 383"/>
                <a:gd name="T24" fmla="*/ 5 w 341"/>
                <a:gd name="T25" fmla="*/ 349 h 383"/>
                <a:gd name="T26" fmla="*/ 1 w 341"/>
                <a:gd name="T27" fmla="*/ 334 h 383"/>
                <a:gd name="T28" fmla="*/ 0 w 341"/>
                <a:gd name="T29" fmla="*/ 307 h 383"/>
                <a:gd name="T30" fmla="*/ 4 w 341"/>
                <a:gd name="T31" fmla="*/ 266 h 383"/>
                <a:gd name="T32" fmla="*/ 11 w 341"/>
                <a:gd name="T33" fmla="*/ 217 h 383"/>
                <a:gd name="T34" fmla="*/ 16 w 341"/>
                <a:gd name="T35" fmla="*/ 169 h 383"/>
                <a:gd name="T36" fmla="*/ 19 w 341"/>
                <a:gd name="T37" fmla="*/ 120 h 383"/>
                <a:gd name="T38" fmla="*/ 22 w 341"/>
                <a:gd name="T39" fmla="*/ 77 h 383"/>
                <a:gd name="T40" fmla="*/ 30 w 341"/>
                <a:gd name="T41" fmla="*/ 47 h 383"/>
                <a:gd name="T42" fmla="*/ 43 w 341"/>
                <a:gd name="T43" fmla="*/ 25 h 383"/>
                <a:gd name="T44" fmla="*/ 54 w 341"/>
                <a:gd name="T45" fmla="*/ 13 h 383"/>
                <a:gd name="T46" fmla="*/ 64 w 341"/>
                <a:gd name="T47" fmla="*/ 9 h 383"/>
                <a:gd name="T48" fmla="*/ 118 w 341"/>
                <a:gd name="T49" fmla="*/ 2 h 383"/>
                <a:gd name="T50" fmla="*/ 203 w 341"/>
                <a:gd name="T51" fmla="*/ 0 h 383"/>
                <a:gd name="T52" fmla="*/ 255 w 341"/>
                <a:gd name="T53" fmla="*/ 3 h 383"/>
                <a:gd name="T54" fmla="*/ 284 w 341"/>
                <a:gd name="T55" fmla="*/ 9 h 383"/>
                <a:gd name="T56" fmla="*/ 308 w 341"/>
                <a:gd name="T57" fmla="*/ 16 h 383"/>
                <a:gd name="T58" fmla="*/ 327 w 341"/>
                <a:gd name="T59" fmla="*/ 25 h 383"/>
                <a:gd name="T60" fmla="*/ 337 w 341"/>
                <a:gd name="T61" fmla="*/ 35 h 383"/>
                <a:gd name="T62" fmla="*/ 341 w 341"/>
                <a:gd name="T63" fmla="*/ 50 h 383"/>
                <a:gd name="T64" fmla="*/ 339 w 341"/>
                <a:gd name="T65" fmla="*/ 87 h 383"/>
                <a:gd name="T66" fmla="*/ 330 w 341"/>
                <a:gd name="T67" fmla="*/ 146 h 383"/>
                <a:gd name="T68" fmla="*/ 321 w 341"/>
                <a:gd name="T69" fmla="*/ 194 h 383"/>
                <a:gd name="T70" fmla="*/ 310 w 341"/>
                <a:gd name="T71" fmla="*/ 242 h 383"/>
                <a:gd name="T72" fmla="*/ 297 w 341"/>
                <a:gd name="T73" fmla="*/ 29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1" h="383">
                  <a:moveTo>
                    <a:pt x="290" y="314"/>
                  </a:moveTo>
                  <a:lnTo>
                    <a:pt x="280" y="344"/>
                  </a:lnTo>
                  <a:lnTo>
                    <a:pt x="269" y="365"/>
                  </a:lnTo>
                  <a:lnTo>
                    <a:pt x="265" y="373"/>
                  </a:lnTo>
                  <a:lnTo>
                    <a:pt x="262" y="379"/>
                  </a:lnTo>
                  <a:lnTo>
                    <a:pt x="258" y="382"/>
                  </a:lnTo>
                  <a:lnTo>
                    <a:pt x="255" y="383"/>
                  </a:lnTo>
                  <a:lnTo>
                    <a:pt x="248" y="379"/>
                  </a:lnTo>
                  <a:lnTo>
                    <a:pt x="240" y="376"/>
                  </a:lnTo>
                  <a:lnTo>
                    <a:pt x="231" y="372"/>
                  </a:lnTo>
                  <a:lnTo>
                    <a:pt x="221" y="369"/>
                  </a:lnTo>
                  <a:lnTo>
                    <a:pt x="211" y="365"/>
                  </a:lnTo>
                  <a:lnTo>
                    <a:pt x="198" y="363"/>
                  </a:lnTo>
                  <a:lnTo>
                    <a:pt x="186" y="362"/>
                  </a:lnTo>
                  <a:lnTo>
                    <a:pt x="172" y="360"/>
                  </a:lnTo>
                  <a:lnTo>
                    <a:pt x="142" y="359"/>
                  </a:lnTo>
                  <a:lnTo>
                    <a:pt x="107" y="359"/>
                  </a:lnTo>
                  <a:lnTo>
                    <a:pt x="69" y="361"/>
                  </a:lnTo>
                  <a:lnTo>
                    <a:pt x="27" y="364"/>
                  </a:lnTo>
                  <a:lnTo>
                    <a:pt x="22" y="363"/>
                  </a:lnTo>
                  <a:lnTo>
                    <a:pt x="19" y="362"/>
                  </a:lnTo>
                  <a:lnTo>
                    <a:pt x="16" y="361"/>
                  </a:lnTo>
                  <a:lnTo>
                    <a:pt x="12" y="359"/>
                  </a:lnTo>
                  <a:lnTo>
                    <a:pt x="10" y="355"/>
                  </a:lnTo>
                  <a:lnTo>
                    <a:pt x="8" y="352"/>
                  </a:lnTo>
                  <a:lnTo>
                    <a:pt x="5" y="349"/>
                  </a:lnTo>
                  <a:lnTo>
                    <a:pt x="3" y="344"/>
                  </a:lnTo>
                  <a:lnTo>
                    <a:pt x="1" y="334"/>
                  </a:lnTo>
                  <a:lnTo>
                    <a:pt x="0" y="322"/>
                  </a:lnTo>
                  <a:lnTo>
                    <a:pt x="0" y="307"/>
                  </a:lnTo>
                  <a:lnTo>
                    <a:pt x="1" y="289"/>
                  </a:lnTo>
                  <a:lnTo>
                    <a:pt x="4" y="266"/>
                  </a:lnTo>
                  <a:lnTo>
                    <a:pt x="8" y="242"/>
                  </a:lnTo>
                  <a:lnTo>
                    <a:pt x="11" y="217"/>
                  </a:lnTo>
                  <a:lnTo>
                    <a:pt x="13" y="193"/>
                  </a:lnTo>
                  <a:lnTo>
                    <a:pt x="16" y="169"/>
                  </a:lnTo>
                  <a:lnTo>
                    <a:pt x="17" y="145"/>
                  </a:lnTo>
                  <a:lnTo>
                    <a:pt x="19" y="120"/>
                  </a:lnTo>
                  <a:lnTo>
                    <a:pt x="20" y="95"/>
                  </a:lnTo>
                  <a:lnTo>
                    <a:pt x="22" y="77"/>
                  </a:lnTo>
                  <a:lnTo>
                    <a:pt x="26" y="60"/>
                  </a:lnTo>
                  <a:lnTo>
                    <a:pt x="30" y="47"/>
                  </a:lnTo>
                  <a:lnTo>
                    <a:pt x="36" y="35"/>
                  </a:lnTo>
                  <a:lnTo>
                    <a:pt x="43" y="25"/>
                  </a:lnTo>
                  <a:lnTo>
                    <a:pt x="51" y="17"/>
                  </a:lnTo>
                  <a:lnTo>
                    <a:pt x="54" y="13"/>
                  </a:lnTo>
                  <a:lnTo>
                    <a:pt x="58" y="11"/>
                  </a:lnTo>
                  <a:lnTo>
                    <a:pt x="64" y="9"/>
                  </a:lnTo>
                  <a:lnTo>
                    <a:pt x="69" y="7"/>
                  </a:lnTo>
                  <a:lnTo>
                    <a:pt x="118" y="2"/>
                  </a:lnTo>
                  <a:lnTo>
                    <a:pt x="162" y="0"/>
                  </a:lnTo>
                  <a:lnTo>
                    <a:pt x="203" y="0"/>
                  </a:lnTo>
                  <a:lnTo>
                    <a:pt x="239" y="2"/>
                  </a:lnTo>
                  <a:lnTo>
                    <a:pt x="255" y="3"/>
                  </a:lnTo>
                  <a:lnTo>
                    <a:pt x="269" y="6"/>
                  </a:lnTo>
                  <a:lnTo>
                    <a:pt x="284" y="9"/>
                  </a:lnTo>
                  <a:lnTo>
                    <a:pt x="297" y="12"/>
                  </a:lnTo>
                  <a:lnTo>
                    <a:pt x="308" y="16"/>
                  </a:lnTo>
                  <a:lnTo>
                    <a:pt x="318" y="20"/>
                  </a:lnTo>
                  <a:lnTo>
                    <a:pt x="327" y="25"/>
                  </a:lnTo>
                  <a:lnTo>
                    <a:pt x="335" y="29"/>
                  </a:lnTo>
                  <a:lnTo>
                    <a:pt x="337" y="35"/>
                  </a:lnTo>
                  <a:lnTo>
                    <a:pt x="339" y="41"/>
                  </a:lnTo>
                  <a:lnTo>
                    <a:pt x="341" y="50"/>
                  </a:lnTo>
                  <a:lnTo>
                    <a:pt x="341" y="60"/>
                  </a:lnTo>
                  <a:lnTo>
                    <a:pt x="339" y="87"/>
                  </a:lnTo>
                  <a:lnTo>
                    <a:pt x="335" y="121"/>
                  </a:lnTo>
                  <a:lnTo>
                    <a:pt x="330" y="146"/>
                  </a:lnTo>
                  <a:lnTo>
                    <a:pt x="326" y="170"/>
                  </a:lnTo>
                  <a:lnTo>
                    <a:pt x="321" y="194"/>
                  </a:lnTo>
                  <a:lnTo>
                    <a:pt x="316" y="219"/>
                  </a:lnTo>
                  <a:lnTo>
                    <a:pt x="310" y="242"/>
                  </a:lnTo>
                  <a:lnTo>
                    <a:pt x="303" y="267"/>
                  </a:lnTo>
                  <a:lnTo>
                    <a:pt x="297" y="290"/>
                  </a:lnTo>
                  <a:lnTo>
                    <a:pt x="290"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0" name="Freeform 112"/>
            <p:cNvSpPr>
              <a:spLocks/>
            </p:cNvSpPr>
            <p:nvPr userDrawn="1"/>
          </p:nvSpPr>
          <p:spPr bwMode="auto">
            <a:xfrm>
              <a:off x="3146" y="1770"/>
              <a:ext cx="50" cy="48"/>
            </a:xfrm>
            <a:custGeom>
              <a:avLst/>
              <a:gdLst>
                <a:gd name="T0" fmla="*/ 214 w 352"/>
                <a:gd name="T1" fmla="*/ 295 h 339"/>
                <a:gd name="T2" fmla="*/ 193 w 352"/>
                <a:gd name="T3" fmla="*/ 320 h 339"/>
                <a:gd name="T4" fmla="*/ 181 w 352"/>
                <a:gd name="T5" fmla="*/ 333 h 339"/>
                <a:gd name="T6" fmla="*/ 173 w 352"/>
                <a:gd name="T7" fmla="*/ 339 h 339"/>
                <a:gd name="T8" fmla="*/ 161 w 352"/>
                <a:gd name="T9" fmla="*/ 333 h 339"/>
                <a:gd name="T10" fmla="*/ 132 w 352"/>
                <a:gd name="T11" fmla="*/ 325 h 339"/>
                <a:gd name="T12" fmla="*/ 92 w 352"/>
                <a:gd name="T13" fmla="*/ 322 h 339"/>
                <a:gd name="T14" fmla="*/ 40 w 352"/>
                <a:gd name="T15" fmla="*/ 323 h 339"/>
                <a:gd name="T16" fmla="*/ 7 w 352"/>
                <a:gd name="T17" fmla="*/ 324 h 339"/>
                <a:gd name="T18" fmla="*/ 1 w 352"/>
                <a:gd name="T19" fmla="*/ 319 h 339"/>
                <a:gd name="T20" fmla="*/ 0 w 352"/>
                <a:gd name="T21" fmla="*/ 305 h 339"/>
                <a:gd name="T22" fmla="*/ 7 w 352"/>
                <a:gd name="T23" fmla="*/ 278 h 339"/>
                <a:gd name="T24" fmla="*/ 23 w 352"/>
                <a:gd name="T25" fmla="*/ 239 h 339"/>
                <a:gd name="T26" fmla="*/ 40 w 352"/>
                <a:gd name="T27" fmla="*/ 196 h 339"/>
                <a:gd name="T28" fmla="*/ 56 w 352"/>
                <a:gd name="T29" fmla="*/ 153 h 339"/>
                <a:gd name="T30" fmla="*/ 70 w 352"/>
                <a:gd name="T31" fmla="*/ 108 h 339"/>
                <a:gd name="T32" fmla="*/ 83 w 352"/>
                <a:gd name="T33" fmla="*/ 69 h 339"/>
                <a:gd name="T34" fmla="*/ 96 w 352"/>
                <a:gd name="T35" fmla="*/ 42 h 339"/>
                <a:gd name="T36" fmla="*/ 111 w 352"/>
                <a:gd name="T37" fmla="*/ 21 h 339"/>
                <a:gd name="T38" fmla="*/ 127 w 352"/>
                <a:gd name="T39" fmla="*/ 9 h 339"/>
                <a:gd name="T40" fmla="*/ 175 w 352"/>
                <a:gd name="T41" fmla="*/ 1 h 339"/>
                <a:gd name="T42" fmla="*/ 244 w 352"/>
                <a:gd name="T43" fmla="*/ 0 h 339"/>
                <a:gd name="T44" fmla="*/ 298 w 352"/>
                <a:gd name="T45" fmla="*/ 5 h 339"/>
                <a:gd name="T46" fmla="*/ 330 w 352"/>
                <a:gd name="T47" fmla="*/ 13 h 339"/>
                <a:gd name="T48" fmla="*/ 346 w 352"/>
                <a:gd name="T49" fmla="*/ 19 h 339"/>
                <a:gd name="T50" fmla="*/ 352 w 352"/>
                <a:gd name="T51" fmla="*/ 28 h 339"/>
                <a:gd name="T52" fmla="*/ 351 w 352"/>
                <a:gd name="T53" fmla="*/ 42 h 339"/>
                <a:gd name="T54" fmla="*/ 339 w 352"/>
                <a:gd name="T55" fmla="*/ 75 h 339"/>
                <a:gd name="T56" fmla="*/ 314 w 352"/>
                <a:gd name="T57" fmla="*/ 128 h 339"/>
                <a:gd name="T58" fmla="*/ 291 w 352"/>
                <a:gd name="T59" fmla="*/ 172 h 339"/>
                <a:gd name="T60" fmla="*/ 266 w 352"/>
                <a:gd name="T61" fmla="*/ 214 h 339"/>
                <a:gd name="T62" fmla="*/ 240 w 352"/>
                <a:gd name="T63" fmla="*/ 25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39">
                  <a:moveTo>
                    <a:pt x="226" y="277"/>
                  </a:moveTo>
                  <a:lnTo>
                    <a:pt x="214" y="295"/>
                  </a:lnTo>
                  <a:lnTo>
                    <a:pt x="202" y="310"/>
                  </a:lnTo>
                  <a:lnTo>
                    <a:pt x="193" y="320"/>
                  </a:lnTo>
                  <a:lnTo>
                    <a:pt x="187" y="328"/>
                  </a:lnTo>
                  <a:lnTo>
                    <a:pt x="181" y="333"/>
                  </a:lnTo>
                  <a:lnTo>
                    <a:pt x="176" y="337"/>
                  </a:lnTo>
                  <a:lnTo>
                    <a:pt x="173" y="339"/>
                  </a:lnTo>
                  <a:lnTo>
                    <a:pt x="171" y="339"/>
                  </a:lnTo>
                  <a:lnTo>
                    <a:pt x="161" y="333"/>
                  </a:lnTo>
                  <a:lnTo>
                    <a:pt x="148" y="329"/>
                  </a:lnTo>
                  <a:lnTo>
                    <a:pt x="132" y="325"/>
                  </a:lnTo>
                  <a:lnTo>
                    <a:pt x="113" y="323"/>
                  </a:lnTo>
                  <a:lnTo>
                    <a:pt x="92" y="322"/>
                  </a:lnTo>
                  <a:lnTo>
                    <a:pt x="67" y="322"/>
                  </a:lnTo>
                  <a:lnTo>
                    <a:pt x="40" y="323"/>
                  </a:lnTo>
                  <a:lnTo>
                    <a:pt x="10" y="325"/>
                  </a:lnTo>
                  <a:lnTo>
                    <a:pt x="7" y="324"/>
                  </a:lnTo>
                  <a:lnTo>
                    <a:pt x="4" y="323"/>
                  </a:lnTo>
                  <a:lnTo>
                    <a:pt x="1" y="319"/>
                  </a:lnTo>
                  <a:lnTo>
                    <a:pt x="0" y="313"/>
                  </a:lnTo>
                  <a:lnTo>
                    <a:pt x="0" y="305"/>
                  </a:lnTo>
                  <a:lnTo>
                    <a:pt x="3" y="294"/>
                  </a:lnTo>
                  <a:lnTo>
                    <a:pt x="7" y="278"/>
                  </a:lnTo>
                  <a:lnTo>
                    <a:pt x="14" y="260"/>
                  </a:lnTo>
                  <a:lnTo>
                    <a:pt x="23" y="239"/>
                  </a:lnTo>
                  <a:lnTo>
                    <a:pt x="32" y="218"/>
                  </a:lnTo>
                  <a:lnTo>
                    <a:pt x="40" y="196"/>
                  </a:lnTo>
                  <a:lnTo>
                    <a:pt x="48" y="174"/>
                  </a:lnTo>
                  <a:lnTo>
                    <a:pt x="56" y="153"/>
                  </a:lnTo>
                  <a:lnTo>
                    <a:pt x="63" y="130"/>
                  </a:lnTo>
                  <a:lnTo>
                    <a:pt x="70" y="108"/>
                  </a:lnTo>
                  <a:lnTo>
                    <a:pt x="77" y="85"/>
                  </a:lnTo>
                  <a:lnTo>
                    <a:pt x="83" y="69"/>
                  </a:lnTo>
                  <a:lnTo>
                    <a:pt x="89" y="54"/>
                  </a:lnTo>
                  <a:lnTo>
                    <a:pt x="96" y="42"/>
                  </a:lnTo>
                  <a:lnTo>
                    <a:pt x="104" y="30"/>
                  </a:lnTo>
                  <a:lnTo>
                    <a:pt x="111" y="21"/>
                  </a:lnTo>
                  <a:lnTo>
                    <a:pt x="119" y="14"/>
                  </a:lnTo>
                  <a:lnTo>
                    <a:pt x="127" y="9"/>
                  </a:lnTo>
                  <a:lnTo>
                    <a:pt x="136" y="5"/>
                  </a:lnTo>
                  <a:lnTo>
                    <a:pt x="175" y="1"/>
                  </a:lnTo>
                  <a:lnTo>
                    <a:pt x="211" y="0"/>
                  </a:lnTo>
                  <a:lnTo>
                    <a:pt x="244" y="0"/>
                  </a:lnTo>
                  <a:lnTo>
                    <a:pt x="273" y="1"/>
                  </a:lnTo>
                  <a:lnTo>
                    <a:pt x="298" y="5"/>
                  </a:lnTo>
                  <a:lnTo>
                    <a:pt x="320" y="9"/>
                  </a:lnTo>
                  <a:lnTo>
                    <a:pt x="330" y="13"/>
                  </a:lnTo>
                  <a:lnTo>
                    <a:pt x="338" y="16"/>
                  </a:lnTo>
                  <a:lnTo>
                    <a:pt x="346" y="19"/>
                  </a:lnTo>
                  <a:lnTo>
                    <a:pt x="351" y="24"/>
                  </a:lnTo>
                  <a:lnTo>
                    <a:pt x="352" y="28"/>
                  </a:lnTo>
                  <a:lnTo>
                    <a:pt x="352" y="34"/>
                  </a:lnTo>
                  <a:lnTo>
                    <a:pt x="351" y="42"/>
                  </a:lnTo>
                  <a:lnTo>
                    <a:pt x="348" y="52"/>
                  </a:lnTo>
                  <a:lnTo>
                    <a:pt x="339" y="75"/>
                  </a:lnTo>
                  <a:lnTo>
                    <a:pt x="325" y="107"/>
                  </a:lnTo>
                  <a:lnTo>
                    <a:pt x="314" y="128"/>
                  </a:lnTo>
                  <a:lnTo>
                    <a:pt x="303" y="150"/>
                  </a:lnTo>
                  <a:lnTo>
                    <a:pt x="291" y="172"/>
                  </a:lnTo>
                  <a:lnTo>
                    <a:pt x="279" y="193"/>
                  </a:lnTo>
                  <a:lnTo>
                    <a:pt x="266" y="214"/>
                  </a:lnTo>
                  <a:lnTo>
                    <a:pt x="253" y="236"/>
                  </a:lnTo>
                  <a:lnTo>
                    <a:pt x="240" y="257"/>
                  </a:lnTo>
                  <a:lnTo>
                    <a:pt x="226"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1" name="Freeform 113"/>
            <p:cNvSpPr>
              <a:spLocks/>
            </p:cNvSpPr>
            <p:nvPr userDrawn="1"/>
          </p:nvSpPr>
          <p:spPr bwMode="auto">
            <a:xfrm>
              <a:off x="3113" y="1826"/>
              <a:ext cx="50" cy="38"/>
            </a:xfrm>
            <a:custGeom>
              <a:avLst/>
              <a:gdLst>
                <a:gd name="T0" fmla="*/ 151 w 350"/>
                <a:gd name="T1" fmla="*/ 220 h 269"/>
                <a:gd name="T2" fmla="*/ 115 w 350"/>
                <a:gd name="T3" fmla="*/ 246 h 269"/>
                <a:gd name="T4" fmla="*/ 93 w 350"/>
                <a:gd name="T5" fmla="*/ 261 h 269"/>
                <a:gd name="T6" fmla="*/ 83 w 350"/>
                <a:gd name="T7" fmla="*/ 267 h 269"/>
                <a:gd name="T8" fmla="*/ 80 w 350"/>
                <a:gd name="T9" fmla="*/ 269 h 269"/>
                <a:gd name="T10" fmla="*/ 74 w 350"/>
                <a:gd name="T11" fmla="*/ 266 h 269"/>
                <a:gd name="T12" fmla="*/ 68 w 350"/>
                <a:gd name="T13" fmla="*/ 263 h 269"/>
                <a:gd name="T14" fmla="*/ 61 w 350"/>
                <a:gd name="T15" fmla="*/ 262 h 269"/>
                <a:gd name="T16" fmla="*/ 52 w 350"/>
                <a:gd name="T17" fmla="*/ 261 h 269"/>
                <a:gd name="T18" fmla="*/ 29 w 350"/>
                <a:gd name="T19" fmla="*/ 260 h 269"/>
                <a:gd name="T20" fmla="*/ 1 w 350"/>
                <a:gd name="T21" fmla="*/ 262 h 269"/>
                <a:gd name="T22" fmla="*/ 1 w 350"/>
                <a:gd name="T23" fmla="*/ 260 h 269"/>
                <a:gd name="T24" fmla="*/ 0 w 350"/>
                <a:gd name="T25" fmla="*/ 259 h 269"/>
                <a:gd name="T26" fmla="*/ 4 w 350"/>
                <a:gd name="T27" fmla="*/ 251 h 269"/>
                <a:gd name="T28" fmla="*/ 10 w 350"/>
                <a:gd name="T29" fmla="*/ 242 h 269"/>
                <a:gd name="T30" fmla="*/ 20 w 350"/>
                <a:gd name="T31" fmla="*/ 229 h 269"/>
                <a:gd name="T32" fmla="*/ 36 w 350"/>
                <a:gd name="T33" fmla="*/ 211 h 269"/>
                <a:gd name="T34" fmla="*/ 63 w 350"/>
                <a:gd name="T35" fmla="*/ 177 h 269"/>
                <a:gd name="T36" fmla="*/ 90 w 350"/>
                <a:gd name="T37" fmla="*/ 142 h 269"/>
                <a:gd name="T38" fmla="*/ 115 w 350"/>
                <a:gd name="T39" fmla="*/ 106 h 269"/>
                <a:gd name="T40" fmla="*/ 140 w 350"/>
                <a:gd name="T41" fmla="*/ 69 h 269"/>
                <a:gd name="T42" fmla="*/ 149 w 350"/>
                <a:gd name="T43" fmla="*/ 56 h 269"/>
                <a:gd name="T44" fmla="*/ 159 w 350"/>
                <a:gd name="T45" fmla="*/ 42 h 269"/>
                <a:gd name="T46" fmla="*/ 167 w 350"/>
                <a:gd name="T47" fmla="*/ 32 h 269"/>
                <a:gd name="T48" fmla="*/ 175 w 350"/>
                <a:gd name="T49" fmla="*/ 23 h 269"/>
                <a:gd name="T50" fmla="*/ 182 w 350"/>
                <a:gd name="T51" fmla="*/ 15 h 269"/>
                <a:gd name="T52" fmla="*/ 189 w 350"/>
                <a:gd name="T53" fmla="*/ 10 h 269"/>
                <a:gd name="T54" fmla="*/ 196 w 350"/>
                <a:gd name="T55" fmla="*/ 5 h 269"/>
                <a:gd name="T56" fmla="*/ 203 w 350"/>
                <a:gd name="T57" fmla="*/ 3 h 269"/>
                <a:gd name="T58" fmla="*/ 230 w 350"/>
                <a:gd name="T59" fmla="*/ 1 h 269"/>
                <a:gd name="T60" fmla="*/ 255 w 350"/>
                <a:gd name="T61" fmla="*/ 0 h 269"/>
                <a:gd name="T62" fmla="*/ 276 w 350"/>
                <a:gd name="T63" fmla="*/ 0 h 269"/>
                <a:gd name="T64" fmla="*/ 296 w 350"/>
                <a:gd name="T65" fmla="*/ 1 h 269"/>
                <a:gd name="T66" fmla="*/ 313 w 350"/>
                <a:gd name="T67" fmla="*/ 3 h 269"/>
                <a:gd name="T68" fmla="*/ 328 w 350"/>
                <a:gd name="T69" fmla="*/ 5 h 269"/>
                <a:gd name="T70" fmla="*/ 339 w 350"/>
                <a:gd name="T71" fmla="*/ 10 h 269"/>
                <a:gd name="T72" fmla="*/ 350 w 350"/>
                <a:gd name="T73" fmla="*/ 15 h 269"/>
                <a:gd name="T74" fmla="*/ 348 w 350"/>
                <a:gd name="T75" fmla="*/ 18 h 269"/>
                <a:gd name="T76" fmla="*/ 347 w 350"/>
                <a:gd name="T77" fmla="*/ 21 h 269"/>
                <a:gd name="T78" fmla="*/ 345 w 350"/>
                <a:gd name="T79" fmla="*/ 26 h 269"/>
                <a:gd name="T80" fmla="*/ 341 w 350"/>
                <a:gd name="T81" fmla="*/ 32 h 269"/>
                <a:gd name="T82" fmla="*/ 326 w 350"/>
                <a:gd name="T83" fmla="*/ 52 h 269"/>
                <a:gd name="T84" fmla="*/ 299 w 350"/>
                <a:gd name="T85" fmla="*/ 83 h 269"/>
                <a:gd name="T86" fmla="*/ 264 w 350"/>
                <a:gd name="T87" fmla="*/ 119 h 269"/>
                <a:gd name="T88" fmla="*/ 228 w 350"/>
                <a:gd name="T89" fmla="*/ 153 h 269"/>
                <a:gd name="T90" fmla="*/ 189 w 350"/>
                <a:gd name="T91" fmla="*/ 187 h 269"/>
                <a:gd name="T92" fmla="*/ 151 w 350"/>
                <a:gd name="T93" fmla="*/ 22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0" h="269">
                  <a:moveTo>
                    <a:pt x="151" y="220"/>
                  </a:moveTo>
                  <a:lnTo>
                    <a:pt x="115" y="246"/>
                  </a:lnTo>
                  <a:lnTo>
                    <a:pt x="93" y="261"/>
                  </a:lnTo>
                  <a:lnTo>
                    <a:pt x="83" y="267"/>
                  </a:lnTo>
                  <a:lnTo>
                    <a:pt x="80" y="269"/>
                  </a:lnTo>
                  <a:lnTo>
                    <a:pt x="74" y="266"/>
                  </a:lnTo>
                  <a:lnTo>
                    <a:pt x="68" y="263"/>
                  </a:lnTo>
                  <a:lnTo>
                    <a:pt x="61" y="262"/>
                  </a:lnTo>
                  <a:lnTo>
                    <a:pt x="52" y="261"/>
                  </a:lnTo>
                  <a:lnTo>
                    <a:pt x="29" y="260"/>
                  </a:lnTo>
                  <a:lnTo>
                    <a:pt x="1" y="262"/>
                  </a:lnTo>
                  <a:lnTo>
                    <a:pt x="1" y="260"/>
                  </a:lnTo>
                  <a:lnTo>
                    <a:pt x="0" y="259"/>
                  </a:lnTo>
                  <a:lnTo>
                    <a:pt x="4" y="251"/>
                  </a:lnTo>
                  <a:lnTo>
                    <a:pt x="10" y="242"/>
                  </a:lnTo>
                  <a:lnTo>
                    <a:pt x="20" y="229"/>
                  </a:lnTo>
                  <a:lnTo>
                    <a:pt x="36" y="211"/>
                  </a:lnTo>
                  <a:lnTo>
                    <a:pt x="63" y="177"/>
                  </a:lnTo>
                  <a:lnTo>
                    <a:pt x="90" y="142"/>
                  </a:lnTo>
                  <a:lnTo>
                    <a:pt x="115" y="106"/>
                  </a:lnTo>
                  <a:lnTo>
                    <a:pt x="140" y="69"/>
                  </a:lnTo>
                  <a:lnTo>
                    <a:pt x="149" y="56"/>
                  </a:lnTo>
                  <a:lnTo>
                    <a:pt x="159" y="42"/>
                  </a:lnTo>
                  <a:lnTo>
                    <a:pt x="167" y="32"/>
                  </a:lnTo>
                  <a:lnTo>
                    <a:pt x="175" y="23"/>
                  </a:lnTo>
                  <a:lnTo>
                    <a:pt x="182" y="15"/>
                  </a:lnTo>
                  <a:lnTo>
                    <a:pt x="189" y="10"/>
                  </a:lnTo>
                  <a:lnTo>
                    <a:pt x="196" y="5"/>
                  </a:lnTo>
                  <a:lnTo>
                    <a:pt x="203" y="3"/>
                  </a:lnTo>
                  <a:lnTo>
                    <a:pt x="230" y="1"/>
                  </a:lnTo>
                  <a:lnTo>
                    <a:pt x="255" y="0"/>
                  </a:lnTo>
                  <a:lnTo>
                    <a:pt x="276" y="0"/>
                  </a:lnTo>
                  <a:lnTo>
                    <a:pt x="296" y="1"/>
                  </a:lnTo>
                  <a:lnTo>
                    <a:pt x="313" y="3"/>
                  </a:lnTo>
                  <a:lnTo>
                    <a:pt x="328" y="5"/>
                  </a:lnTo>
                  <a:lnTo>
                    <a:pt x="339" y="10"/>
                  </a:lnTo>
                  <a:lnTo>
                    <a:pt x="350" y="15"/>
                  </a:lnTo>
                  <a:lnTo>
                    <a:pt x="348" y="18"/>
                  </a:lnTo>
                  <a:lnTo>
                    <a:pt x="347" y="21"/>
                  </a:lnTo>
                  <a:lnTo>
                    <a:pt x="345" y="26"/>
                  </a:lnTo>
                  <a:lnTo>
                    <a:pt x="341" y="32"/>
                  </a:lnTo>
                  <a:lnTo>
                    <a:pt x="326" y="52"/>
                  </a:lnTo>
                  <a:lnTo>
                    <a:pt x="299" y="83"/>
                  </a:lnTo>
                  <a:lnTo>
                    <a:pt x="264" y="119"/>
                  </a:lnTo>
                  <a:lnTo>
                    <a:pt x="228" y="153"/>
                  </a:lnTo>
                  <a:lnTo>
                    <a:pt x="189" y="187"/>
                  </a:lnTo>
                  <a:lnTo>
                    <a:pt x="151"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2" name="Freeform 114"/>
            <p:cNvSpPr>
              <a:spLocks/>
            </p:cNvSpPr>
            <p:nvPr userDrawn="1"/>
          </p:nvSpPr>
          <p:spPr bwMode="auto">
            <a:xfrm>
              <a:off x="2785" y="1657"/>
              <a:ext cx="5" cy="59"/>
            </a:xfrm>
            <a:custGeom>
              <a:avLst/>
              <a:gdLst>
                <a:gd name="T0" fmla="*/ 29 w 34"/>
                <a:gd name="T1" fmla="*/ 259 h 413"/>
                <a:gd name="T2" fmla="*/ 30 w 34"/>
                <a:gd name="T3" fmla="*/ 295 h 413"/>
                <a:gd name="T4" fmla="*/ 29 w 34"/>
                <a:gd name="T5" fmla="*/ 323 h 413"/>
                <a:gd name="T6" fmla="*/ 28 w 34"/>
                <a:gd name="T7" fmla="*/ 335 h 413"/>
                <a:gd name="T8" fmla="*/ 27 w 34"/>
                <a:gd name="T9" fmla="*/ 345 h 413"/>
                <a:gd name="T10" fmla="*/ 25 w 34"/>
                <a:gd name="T11" fmla="*/ 353 h 413"/>
                <a:gd name="T12" fmla="*/ 23 w 34"/>
                <a:gd name="T13" fmla="*/ 361 h 413"/>
                <a:gd name="T14" fmla="*/ 16 w 34"/>
                <a:gd name="T15" fmla="*/ 376 h 413"/>
                <a:gd name="T16" fmla="*/ 10 w 34"/>
                <a:gd name="T17" fmla="*/ 389 h 413"/>
                <a:gd name="T18" fmla="*/ 9 w 34"/>
                <a:gd name="T19" fmla="*/ 395 h 413"/>
                <a:gd name="T20" fmla="*/ 8 w 34"/>
                <a:gd name="T21" fmla="*/ 401 h 413"/>
                <a:gd name="T22" fmla="*/ 8 w 34"/>
                <a:gd name="T23" fmla="*/ 407 h 413"/>
                <a:gd name="T24" fmla="*/ 8 w 34"/>
                <a:gd name="T25" fmla="*/ 413 h 413"/>
                <a:gd name="T26" fmla="*/ 6 w 34"/>
                <a:gd name="T27" fmla="*/ 383 h 413"/>
                <a:gd name="T28" fmla="*/ 3 w 34"/>
                <a:gd name="T29" fmla="*/ 352 h 413"/>
                <a:gd name="T30" fmla="*/ 1 w 34"/>
                <a:gd name="T31" fmla="*/ 321 h 413"/>
                <a:gd name="T32" fmla="*/ 0 w 34"/>
                <a:gd name="T33" fmla="*/ 290 h 413"/>
                <a:gd name="T34" fmla="*/ 1 w 34"/>
                <a:gd name="T35" fmla="*/ 240 h 413"/>
                <a:gd name="T36" fmla="*/ 1 w 34"/>
                <a:gd name="T37" fmla="*/ 201 h 413"/>
                <a:gd name="T38" fmla="*/ 2 w 34"/>
                <a:gd name="T39" fmla="*/ 169 h 413"/>
                <a:gd name="T40" fmla="*/ 3 w 34"/>
                <a:gd name="T41" fmla="*/ 145 h 413"/>
                <a:gd name="T42" fmla="*/ 5 w 34"/>
                <a:gd name="T43" fmla="*/ 123 h 413"/>
                <a:gd name="T44" fmla="*/ 7 w 34"/>
                <a:gd name="T45" fmla="*/ 103 h 413"/>
                <a:gd name="T46" fmla="*/ 10 w 34"/>
                <a:gd name="T47" fmla="*/ 80 h 413"/>
                <a:gd name="T48" fmla="*/ 14 w 34"/>
                <a:gd name="T49" fmla="*/ 53 h 413"/>
                <a:gd name="T50" fmla="*/ 16 w 34"/>
                <a:gd name="T51" fmla="*/ 36 h 413"/>
                <a:gd name="T52" fmla="*/ 18 w 34"/>
                <a:gd name="T53" fmla="*/ 28 h 413"/>
                <a:gd name="T54" fmla="*/ 20 w 34"/>
                <a:gd name="T55" fmla="*/ 20 h 413"/>
                <a:gd name="T56" fmla="*/ 25 w 34"/>
                <a:gd name="T57" fmla="*/ 11 h 413"/>
                <a:gd name="T58" fmla="*/ 29 w 34"/>
                <a:gd name="T59" fmla="*/ 2 h 413"/>
                <a:gd name="T60" fmla="*/ 30 w 34"/>
                <a:gd name="T61" fmla="*/ 1 h 413"/>
                <a:gd name="T62" fmla="*/ 32 w 34"/>
                <a:gd name="T63" fmla="*/ 0 h 413"/>
                <a:gd name="T64" fmla="*/ 33 w 34"/>
                <a:gd name="T65" fmla="*/ 6 h 413"/>
                <a:gd name="T66" fmla="*/ 34 w 34"/>
                <a:gd name="T67" fmla="*/ 15 h 413"/>
                <a:gd name="T68" fmla="*/ 34 w 34"/>
                <a:gd name="T69" fmla="*/ 33 h 413"/>
                <a:gd name="T70" fmla="*/ 33 w 34"/>
                <a:gd name="T71" fmla="*/ 64 h 413"/>
                <a:gd name="T72" fmla="*/ 30 w 34"/>
                <a:gd name="T73" fmla="*/ 89 h 413"/>
                <a:gd name="T74" fmla="*/ 29 w 34"/>
                <a:gd name="T75" fmla="*/ 112 h 413"/>
                <a:gd name="T76" fmla="*/ 28 w 34"/>
                <a:gd name="T77" fmla="*/ 137 h 413"/>
                <a:gd name="T78" fmla="*/ 27 w 34"/>
                <a:gd name="T79" fmla="*/ 160 h 413"/>
                <a:gd name="T80" fmla="*/ 27 w 34"/>
                <a:gd name="T81" fmla="*/ 185 h 413"/>
                <a:gd name="T82" fmla="*/ 27 w 34"/>
                <a:gd name="T83" fmla="*/ 210 h 413"/>
                <a:gd name="T84" fmla="*/ 28 w 34"/>
                <a:gd name="T85" fmla="*/ 234 h 413"/>
                <a:gd name="T86" fmla="*/ 29 w 34"/>
                <a:gd name="T87" fmla="*/ 2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 h="413">
                  <a:moveTo>
                    <a:pt x="29" y="259"/>
                  </a:moveTo>
                  <a:lnTo>
                    <a:pt x="30" y="295"/>
                  </a:lnTo>
                  <a:lnTo>
                    <a:pt x="29" y="323"/>
                  </a:lnTo>
                  <a:lnTo>
                    <a:pt x="28" y="335"/>
                  </a:lnTo>
                  <a:lnTo>
                    <a:pt x="27" y="345"/>
                  </a:lnTo>
                  <a:lnTo>
                    <a:pt x="25" y="353"/>
                  </a:lnTo>
                  <a:lnTo>
                    <a:pt x="23" y="361"/>
                  </a:lnTo>
                  <a:lnTo>
                    <a:pt x="16" y="376"/>
                  </a:lnTo>
                  <a:lnTo>
                    <a:pt x="10" y="389"/>
                  </a:lnTo>
                  <a:lnTo>
                    <a:pt x="9" y="395"/>
                  </a:lnTo>
                  <a:lnTo>
                    <a:pt x="8" y="401"/>
                  </a:lnTo>
                  <a:lnTo>
                    <a:pt x="8" y="407"/>
                  </a:lnTo>
                  <a:lnTo>
                    <a:pt x="8" y="413"/>
                  </a:lnTo>
                  <a:lnTo>
                    <a:pt x="6" y="383"/>
                  </a:lnTo>
                  <a:lnTo>
                    <a:pt x="3" y="352"/>
                  </a:lnTo>
                  <a:lnTo>
                    <a:pt x="1" y="321"/>
                  </a:lnTo>
                  <a:lnTo>
                    <a:pt x="0" y="290"/>
                  </a:lnTo>
                  <a:lnTo>
                    <a:pt x="1" y="240"/>
                  </a:lnTo>
                  <a:lnTo>
                    <a:pt x="1" y="201"/>
                  </a:lnTo>
                  <a:lnTo>
                    <a:pt x="2" y="169"/>
                  </a:lnTo>
                  <a:lnTo>
                    <a:pt x="3" y="145"/>
                  </a:lnTo>
                  <a:lnTo>
                    <a:pt x="5" y="123"/>
                  </a:lnTo>
                  <a:lnTo>
                    <a:pt x="7" y="103"/>
                  </a:lnTo>
                  <a:lnTo>
                    <a:pt x="10" y="80"/>
                  </a:lnTo>
                  <a:lnTo>
                    <a:pt x="14" y="53"/>
                  </a:lnTo>
                  <a:lnTo>
                    <a:pt x="16" y="36"/>
                  </a:lnTo>
                  <a:lnTo>
                    <a:pt x="18" y="28"/>
                  </a:lnTo>
                  <a:lnTo>
                    <a:pt x="20" y="20"/>
                  </a:lnTo>
                  <a:lnTo>
                    <a:pt x="25" y="11"/>
                  </a:lnTo>
                  <a:lnTo>
                    <a:pt x="29" y="2"/>
                  </a:lnTo>
                  <a:lnTo>
                    <a:pt x="30" y="1"/>
                  </a:lnTo>
                  <a:lnTo>
                    <a:pt x="32" y="0"/>
                  </a:lnTo>
                  <a:lnTo>
                    <a:pt x="33" y="6"/>
                  </a:lnTo>
                  <a:lnTo>
                    <a:pt x="34" y="15"/>
                  </a:lnTo>
                  <a:lnTo>
                    <a:pt x="34" y="33"/>
                  </a:lnTo>
                  <a:lnTo>
                    <a:pt x="33" y="64"/>
                  </a:lnTo>
                  <a:lnTo>
                    <a:pt x="30" y="89"/>
                  </a:lnTo>
                  <a:lnTo>
                    <a:pt x="29" y="112"/>
                  </a:lnTo>
                  <a:lnTo>
                    <a:pt x="28" y="137"/>
                  </a:lnTo>
                  <a:lnTo>
                    <a:pt x="27" y="160"/>
                  </a:lnTo>
                  <a:lnTo>
                    <a:pt x="27" y="185"/>
                  </a:lnTo>
                  <a:lnTo>
                    <a:pt x="27" y="210"/>
                  </a:lnTo>
                  <a:lnTo>
                    <a:pt x="28" y="234"/>
                  </a:lnTo>
                  <a:lnTo>
                    <a:pt x="29"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3" name="Freeform 115"/>
            <p:cNvSpPr>
              <a:spLocks/>
            </p:cNvSpPr>
            <p:nvPr userDrawn="1"/>
          </p:nvSpPr>
          <p:spPr bwMode="auto">
            <a:xfrm>
              <a:off x="2810" y="1787"/>
              <a:ext cx="33" cy="53"/>
            </a:xfrm>
            <a:custGeom>
              <a:avLst/>
              <a:gdLst>
                <a:gd name="T0" fmla="*/ 183 w 231"/>
                <a:gd name="T1" fmla="*/ 222 h 375"/>
                <a:gd name="T2" fmla="*/ 194 w 231"/>
                <a:gd name="T3" fmla="*/ 237 h 375"/>
                <a:gd name="T4" fmla="*/ 205 w 231"/>
                <a:gd name="T5" fmla="*/ 250 h 375"/>
                <a:gd name="T6" fmla="*/ 213 w 231"/>
                <a:gd name="T7" fmla="*/ 263 h 375"/>
                <a:gd name="T8" fmla="*/ 218 w 231"/>
                <a:gd name="T9" fmla="*/ 274 h 375"/>
                <a:gd name="T10" fmla="*/ 223 w 231"/>
                <a:gd name="T11" fmla="*/ 283 h 375"/>
                <a:gd name="T12" fmla="*/ 226 w 231"/>
                <a:gd name="T13" fmla="*/ 292 h 375"/>
                <a:gd name="T14" fmla="*/ 227 w 231"/>
                <a:gd name="T15" fmla="*/ 299 h 375"/>
                <a:gd name="T16" fmla="*/ 227 w 231"/>
                <a:gd name="T17" fmla="*/ 304 h 375"/>
                <a:gd name="T18" fmla="*/ 223 w 231"/>
                <a:gd name="T19" fmla="*/ 315 h 375"/>
                <a:gd name="T20" fmla="*/ 219 w 231"/>
                <a:gd name="T21" fmla="*/ 325 h 375"/>
                <a:gd name="T22" fmla="*/ 218 w 231"/>
                <a:gd name="T23" fmla="*/ 334 h 375"/>
                <a:gd name="T24" fmla="*/ 217 w 231"/>
                <a:gd name="T25" fmla="*/ 343 h 375"/>
                <a:gd name="T26" fmla="*/ 218 w 231"/>
                <a:gd name="T27" fmla="*/ 352 h 375"/>
                <a:gd name="T28" fmla="*/ 222 w 231"/>
                <a:gd name="T29" fmla="*/ 360 h 375"/>
                <a:gd name="T30" fmla="*/ 225 w 231"/>
                <a:gd name="T31" fmla="*/ 368 h 375"/>
                <a:gd name="T32" fmla="*/ 231 w 231"/>
                <a:gd name="T33" fmla="*/ 375 h 375"/>
                <a:gd name="T34" fmla="*/ 197 w 231"/>
                <a:gd name="T35" fmla="*/ 336 h 375"/>
                <a:gd name="T36" fmla="*/ 161 w 231"/>
                <a:gd name="T37" fmla="*/ 293 h 375"/>
                <a:gd name="T38" fmla="*/ 127 w 231"/>
                <a:gd name="T39" fmla="*/ 249 h 375"/>
                <a:gd name="T40" fmla="*/ 94 w 231"/>
                <a:gd name="T41" fmla="*/ 208 h 375"/>
                <a:gd name="T42" fmla="*/ 73 w 231"/>
                <a:gd name="T43" fmla="*/ 174 h 375"/>
                <a:gd name="T44" fmla="*/ 50 w 231"/>
                <a:gd name="T45" fmla="*/ 138 h 375"/>
                <a:gd name="T46" fmla="*/ 26 w 231"/>
                <a:gd name="T47" fmla="*/ 101 h 375"/>
                <a:gd name="T48" fmla="*/ 6 w 231"/>
                <a:gd name="T49" fmla="*/ 66 h 375"/>
                <a:gd name="T50" fmla="*/ 4 w 231"/>
                <a:gd name="T51" fmla="*/ 60 h 375"/>
                <a:gd name="T52" fmla="*/ 1 w 231"/>
                <a:gd name="T53" fmla="*/ 53 h 375"/>
                <a:gd name="T54" fmla="*/ 0 w 231"/>
                <a:gd name="T55" fmla="*/ 45 h 375"/>
                <a:gd name="T56" fmla="*/ 0 w 231"/>
                <a:gd name="T57" fmla="*/ 37 h 375"/>
                <a:gd name="T58" fmla="*/ 1 w 231"/>
                <a:gd name="T59" fmla="*/ 29 h 375"/>
                <a:gd name="T60" fmla="*/ 4 w 231"/>
                <a:gd name="T61" fmla="*/ 20 h 375"/>
                <a:gd name="T62" fmla="*/ 7 w 231"/>
                <a:gd name="T63" fmla="*/ 11 h 375"/>
                <a:gd name="T64" fmla="*/ 12 w 231"/>
                <a:gd name="T65" fmla="*/ 3 h 375"/>
                <a:gd name="T66" fmla="*/ 13 w 231"/>
                <a:gd name="T67" fmla="*/ 1 h 375"/>
                <a:gd name="T68" fmla="*/ 14 w 231"/>
                <a:gd name="T69" fmla="*/ 0 h 375"/>
                <a:gd name="T70" fmla="*/ 18 w 231"/>
                <a:gd name="T71" fmla="*/ 1 h 375"/>
                <a:gd name="T72" fmla="*/ 24 w 231"/>
                <a:gd name="T73" fmla="*/ 5 h 375"/>
                <a:gd name="T74" fmla="*/ 30 w 231"/>
                <a:gd name="T75" fmla="*/ 9 h 375"/>
                <a:gd name="T76" fmla="*/ 35 w 231"/>
                <a:gd name="T77" fmla="*/ 15 h 375"/>
                <a:gd name="T78" fmla="*/ 49 w 231"/>
                <a:gd name="T79" fmla="*/ 33 h 375"/>
                <a:gd name="T80" fmla="*/ 66 w 231"/>
                <a:gd name="T81" fmla="*/ 57 h 375"/>
                <a:gd name="T82" fmla="*/ 94 w 231"/>
                <a:gd name="T83" fmla="*/ 100 h 375"/>
                <a:gd name="T84" fmla="*/ 122 w 231"/>
                <a:gd name="T85" fmla="*/ 142 h 375"/>
                <a:gd name="T86" fmla="*/ 153 w 231"/>
                <a:gd name="T87" fmla="*/ 183 h 375"/>
                <a:gd name="T88" fmla="*/ 183 w 231"/>
                <a:gd name="T89" fmla="*/ 22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 h="375">
                  <a:moveTo>
                    <a:pt x="183" y="222"/>
                  </a:moveTo>
                  <a:lnTo>
                    <a:pt x="194" y="237"/>
                  </a:lnTo>
                  <a:lnTo>
                    <a:pt x="205" y="250"/>
                  </a:lnTo>
                  <a:lnTo>
                    <a:pt x="213" y="263"/>
                  </a:lnTo>
                  <a:lnTo>
                    <a:pt x="218" y="274"/>
                  </a:lnTo>
                  <a:lnTo>
                    <a:pt x="223" y="283"/>
                  </a:lnTo>
                  <a:lnTo>
                    <a:pt x="226" y="292"/>
                  </a:lnTo>
                  <a:lnTo>
                    <a:pt x="227" y="299"/>
                  </a:lnTo>
                  <a:lnTo>
                    <a:pt x="227" y="304"/>
                  </a:lnTo>
                  <a:lnTo>
                    <a:pt x="223" y="315"/>
                  </a:lnTo>
                  <a:lnTo>
                    <a:pt x="219" y="325"/>
                  </a:lnTo>
                  <a:lnTo>
                    <a:pt x="218" y="334"/>
                  </a:lnTo>
                  <a:lnTo>
                    <a:pt x="217" y="343"/>
                  </a:lnTo>
                  <a:lnTo>
                    <a:pt x="218" y="352"/>
                  </a:lnTo>
                  <a:lnTo>
                    <a:pt x="222" y="360"/>
                  </a:lnTo>
                  <a:lnTo>
                    <a:pt x="225" y="368"/>
                  </a:lnTo>
                  <a:lnTo>
                    <a:pt x="231" y="375"/>
                  </a:lnTo>
                  <a:lnTo>
                    <a:pt x="197" y="336"/>
                  </a:lnTo>
                  <a:lnTo>
                    <a:pt x="161" y="293"/>
                  </a:lnTo>
                  <a:lnTo>
                    <a:pt x="127" y="249"/>
                  </a:lnTo>
                  <a:lnTo>
                    <a:pt x="94" y="208"/>
                  </a:lnTo>
                  <a:lnTo>
                    <a:pt x="73" y="174"/>
                  </a:lnTo>
                  <a:lnTo>
                    <a:pt x="50" y="138"/>
                  </a:lnTo>
                  <a:lnTo>
                    <a:pt x="26" y="101"/>
                  </a:lnTo>
                  <a:lnTo>
                    <a:pt x="6" y="66"/>
                  </a:lnTo>
                  <a:lnTo>
                    <a:pt x="4" y="60"/>
                  </a:lnTo>
                  <a:lnTo>
                    <a:pt x="1" y="53"/>
                  </a:lnTo>
                  <a:lnTo>
                    <a:pt x="0" y="45"/>
                  </a:lnTo>
                  <a:lnTo>
                    <a:pt x="0" y="37"/>
                  </a:lnTo>
                  <a:lnTo>
                    <a:pt x="1" y="29"/>
                  </a:lnTo>
                  <a:lnTo>
                    <a:pt x="4" y="20"/>
                  </a:lnTo>
                  <a:lnTo>
                    <a:pt x="7" y="11"/>
                  </a:lnTo>
                  <a:lnTo>
                    <a:pt x="12" y="3"/>
                  </a:lnTo>
                  <a:lnTo>
                    <a:pt x="13" y="1"/>
                  </a:lnTo>
                  <a:lnTo>
                    <a:pt x="14" y="0"/>
                  </a:lnTo>
                  <a:lnTo>
                    <a:pt x="18" y="1"/>
                  </a:lnTo>
                  <a:lnTo>
                    <a:pt x="24" y="5"/>
                  </a:lnTo>
                  <a:lnTo>
                    <a:pt x="30" y="9"/>
                  </a:lnTo>
                  <a:lnTo>
                    <a:pt x="35" y="15"/>
                  </a:lnTo>
                  <a:lnTo>
                    <a:pt x="49" y="33"/>
                  </a:lnTo>
                  <a:lnTo>
                    <a:pt x="66" y="57"/>
                  </a:lnTo>
                  <a:lnTo>
                    <a:pt x="94" y="100"/>
                  </a:lnTo>
                  <a:lnTo>
                    <a:pt x="122" y="142"/>
                  </a:lnTo>
                  <a:lnTo>
                    <a:pt x="153" y="183"/>
                  </a:lnTo>
                  <a:lnTo>
                    <a:pt x="183"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4" name="Freeform 116"/>
            <p:cNvSpPr>
              <a:spLocks/>
            </p:cNvSpPr>
            <p:nvPr userDrawn="1"/>
          </p:nvSpPr>
          <p:spPr bwMode="auto">
            <a:xfrm>
              <a:off x="2788" y="1725"/>
              <a:ext cx="19" cy="61"/>
            </a:xfrm>
            <a:custGeom>
              <a:avLst/>
              <a:gdLst>
                <a:gd name="T0" fmla="*/ 105 w 130"/>
                <a:gd name="T1" fmla="*/ 263 h 424"/>
                <a:gd name="T2" fmla="*/ 118 w 130"/>
                <a:gd name="T3" fmla="*/ 298 h 424"/>
                <a:gd name="T4" fmla="*/ 126 w 130"/>
                <a:gd name="T5" fmla="*/ 326 h 424"/>
                <a:gd name="T6" fmla="*/ 128 w 130"/>
                <a:gd name="T7" fmla="*/ 337 h 424"/>
                <a:gd name="T8" fmla="*/ 130 w 130"/>
                <a:gd name="T9" fmla="*/ 347 h 424"/>
                <a:gd name="T10" fmla="*/ 130 w 130"/>
                <a:gd name="T11" fmla="*/ 356 h 424"/>
                <a:gd name="T12" fmla="*/ 128 w 130"/>
                <a:gd name="T13" fmla="*/ 363 h 424"/>
                <a:gd name="T14" fmla="*/ 124 w 130"/>
                <a:gd name="T15" fmla="*/ 372 h 424"/>
                <a:gd name="T16" fmla="*/ 120 w 130"/>
                <a:gd name="T17" fmla="*/ 379 h 424"/>
                <a:gd name="T18" fmla="*/ 118 w 130"/>
                <a:gd name="T19" fmla="*/ 388 h 424"/>
                <a:gd name="T20" fmla="*/ 117 w 130"/>
                <a:gd name="T21" fmla="*/ 396 h 424"/>
                <a:gd name="T22" fmla="*/ 117 w 130"/>
                <a:gd name="T23" fmla="*/ 404 h 424"/>
                <a:gd name="T24" fmla="*/ 118 w 130"/>
                <a:gd name="T25" fmla="*/ 411 h 424"/>
                <a:gd name="T26" fmla="*/ 119 w 130"/>
                <a:gd name="T27" fmla="*/ 418 h 424"/>
                <a:gd name="T28" fmla="*/ 122 w 130"/>
                <a:gd name="T29" fmla="*/ 424 h 424"/>
                <a:gd name="T30" fmla="*/ 108 w 130"/>
                <a:gd name="T31" fmla="*/ 394 h 424"/>
                <a:gd name="T32" fmla="*/ 95 w 130"/>
                <a:gd name="T33" fmla="*/ 360 h 424"/>
                <a:gd name="T34" fmla="*/ 80 w 130"/>
                <a:gd name="T35" fmla="*/ 327 h 424"/>
                <a:gd name="T36" fmla="*/ 67 w 130"/>
                <a:gd name="T37" fmla="*/ 296 h 424"/>
                <a:gd name="T38" fmla="*/ 52 w 130"/>
                <a:gd name="T39" fmla="*/ 244 h 424"/>
                <a:gd name="T40" fmla="*/ 38 w 130"/>
                <a:gd name="T41" fmla="*/ 205 h 424"/>
                <a:gd name="T42" fmla="*/ 29 w 130"/>
                <a:gd name="T43" fmla="*/ 173 h 424"/>
                <a:gd name="T44" fmla="*/ 22 w 130"/>
                <a:gd name="T45" fmla="*/ 148 h 424"/>
                <a:gd name="T46" fmla="*/ 17 w 130"/>
                <a:gd name="T47" fmla="*/ 127 h 424"/>
                <a:gd name="T48" fmla="*/ 11 w 130"/>
                <a:gd name="T49" fmla="*/ 107 h 424"/>
                <a:gd name="T50" fmla="*/ 6 w 130"/>
                <a:gd name="T51" fmla="*/ 85 h 424"/>
                <a:gd name="T52" fmla="*/ 2 w 130"/>
                <a:gd name="T53" fmla="*/ 57 h 424"/>
                <a:gd name="T54" fmla="*/ 1 w 130"/>
                <a:gd name="T55" fmla="*/ 51 h 424"/>
                <a:gd name="T56" fmla="*/ 0 w 130"/>
                <a:gd name="T57" fmla="*/ 40 h 424"/>
                <a:gd name="T58" fmla="*/ 1 w 130"/>
                <a:gd name="T59" fmla="*/ 28 h 424"/>
                <a:gd name="T60" fmla="*/ 5 w 130"/>
                <a:gd name="T61" fmla="*/ 15 h 424"/>
                <a:gd name="T62" fmla="*/ 11 w 130"/>
                <a:gd name="T63" fmla="*/ 2 h 424"/>
                <a:gd name="T64" fmla="*/ 12 w 130"/>
                <a:gd name="T65" fmla="*/ 0 h 424"/>
                <a:gd name="T66" fmla="*/ 13 w 130"/>
                <a:gd name="T67" fmla="*/ 0 h 424"/>
                <a:gd name="T68" fmla="*/ 17 w 130"/>
                <a:gd name="T69" fmla="*/ 2 h 424"/>
                <a:gd name="T70" fmla="*/ 19 w 130"/>
                <a:gd name="T71" fmla="*/ 6 h 424"/>
                <a:gd name="T72" fmla="*/ 22 w 130"/>
                <a:gd name="T73" fmla="*/ 11 h 424"/>
                <a:gd name="T74" fmla="*/ 26 w 130"/>
                <a:gd name="T75" fmla="*/ 18 h 424"/>
                <a:gd name="T76" fmla="*/ 32 w 130"/>
                <a:gd name="T77" fmla="*/ 37 h 424"/>
                <a:gd name="T78" fmla="*/ 40 w 130"/>
                <a:gd name="T79" fmla="*/ 65 h 424"/>
                <a:gd name="T80" fmla="*/ 50 w 130"/>
                <a:gd name="T81" fmla="*/ 104 h 424"/>
                <a:gd name="T82" fmla="*/ 62 w 130"/>
                <a:gd name="T83" fmla="*/ 142 h 424"/>
                <a:gd name="T84" fmla="*/ 74 w 130"/>
                <a:gd name="T85" fmla="*/ 180 h 424"/>
                <a:gd name="T86" fmla="*/ 88 w 130"/>
                <a:gd name="T87" fmla="*/ 218 h 424"/>
                <a:gd name="T88" fmla="*/ 92 w 130"/>
                <a:gd name="T89" fmla="*/ 229 h 424"/>
                <a:gd name="T90" fmla="*/ 97 w 130"/>
                <a:gd name="T91" fmla="*/ 240 h 424"/>
                <a:gd name="T92" fmla="*/ 101 w 130"/>
                <a:gd name="T93" fmla="*/ 252 h 424"/>
                <a:gd name="T94" fmla="*/ 105 w 130"/>
                <a:gd name="T95" fmla="*/ 26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0" h="424">
                  <a:moveTo>
                    <a:pt x="105" y="263"/>
                  </a:moveTo>
                  <a:lnTo>
                    <a:pt x="118" y="298"/>
                  </a:lnTo>
                  <a:lnTo>
                    <a:pt x="126" y="326"/>
                  </a:lnTo>
                  <a:lnTo>
                    <a:pt x="128" y="337"/>
                  </a:lnTo>
                  <a:lnTo>
                    <a:pt x="130" y="347"/>
                  </a:lnTo>
                  <a:lnTo>
                    <a:pt x="130" y="356"/>
                  </a:lnTo>
                  <a:lnTo>
                    <a:pt x="128" y="363"/>
                  </a:lnTo>
                  <a:lnTo>
                    <a:pt x="124" y="372"/>
                  </a:lnTo>
                  <a:lnTo>
                    <a:pt x="120" y="379"/>
                  </a:lnTo>
                  <a:lnTo>
                    <a:pt x="118" y="388"/>
                  </a:lnTo>
                  <a:lnTo>
                    <a:pt x="117" y="396"/>
                  </a:lnTo>
                  <a:lnTo>
                    <a:pt x="117" y="404"/>
                  </a:lnTo>
                  <a:lnTo>
                    <a:pt x="118" y="411"/>
                  </a:lnTo>
                  <a:lnTo>
                    <a:pt x="119" y="418"/>
                  </a:lnTo>
                  <a:lnTo>
                    <a:pt x="122" y="424"/>
                  </a:lnTo>
                  <a:lnTo>
                    <a:pt x="108" y="394"/>
                  </a:lnTo>
                  <a:lnTo>
                    <a:pt x="95" y="360"/>
                  </a:lnTo>
                  <a:lnTo>
                    <a:pt x="80" y="327"/>
                  </a:lnTo>
                  <a:lnTo>
                    <a:pt x="67" y="296"/>
                  </a:lnTo>
                  <a:lnTo>
                    <a:pt x="52" y="244"/>
                  </a:lnTo>
                  <a:lnTo>
                    <a:pt x="38" y="205"/>
                  </a:lnTo>
                  <a:lnTo>
                    <a:pt x="29" y="173"/>
                  </a:lnTo>
                  <a:lnTo>
                    <a:pt x="22" y="148"/>
                  </a:lnTo>
                  <a:lnTo>
                    <a:pt x="17" y="127"/>
                  </a:lnTo>
                  <a:lnTo>
                    <a:pt x="11" y="107"/>
                  </a:lnTo>
                  <a:lnTo>
                    <a:pt x="6" y="85"/>
                  </a:lnTo>
                  <a:lnTo>
                    <a:pt x="2" y="57"/>
                  </a:lnTo>
                  <a:lnTo>
                    <a:pt x="1" y="51"/>
                  </a:lnTo>
                  <a:lnTo>
                    <a:pt x="0" y="40"/>
                  </a:lnTo>
                  <a:lnTo>
                    <a:pt x="1" y="28"/>
                  </a:lnTo>
                  <a:lnTo>
                    <a:pt x="5" y="15"/>
                  </a:lnTo>
                  <a:lnTo>
                    <a:pt x="11" y="2"/>
                  </a:lnTo>
                  <a:lnTo>
                    <a:pt x="12" y="0"/>
                  </a:lnTo>
                  <a:lnTo>
                    <a:pt x="13" y="0"/>
                  </a:lnTo>
                  <a:lnTo>
                    <a:pt x="17" y="2"/>
                  </a:lnTo>
                  <a:lnTo>
                    <a:pt x="19" y="6"/>
                  </a:lnTo>
                  <a:lnTo>
                    <a:pt x="22" y="11"/>
                  </a:lnTo>
                  <a:lnTo>
                    <a:pt x="26" y="18"/>
                  </a:lnTo>
                  <a:lnTo>
                    <a:pt x="32" y="37"/>
                  </a:lnTo>
                  <a:lnTo>
                    <a:pt x="40" y="65"/>
                  </a:lnTo>
                  <a:lnTo>
                    <a:pt x="50" y="104"/>
                  </a:lnTo>
                  <a:lnTo>
                    <a:pt x="62" y="142"/>
                  </a:lnTo>
                  <a:lnTo>
                    <a:pt x="74" y="180"/>
                  </a:lnTo>
                  <a:lnTo>
                    <a:pt x="88" y="218"/>
                  </a:lnTo>
                  <a:lnTo>
                    <a:pt x="92" y="229"/>
                  </a:lnTo>
                  <a:lnTo>
                    <a:pt x="97" y="240"/>
                  </a:lnTo>
                  <a:lnTo>
                    <a:pt x="101" y="252"/>
                  </a:lnTo>
                  <a:lnTo>
                    <a:pt x="105"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5" name="Freeform 117"/>
            <p:cNvSpPr>
              <a:spLocks/>
            </p:cNvSpPr>
            <p:nvPr userDrawn="1"/>
          </p:nvSpPr>
          <p:spPr bwMode="auto">
            <a:xfrm>
              <a:off x="2850" y="1839"/>
              <a:ext cx="46" cy="42"/>
            </a:xfrm>
            <a:custGeom>
              <a:avLst/>
              <a:gdLst>
                <a:gd name="T0" fmla="*/ 239 w 318"/>
                <a:gd name="T1" fmla="*/ 163 h 293"/>
                <a:gd name="T2" fmla="*/ 266 w 318"/>
                <a:gd name="T3" fmla="*/ 184 h 293"/>
                <a:gd name="T4" fmla="*/ 286 w 318"/>
                <a:gd name="T5" fmla="*/ 200 h 293"/>
                <a:gd name="T6" fmla="*/ 292 w 318"/>
                <a:gd name="T7" fmla="*/ 207 h 293"/>
                <a:gd name="T8" fmla="*/ 297 w 318"/>
                <a:gd name="T9" fmla="*/ 214 h 293"/>
                <a:gd name="T10" fmla="*/ 299 w 318"/>
                <a:gd name="T11" fmla="*/ 219 h 293"/>
                <a:gd name="T12" fmla="*/ 300 w 318"/>
                <a:gd name="T13" fmla="*/ 224 h 293"/>
                <a:gd name="T14" fmla="*/ 296 w 318"/>
                <a:gd name="T15" fmla="*/ 235 h 293"/>
                <a:gd name="T16" fmla="*/ 292 w 318"/>
                <a:gd name="T17" fmla="*/ 245 h 293"/>
                <a:gd name="T18" fmla="*/ 291 w 318"/>
                <a:gd name="T19" fmla="*/ 255 h 293"/>
                <a:gd name="T20" fmla="*/ 293 w 318"/>
                <a:gd name="T21" fmla="*/ 264 h 293"/>
                <a:gd name="T22" fmla="*/ 297 w 318"/>
                <a:gd name="T23" fmla="*/ 272 h 293"/>
                <a:gd name="T24" fmla="*/ 301 w 318"/>
                <a:gd name="T25" fmla="*/ 280 h 293"/>
                <a:gd name="T26" fmla="*/ 309 w 318"/>
                <a:gd name="T27" fmla="*/ 287 h 293"/>
                <a:gd name="T28" fmla="*/ 318 w 318"/>
                <a:gd name="T29" fmla="*/ 293 h 293"/>
                <a:gd name="T30" fmla="*/ 278 w 318"/>
                <a:gd name="T31" fmla="*/ 268 h 293"/>
                <a:gd name="T32" fmla="*/ 234 w 318"/>
                <a:gd name="T33" fmla="*/ 240 h 293"/>
                <a:gd name="T34" fmla="*/ 190 w 318"/>
                <a:gd name="T35" fmla="*/ 212 h 293"/>
                <a:gd name="T36" fmla="*/ 150 w 318"/>
                <a:gd name="T37" fmla="*/ 185 h 293"/>
                <a:gd name="T38" fmla="*/ 117 w 318"/>
                <a:gd name="T39" fmla="*/ 158 h 293"/>
                <a:gd name="T40" fmla="*/ 81 w 318"/>
                <a:gd name="T41" fmla="*/ 130 h 293"/>
                <a:gd name="T42" fmla="*/ 47 w 318"/>
                <a:gd name="T43" fmla="*/ 100 h 293"/>
                <a:gd name="T44" fmla="*/ 15 w 318"/>
                <a:gd name="T45" fmla="*/ 73 h 293"/>
                <a:gd name="T46" fmla="*/ 9 w 318"/>
                <a:gd name="T47" fmla="*/ 66 h 293"/>
                <a:gd name="T48" fmla="*/ 5 w 318"/>
                <a:gd name="T49" fmla="*/ 58 h 293"/>
                <a:gd name="T50" fmla="*/ 1 w 318"/>
                <a:gd name="T51" fmla="*/ 50 h 293"/>
                <a:gd name="T52" fmla="*/ 0 w 318"/>
                <a:gd name="T53" fmla="*/ 41 h 293"/>
                <a:gd name="T54" fmla="*/ 0 w 318"/>
                <a:gd name="T55" fmla="*/ 32 h 293"/>
                <a:gd name="T56" fmla="*/ 1 w 318"/>
                <a:gd name="T57" fmla="*/ 22 h 293"/>
                <a:gd name="T58" fmla="*/ 5 w 318"/>
                <a:gd name="T59" fmla="*/ 12 h 293"/>
                <a:gd name="T60" fmla="*/ 10 w 318"/>
                <a:gd name="T61" fmla="*/ 2 h 293"/>
                <a:gd name="T62" fmla="*/ 14 w 318"/>
                <a:gd name="T63" fmla="*/ 0 h 293"/>
                <a:gd name="T64" fmla="*/ 19 w 318"/>
                <a:gd name="T65" fmla="*/ 0 h 293"/>
                <a:gd name="T66" fmla="*/ 26 w 318"/>
                <a:gd name="T67" fmla="*/ 2 h 293"/>
                <a:gd name="T68" fmla="*/ 34 w 318"/>
                <a:gd name="T69" fmla="*/ 6 h 293"/>
                <a:gd name="T70" fmla="*/ 44 w 318"/>
                <a:gd name="T71" fmla="*/ 12 h 293"/>
                <a:gd name="T72" fmla="*/ 55 w 318"/>
                <a:gd name="T73" fmla="*/ 20 h 293"/>
                <a:gd name="T74" fmla="*/ 68 w 318"/>
                <a:gd name="T75" fmla="*/ 30 h 293"/>
                <a:gd name="T76" fmla="*/ 81 w 318"/>
                <a:gd name="T77" fmla="*/ 41 h 293"/>
                <a:gd name="T78" fmla="*/ 120 w 318"/>
                <a:gd name="T79" fmla="*/ 74 h 293"/>
                <a:gd name="T80" fmla="*/ 159 w 318"/>
                <a:gd name="T81" fmla="*/ 105 h 293"/>
                <a:gd name="T82" fmla="*/ 199 w 318"/>
                <a:gd name="T83" fmla="*/ 135 h 293"/>
                <a:gd name="T84" fmla="*/ 239 w 318"/>
                <a:gd name="T85" fmla="*/ 16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8" h="293">
                  <a:moveTo>
                    <a:pt x="239" y="163"/>
                  </a:moveTo>
                  <a:lnTo>
                    <a:pt x="266" y="184"/>
                  </a:lnTo>
                  <a:lnTo>
                    <a:pt x="286" y="200"/>
                  </a:lnTo>
                  <a:lnTo>
                    <a:pt x="292" y="207"/>
                  </a:lnTo>
                  <a:lnTo>
                    <a:pt x="297" y="214"/>
                  </a:lnTo>
                  <a:lnTo>
                    <a:pt x="299" y="219"/>
                  </a:lnTo>
                  <a:lnTo>
                    <a:pt x="300" y="224"/>
                  </a:lnTo>
                  <a:lnTo>
                    <a:pt x="296" y="235"/>
                  </a:lnTo>
                  <a:lnTo>
                    <a:pt x="292" y="245"/>
                  </a:lnTo>
                  <a:lnTo>
                    <a:pt x="291" y="255"/>
                  </a:lnTo>
                  <a:lnTo>
                    <a:pt x="293" y="264"/>
                  </a:lnTo>
                  <a:lnTo>
                    <a:pt x="297" y="272"/>
                  </a:lnTo>
                  <a:lnTo>
                    <a:pt x="301" y="280"/>
                  </a:lnTo>
                  <a:lnTo>
                    <a:pt x="309" y="287"/>
                  </a:lnTo>
                  <a:lnTo>
                    <a:pt x="318" y="293"/>
                  </a:lnTo>
                  <a:lnTo>
                    <a:pt x="278" y="268"/>
                  </a:lnTo>
                  <a:lnTo>
                    <a:pt x="234" y="240"/>
                  </a:lnTo>
                  <a:lnTo>
                    <a:pt x="190" y="212"/>
                  </a:lnTo>
                  <a:lnTo>
                    <a:pt x="150" y="185"/>
                  </a:lnTo>
                  <a:lnTo>
                    <a:pt x="117" y="158"/>
                  </a:lnTo>
                  <a:lnTo>
                    <a:pt x="81" y="130"/>
                  </a:lnTo>
                  <a:lnTo>
                    <a:pt x="47" y="100"/>
                  </a:lnTo>
                  <a:lnTo>
                    <a:pt x="15" y="73"/>
                  </a:lnTo>
                  <a:lnTo>
                    <a:pt x="9" y="66"/>
                  </a:lnTo>
                  <a:lnTo>
                    <a:pt x="5" y="58"/>
                  </a:lnTo>
                  <a:lnTo>
                    <a:pt x="1" y="50"/>
                  </a:lnTo>
                  <a:lnTo>
                    <a:pt x="0" y="41"/>
                  </a:lnTo>
                  <a:lnTo>
                    <a:pt x="0" y="32"/>
                  </a:lnTo>
                  <a:lnTo>
                    <a:pt x="1" y="22"/>
                  </a:lnTo>
                  <a:lnTo>
                    <a:pt x="5" y="12"/>
                  </a:lnTo>
                  <a:lnTo>
                    <a:pt x="10" y="2"/>
                  </a:lnTo>
                  <a:lnTo>
                    <a:pt x="14" y="0"/>
                  </a:lnTo>
                  <a:lnTo>
                    <a:pt x="19" y="0"/>
                  </a:lnTo>
                  <a:lnTo>
                    <a:pt x="26" y="2"/>
                  </a:lnTo>
                  <a:lnTo>
                    <a:pt x="34" y="6"/>
                  </a:lnTo>
                  <a:lnTo>
                    <a:pt x="44" y="12"/>
                  </a:lnTo>
                  <a:lnTo>
                    <a:pt x="55" y="20"/>
                  </a:lnTo>
                  <a:lnTo>
                    <a:pt x="68" y="30"/>
                  </a:lnTo>
                  <a:lnTo>
                    <a:pt x="81" y="41"/>
                  </a:lnTo>
                  <a:lnTo>
                    <a:pt x="120" y="74"/>
                  </a:lnTo>
                  <a:lnTo>
                    <a:pt x="159" y="105"/>
                  </a:lnTo>
                  <a:lnTo>
                    <a:pt x="199" y="135"/>
                  </a:lnTo>
                  <a:lnTo>
                    <a:pt x="239"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6" name="Freeform 118"/>
            <p:cNvSpPr>
              <a:spLocks/>
            </p:cNvSpPr>
            <p:nvPr userDrawn="1"/>
          </p:nvSpPr>
          <p:spPr bwMode="auto">
            <a:xfrm>
              <a:off x="2903" y="1877"/>
              <a:ext cx="56" cy="27"/>
            </a:xfrm>
            <a:custGeom>
              <a:avLst/>
              <a:gdLst>
                <a:gd name="T0" fmla="*/ 277 w 393"/>
                <a:gd name="T1" fmla="*/ 98 h 191"/>
                <a:gd name="T2" fmla="*/ 314 w 393"/>
                <a:gd name="T3" fmla="*/ 111 h 191"/>
                <a:gd name="T4" fmla="*/ 336 w 393"/>
                <a:gd name="T5" fmla="*/ 120 h 191"/>
                <a:gd name="T6" fmla="*/ 343 w 393"/>
                <a:gd name="T7" fmla="*/ 125 h 191"/>
                <a:gd name="T8" fmla="*/ 347 w 393"/>
                <a:gd name="T9" fmla="*/ 127 h 191"/>
                <a:gd name="T10" fmla="*/ 349 w 393"/>
                <a:gd name="T11" fmla="*/ 129 h 191"/>
                <a:gd name="T12" fmla="*/ 350 w 393"/>
                <a:gd name="T13" fmla="*/ 132 h 191"/>
                <a:gd name="T14" fmla="*/ 348 w 393"/>
                <a:gd name="T15" fmla="*/ 137 h 191"/>
                <a:gd name="T16" fmla="*/ 345 w 393"/>
                <a:gd name="T17" fmla="*/ 143 h 191"/>
                <a:gd name="T18" fmla="*/ 344 w 393"/>
                <a:gd name="T19" fmla="*/ 148 h 191"/>
                <a:gd name="T20" fmla="*/ 344 w 393"/>
                <a:gd name="T21" fmla="*/ 153 h 191"/>
                <a:gd name="T22" fmla="*/ 344 w 393"/>
                <a:gd name="T23" fmla="*/ 157 h 191"/>
                <a:gd name="T24" fmla="*/ 345 w 393"/>
                <a:gd name="T25" fmla="*/ 162 h 191"/>
                <a:gd name="T26" fmla="*/ 347 w 393"/>
                <a:gd name="T27" fmla="*/ 166 h 191"/>
                <a:gd name="T28" fmla="*/ 349 w 393"/>
                <a:gd name="T29" fmla="*/ 170 h 191"/>
                <a:gd name="T30" fmla="*/ 352 w 393"/>
                <a:gd name="T31" fmla="*/ 173 h 191"/>
                <a:gd name="T32" fmla="*/ 356 w 393"/>
                <a:gd name="T33" fmla="*/ 176 h 191"/>
                <a:gd name="T34" fmla="*/ 360 w 393"/>
                <a:gd name="T35" fmla="*/ 180 h 191"/>
                <a:gd name="T36" fmla="*/ 366 w 393"/>
                <a:gd name="T37" fmla="*/ 182 h 191"/>
                <a:gd name="T38" fmla="*/ 378 w 393"/>
                <a:gd name="T39" fmla="*/ 188 h 191"/>
                <a:gd name="T40" fmla="*/ 393 w 393"/>
                <a:gd name="T41" fmla="*/ 191 h 191"/>
                <a:gd name="T42" fmla="*/ 370 w 393"/>
                <a:gd name="T43" fmla="*/ 185 h 191"/>
                <a:gd name="T44" fmla="*/ 347 w 393"/>
                <a:gd name="T45" fmla="*/ 180 h 191"/>
                <a:gd name="T46" fmla="*/ 323 w 393"/>
                <a:gd name="T47" fmla="*/ 174 h 191"/>
                <a:gd name="T48" fmla="*/ 298 w 393"/>
                <a:gd name="T49" fmla="*/ 167 h 191"/>
                <a:gd name="T50" fmla="*/ 273 w 393"/>
                <a:gd name="T51" fmla="*/ 161 h 191"/>
                <a:gd name="T52" fmla="*/ 249 w 393"/>
                <a:gd name="T53" fmla="*/ 154 h 191"/>
                <a:gd name="T54" fmla="*/ 226 w 393"/>
                <a:gd name="T55" fmla="*/ 147 h 191"/>
                <a:gd name="T56" fmla="*/ 204 w 393"/>
                <a:gd name="T57" fmla="*/ 141 h 191"/>
                <a:gd name="T58" fmla="*/ 184 w 393"/>
                <a:gd name="T59" fmla="*/ 133 h 191"/>
                <a:gd name="T60" fmla="*/ 161 w 393"/>
                <a:gd name="T61" fmla="*/ 125 h 191"/>
                <a:gd name="T62" fmla="*/ 140 w 393"/>
                <a:gd name="T63" fmla="*/ 116 h 191"/>
                <a:gd name="T64" fmla="*/ 116 w 393"/>
                <a:gd name="T65" fmla="*/ 107 h 191"/>
                <a:gd name="T66" fmla="*/ 94 w 393"/>
                <a:gd name="T67" fmla="*/ 98 h 191"/>
                <a:gd name="T68" fmla="*/ 72 w 393"/>
                <a:gd name="T69" fmla="*/ 89 h 191"/>
                <a:gd name="T70" fmla="*/ 51 w 393"/>
                <a:gd name="T71" fmla="*/ 79 h 191"/>
                <a:gd name="T72" fmla="*/ 30 w 393"/>
                <a:gd name="T73" fmla="*/ 71 h 191"/>
                <a:gd name="T74" fmla="*/ 20 w 393"/>
                <a:gd name="T75" fmla="*/ 64 h 191"/>
                <a:gd name="T76" fmla="*/ 12 w 393"/>
                <a:gd name="T77" fmla="*/ 59 h 191"/>
                <a:gd name="T78" fmla="*/ 6 w 393"/>
                <a:gd name="T79" fmla="*/ 51 h 191"/>
                <a:gd name="T80" fmla="*/ 2 w 393"/>
                <a:gd name="T81" fmla="*/ 43 h 191"/>
                <a:gd name="T82" fmla="*/ 0 w 393"/>
                <a:gd name="T83" fmla="*/ 34 h 191"/>
                <a:gd name="T84" fmla="*/ 1 w 393"/>
                <a:gd name="T85" fmla="*/ 24 h 191"/>
                <a:gd name="T86" fmla="*/ 3 w 393"/>
                <a:gd name="T87" fmla="*/ 14 h 191"/>
                <a:gd name="T88" fmla="*/ 9 w 393"/>
                <a:gd name="T89" fmla="*/ 1 h 191"/>
                <a:gd name="T90" fmla="*/ 12 w 393"/>
                <a:gd name="T91" fmla="*/ 0 h 191"/>
                <a:gd name="T92" fmla="*/ 18 w 393"/>
                <a:gd name="T93" fmla="*/ 0 h 191"/>
                <a:gd name="T94" fmla="*/ 26 w 393"/>
                <a:gd name="T95" fmla="*/ 0 h 191"/>
                <a:gd name="T96" fmla="*/ 35 w 393"/>
                <a:gd name="T97" fmla="*/ 3 h 191"/>
                <a:gd name="T98" fmla="*/ 60 w 393"/>
                <a:gd name="T99" fmla="*/ 12 h 191"/>
                <a:gd name="T100" fmla="*/ 91 w 393"/>
                <a:gd name="T101" fmla="*/ 25 h 191"/>
                <a:gd name="T102" fmla="*/ 114 w 393"/>
                <a:gd name="T103" fmla="*/ 35 h 191"/>
                <a:gd name="T104" fmla="*/ 137 w 393"/>
                <a:gd name="T105" fmla="*/ 45 h 191"/>
                <a:gd name="T106" fmla="*/ 160 w 393"/>
                <a:gd name="T107" fmla="*/ 55 h 191"/>
                <a:gd name="T108" fmla="*/ 183 w 393"/>
                <a:gd name="T109" fmla="*/ 64 h 191"/>
                <a:gd name="T110" fmla="*/ 207 w 393"/>
                <a:gd name="T111" fmla="*/ 73 h 191"/>
                <a:gd name="T112" fmla="*/ 229 w 393"/>
                <a:gd name="T113" fmla="*/ 82 h 191"/>
                <a:gd name="T114" fmla="*/ 253 w 393"/>
                <a:gd name="T115" fmla="*/ 90 h 191"/>
                <a:gd name="T116" fmla="*/ 277 w 393"/>
                <a:gd name="T117" fmla="*/ 9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3" h="191">
                  <a:moveTo>
                    <a:pt x="277" y="98"/>
                  </a:moveTo>
                  <a:lnTo>
                    <a:pt x="314" y="111"/>
                  </a:lnTo>
                  <a:lnTo>
                    <a:pt x="336" y="120"/>
                  </a:lnTo>
                  <a:lnTo>
                    <a:pt x="343" y="125"/>
                  </a:lnTo>
                  <a:lnTo>
                    <a:pt x="347" y="127"/>
                  </a:lnTo>
                  <a:lnTo>
                    <a:pt x="349" y="129"/>
                  </a:lnTo>
                  <a:lnTo>
                    <a:pt x="350" y="132"/>
                  </a:lnTo>
                  <a:lnTo>
                    <a:pt x="348" y="137"/>
                  </a:lnTo>
                  <a:lnTo>
                    <a:pt x="345" y="143"/>
                  </a:lnTo>
                  <a:lnTo>
                    <a:pt x="344" y="148"/>
                  </a:lnTo>
                  <a:lnTo>
                    <a:pt x="344" y="153"/>
                  </a:lnTo>
                  <a:lnTo>
                    <a:pt x="344" y="157"/>
                  </a:lnTo>
                  <a:lnTo>
                    <a:pt x="345" y="162"/>
                  </a:lnTo>
                  <a:lnTo>
                    <a:pt x="347" y="166"/>
                  </a:lnTo>
                  <a:lnTo>
                    <a:pt x="349" y="170"/>
                  </a:lnTo>
                  <a:lnTo>
                    <a:pt x="352" y="173"/>
                  </a:lnTo>
                  <a:lnTo>
                    <a:pt x="356" y="176"/>
                  </a:lnTo>
                  <a:lnTo>
                    <a:pt x="360" y="180"/>
                  </a:lnTo>
                  <a:lnTo>
                    <a:pt x="366" y="182"/>
                  </a:lnTo>
                  <a:lnTo>
                    <a:pt x="378" y="188"/>
                  </a:lnTo>
                  <a:lnTo>
                    <a:pt x="393" y="191"/>
                  </a:lnTo>
                  <a:lnTo>
                    <a:pt x="370" y="185"/>
                  </a:lnTo>
                  <a:lnTo>
                    <a:pt x="347" y="180"/>
                  </a:lnTo>
                  <a:lnTo>
                    <a:pt x="323" y="174"/>
                  </a:lnTo>
                  <a:lnTo>
                    <a:pt x="298" y="167"/>
                  </a:lnTo>
                  <a:lnTo>
                    <a:pt x="273" y="161"/>
                  </a:lnTo>
                  <a:lnTo>
                    <a:pt x="249" y="154"/>
                  </a:lnTo>
                  <a:lnTo>
                    <a:pt x="226" y="147"/>
                  </a:lnTo>
                  <a:lnTo>
                    <a:pt x="204" y="141"/>
                  </a:lnTo>
                  <a:lnTo>
                    <a:pt x="184" y="133"/>
                  </a:lnTo>
                  <a:lnTo>
                    <a:pt x="161" y="125"/>
                  </a:lnTo>
                  <a:lnTo>
                    <a:pt x="140" y="116"/>
                  </a:lnTo>
                  <a:lnTo>
                    <a:pt x="116" y="107"/>
                  </a:lnTo>
                  <a:lnTo>
                    <a:pt x="94" y="98"/>
                  </a:lnTo>
                  <a:lnTo>
                    <a:pt x="72" y="89"/>
                  </a:lnTo>
                  <a:lnTo>
                    <a:pt x="51" y="79"/>
                  </a:lnTo>
                  <a:lnTo>
                    <a:pt x="30" y="71"/>
                  </a:lnTo>
                  <a:lnTo>
                    <a:pt x="20" y="64"/>
                  </a:lnTo>
                  <a:lnTo>
                    <a:pt x="12" y="59"/>
                  </a:lnTo>
                  <a:lnTo>
                    <a:pt x="6" y="51"/>
                  </a:lnTo>
                  <a:lnTo>
                    <a:pt x="2" y="43"/>
                  </a:lnTo>
                  <a:lnTo>
                    <a:pt x="0" y="34"/>
                  </a:lnTo>
                  <a:lnTo>
                    <a:pt x="1" y="24"/>
                  </a:lnTo>
                  <a:lnTo>
                    <a:pt x="3" y="14"/>
                  </a:lnTo>
                  <a:lnTo>
                    <a:pt x="9" y="1"/>
                  </a:lnTo>
                  <a:lnTo>
                    <a:pt x="12" y="0"/>
                  </a:lnTo>
                  <a:lnTo>
                    <a:pt x="18" y="0"/>
                  </a:lnTo>
                  <a:lnTo>
                    <a:pt x="26" y="0"/>
                  </a:lnTo>
                  <a:lnTo>
                    <a:pt x="35" y="3"/>
                  </a:lnTo>
                  <a:lnTo>
                    <a:pt x="60" y="12"/>
                  </a:lnTo>
                  <a:lnTo>
                    <a:pt x="91" y="25"/>
                  </a:lnTo>
                  <a:lnTo>
                    <a:pt x="114" y="35"/>
                  </a:lnTo>
                  <a:lnTo>
                    <a:pt x="137" y="45"/>
                  </a:lnTo>
                  <a:lnTo>
                    <a:pt x="160" y="55"/>
                  </a:lnTo>
                  <a:lnTo>
                    <a:pt x="183" y="64"/>
                  </a:lnTo>
                  <a:lnTo>
                    <a:pt x="207" y="73"/>
                  </a:lnTo>
                  <a:lnTo>
                    <a:pt x="229" y="82"/>
                  </a:lnTo>
                  <a:lnTo>
                    <a:pt x="253" y="90"/>
                  </a:lnTo>
                  <a:lnTo>
                    <a:pt x="277"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7" name="Freeform 119"/>
            <p:cNvSpPr>
              <a:spLocks/>
            </p:cNvSpPr>
            <p:nvPr userDrawn="1"/>
          </p:nvSpPr>
          <p:spPr bwMode="auto">
            <a:xfrm>
              <a:off x="2964" y="1898"/>
              <a:ext cx="57" cy="10"/>
            </a:xfrm>
            <a:custGeom>
              <a:avLst/>
              <a:gdLst>
                <a:gd name="T0" fmla="*/ 294 w 397"/>
                <a:gd name="T1" fmla="*/ 25 h 71"/>
                <a:gd name="T2" fmla="*/ 332 w 397"/>
                <a:gd name="T3" fmla="*/ 26 h 71"/>
                <a:gd name="T4" fmla="*/ 355 w 397"/>
                <a:gd name="T5" fmla="*/ 26 h 71"/>
                <a:gd name="T6" fmla="*/ 367 w 397"/>
                <a:gd name="T7" fmla="*/ 27 h 71"/>
                <a:gd name="T8" fmla="*/ 374 w 397"/>
                <a:gd name="T9" fmla="*/ 28 h 71"/>
                <a:gd name="T10" fmla="*/ 372 w 397"/>
                <a:gd name="T11" fmla="*/ 34 h 71"/>
                <a:gd name="T12" fmla="*/ 372 w 397"/>
                <a:gd name="T13" fmla="*/ 40 h 71"/>
                <a:gd name="T14" fmla="*/ 372 w 397"/>
                <a:gd name="T15" fmla="*/ 44 h 71"/>
                <a:gd name="T16" fmla="*/ 374 w 397"/>
                <a:gd name="T17" fmla="*/ 49 h 71"/>
                <a:gd name="T18" fmla="*/ 378 w 397"/>
                <a:gd name="T19" fmla="*/ 52 h 71"/>
                <a:gd name="T20" fmla="*/ 383 w 397"/>
                <a:gd name="T21" fmla="*/ 54 h 71"/>
                <a:gd name="T22" fmla="*/ 390 w 397"/>
                <a:gd name="T23" fmla="*/ 56 h 71"/>
                <a:gd name="T24" fmla="*/ 397 w 397"/>
                <a:gd name="T25" fmla="*/ 59 h 71"/>
                <a:gd name="T26" fmla="*/ 392 w 397"/>
                <a:gd name="T27" fmla="*/ 60 h 71"/>
                <a:gd name="T28" fmla="*/ 379 w 397"/>
                <a:gd name="T29" fmla="*/ 62 h 71"/>
                <a:gd name="T30" fmla="*/ 359 w 397"/>
                <a:gd name="T31" fmla="*/ 64 h 71"/>
                <a:gd name="T32" fmla="*/ 326 w 397"/>
                <a:gd name="T33" fmla="*/ 68 h 71"/>
                <a:gd name="T34" fmla="*/ 303 w 397"/>
                <a:gd name="T35" fmla="*/ 69 h 71"/>
                <a:gd name="T36" fmla="*/ 280 w 397"/>
                <a:gd name="T37" fmla="*/ 70 h 71"/>
                <a:gd name="T38" fmla="*/ 256 w 397"/>
                <a:gd name="T39" fmla="*/ 71 h 71"/>
                <a:gd name="T40" fmla="*/ 233 w 397"/>
                <a:gd name="T41" fmla="*/ 71 h 71"/>
                <a:gd name="T42" fmla="*/ 209 w 397"/>
                <a:gd name="T43" fmla="*/ 71 h 71"/>
                <a:gd name="T44" fmla="*/ 186 w 397"/>
                <a:gd name="T45" fmla="*/ 70 h 71"/>
                <a:gd name="T46" fmla="*/ 163 w 397"/>
                <a:gd name="T47" fmla="*/ 69 h 71"/>
                <a:gd name="T48" fmla="*/ 140 w 397"/>
                <a:gd name="T49" fmla="*/ 68 h 71"/>
                <a:gd name="T50" fmla="*/ 113 w 397"/>
                <a:gd name="T51" fmla="*/ 65 h 71"/>
                <a:gd name="T52" fmla="*/ 89 w 397"/>
                <a:gd name="T53" fmla="*/ 63 h 71"/>
                <a:gd name="T54" fmla="*/ 68 w 397"/>
                <a:gd name="T55" fmla="*/ 60 h 71"/>
                <a:gd name="T56" fmla="*/ 49 w 397"/>
                <a:gd name="T57" fmla="*/ 58 h 71"/>
                <a:gd name="T58" fmla="*/ 34 w 397"/>
                <a:gd name="T59" fmla="*/ 54 h 71"/>
                <a:gd name="T60" fmla="*/ 22 w 397"/>
                <a:gd name="T61" fmla="*/ 50 h 71"/>
                <a:gd name="T62" fmla="*/ 17 w 397"/>
                <a:gd name="T63" fmla="*/ 47 h 71"/>
                <a:gd name="T64" fmla="*/ 13 w 397"/>
                <a:gd name="T65" fmla="*/ 45 h 71"/>
                <a:gd name="T66" fmla="*/ 9 w 397"/>
                <a:gd name="T67" fmla="*/ 42 h 71"/>
                <a:gd name="T68" fmla="*/ 6 w 397"/>
                <a:gd name="T69" fmla="*/ 38 h 71"/>
                <a:gd name="T70" fmla="*/ 4 w 397"/>
                <a:gd name="T71" fmla="*/ 35 h 71"/>
                <a:gd name="T72" fmla="*/ 2 w 397"/>
                <a:gd name="T73" fmla="*/ 31 h 71"/>
                <a:gd name="T74" fmla="*/ 1 w 397"/>
                <a:gd name="T75" fmla="*/ 27 h 71"/>
                <a:gd name="T76" fmla="*/ 0 w 397"/>
                <a:gd name="T77" fmla="*/ 23 h 71"/>
                <a:gd name="T78" fmla="*/ 1 w 397"/>
                <a:gd name="T79" fmla="*/ 18 h 71"/>
                <a:gd name="T80" fmla="*/ 2 w 397"/>
                <a:gd name="T81" fmla="*/ 14 h 71"/>
                <a:gd name="T82" fmla="*/ 4 w 397"/>
                <a:gd name="T83" fmla="*/ 8 h 71"/>
                <a:gd name="T84" fmla="*/ 6 w 397"/>
                <a:gd name="T85" fmla="*/ 4 h 71"/>
                <a:gd name="T86" fmla="*/ 10 w 397"/>
                <a:gd name="T87" fmla="*/ 1 h 71"/>
                <a:gd name="T88" fmla="*/ 15 w 397"/>
                <a:gd name="T89" fmla="*/ 1 h 71"/>
                <a:gd name="T90" fmla="*/ 23 w 397"/>
                <a:gd name="T91" fmla="*/ 0 h 71"/>
                <a:gd name="T92" fmla="*/ 32 w 397"/>
                <a:gd name="T93" fmla="*/ 1 h 71"/>
                <a:gd name="T94" fmla="*/ 58 w 397"/>
                <a:gd name="T95" fmla="*/ 4 h 71"/>
                <a:gd name="T96" fmla="*/ 94 w 397"/>
                <a:gd name="T97" fmla="*/ 8 h 71"/>
                <a:gd name="T98" fmla="*/ 119 w 397"/>
                <a:gd name="T99" fmla="*/ 12 h 71"/>
                <a:gd name="T100" fmla="*/ 144 w 397"/>
                <a:gd name="T101" fmla="*/ 15 h 71"/>
                <a:gd name="T102" fmla="*/ 168 w 397"/>
                <a:gd name="T103" fmla="*/ 17 h 71"/>
                <a:gd name="T104" fmla="*/ 193 w 397"/>
                <a:gd name="T105" fmla="*/ 19 h 71"/>
                <a:gd name="T106" fmla="*/ 218 w 397"/>
                <a:gd name="T107" fmla="*/ 22 h 71"/>
                <a:gd name="T108" fmla="*/ 243 w 397"/>
                <a:gd name="T109" fmla="*/ 23 h 71"/>
                <a:gd name="T110" fmla="*/ 269 w 397"/>
                <a:gd name="T111" fmla="*/ 24 h 71"/>
                <a:gd name="T112" fmla="*/ 294 w 397"/>
                <a:gd name="T113" fmla="*/ 2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7" h="71">
                  <a:moveTo>
                    <a:pt x="294" y="25"/>
                  </a:moveTo>
                  <a:lnTo>
                    <a:pt x="332" y="26"/>
                  </a:lnTo>
                  <a:lnTo>
                    <a:pt x="355" y="26"/>
                  </a:lnTo>
                  <a:lnTo>
                    <a:pt x="367" y="27"/>
                  </a:lnTo>
                  <a:lnTo>
                    <a:pt x="374" y="28"/>
                  </a:lnTo>
                  <a:lnTo>
                    <a:pt x="372" y="34"/>
                  </a:lnTo>
                  <a:lnTo>
                    <a:pt x="372" y="40"/>
                  </a:lnTo>
                  <a:lnTo>
                    <a:pt x="372" y="44"/>
                  </a:lnTo>
                  <a:lnTo>
                    <a:pt x="374" y="49"/>
                  </a:lnTo>
                  <a:lnTo>
                    <a:pt x="378" y="52"/>
                  </a:lnTo>
                  <a:lnTo>
                    <a:pt x="383" y="54"/>
                  </a:lnTo>
                  <a:lnTo>
                    <a:pt x="390" y="56"/>
                  </a:lnTo>
                  <a:lnTo>
                    <a:pt x="397" y="59"/>
                  </a:lnTo>
                  <a:lnTo>
                    <a:pt x="392" y="60"/>
                  </a:lnTo>
                  <a:lnTo>
                    <a:pt x="379" y="62"/>
                  </a:lnTo>
                  <a:lnTo>
                    <a:pt x="359" y="64"/>
                  </a:lnTo>
                  <a:lnTo>
                    <a:pt x="326" y="68"/>
                  </a:lnTo>
                  <a:lnTo>
                    <a:pt x="303" y="69"/>
                  </a:lnTo>
                  <a:lnTo>
                    <a:pt x="280" y="70"/>
                  </a:lnTo>
                  <a:lnTo>
                    <a:pt x="256" y="71"/>
                  </a:lnTo>
                  <a:lnTo>
                    <a:pt x="233" y="71"/>
                  </a:lnTo>
                  <a:lnTo>
                    <a:pt x="209" y="71"/>
                  </a:lnTo>
                  <a:lnTo>
                    <a:pt x="186" y="70"/>
                  </a:lnTo>
                  <a:lnTo>
                    <a:pt x="163" y="69"/>
                  </a:lnTo>
                  <a:lnTo>
                    <a:pt x="140" y="68"/>
                  </a:lnTo>
                  <a:lnTo>
                    <a:pt x="113" y="65"/>
                  </a:lnTo>
                  <a:lnTo>
                    <a:pt x="89" y="63"/>
                  </a:lnTo>
                  <a:lnTo>
                    <a:pt x="68" y="60"/>
                  </a:lnTo>
                  <a:lnTo>
                    <a:pt x="49" y="58"/>
                  </a:lnTo>
                  <a:lnTo>
                    <a:pt x="34" y="54"/>
                  </a:lnTo>
                  <a:lnTo>
                    <a:pt x="22" y="50"/>
                  </a:lnTo>
                  <a:lnTo>
                    <a:pt x="17" y="47"/>
                  </a:lnTo>
                  <a:lnTo>
                    <a:pt x="13" y="45"/>
                  </a:lnTo>
                  <a:lnTo>
                    <a:pt x="9" y="42"/>
                  </a:lnTo>
                  <a:lnTo>
                    <a:pt x="6" y="38"/>
                  </a:lnTo>
                  <a:lnTo>
                    <a:pt x="4" y="35"/>
                  </a:lnTo>
                  <a:lnTo>
                    <a:pt x="2" y="31"/>
                  </a:lnTo>
                  <a:lnTo>
                    <a:pt x="1" y="27"/>
                  </a:lnTo>
                  <a:lnTo>
                    <a:pt x="0" y="23"/>
                  </a:lnTo>
                  <a:lnTo>
                    <a:pt x="1" y="18"/>
                  </a:lnTo>
                  <a:lnTo>
                    <a:pt x="2" y="14"/>
                  </a:lnTo>
                  <a:lnTo>
                    <a:pt x="4" y="8"/>
                  </a:lnTo>
                  <a:lnTo>
                    <a:pt x="6" y="4"/>
                  </a:lnTo>
                  <a:lnTo>
                    <a:pt x="10" y="1"/>
                  </a:lnTo>
                  <a:lnTo>
                    <a:pt x="15" y="1"/>
                  </a:lnTo>
                  <a:lnTo>
                    <a:pt x="23" y="0"/>
                  </a:lnTo>
                  <a:lnTo>
                    <a:pt x="32" y="1"/>
                  </a:lnTo>
                  <a:lnTo>
                    <a:pt x="58" y="4"/>
                  </a:lnTo>
                  <a:lnTo>
                    <a:pt x="94" y="8"/>
                  </a:lnTo>
                  <a:lnTo>
                    <a:pt x="119" y="12"/>
                  </a:lnTo>
                  <a:lnTo>
                    <a:pt x="144" y="15"/>
                  </a:lnTo>
                  <a:lnTo>
                    <a:pt x="168" y="17"/>
                  </a:lnTo>
                  <a:lnTo>
                    <a:pt x="193" y="19"/>
                  </a:lnTo>
                  <a:lnTo>
                    <a:pt x="218" y="22"/>
                  </a:lnTo>
                  <a:lnTo>
                    <a:pt x="243" y="23"/>
                  </a:lnTo>
                  <a:lnTo>
                    <a:pt x="269" y="24"/>
                  </a:lnTo>
                  <a:lnTo>
                    <a:pt x="29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8" name="Freeform 120"/>
            <p:cNvSpPr>
              <a:spLocks/>
            </p:cNvSpPr>
            <p:nvPr userDrawn="1"/>
          </p:nvSpPr>
          <p:spPr bwMode="auto">
            <a:xfrm>
              <a:off x="3037" y="1873"/>
              <a:ext cx="75" cy="28"/>
            </a:xfrm>
            <a:custGeom>
              <a:avLst/>
              <a:gdLst>
                <a:gd name="T0" fmla="*/ 2 w 526"/>
                <a:gd name="T1" fmla="*/ 189 h 201"/>
                <a:gd name="T2" fmla="*/ 7 w 526"/>
                <a:gd name="T3" fmla="*/ 193 h 201"/>
                <a:gd name="T4" fmla="*/ 17 w 526"/>
                <a:gd name="T5" fmla="*/ 198 h 201"/>
                <a:gd name="T6" fmla="*/ 41 w 526"/>
                <a:gd name="T7" fmla="*/ 201 h 201"/>
                <a:gd name="T8" fmla="*/ 71 w 526"/>
                <a:gd name="T9" fmla="*/ 200 h 201"/>
                <a:gd name="T10" fmla="*/ 110 w 526"/>
                <a:gd name="T11" fmla="*/ 195 h 201"/>
                <a:gd name="T12" fmla="*/ 154 w 526"/>
                <a:gd name="T13" fmla="*/ 188 h 201"/>
                <a:gd name="T14" fmla="*/ 227 w 526"/>
                <a:gd name="T15" fmla="*/ 169 h 201"/>
                <a:gd name="T16" fmla="*/ 333 w 526"/>
                <a:gd name="T17" fmla="*/ 134 h 201"/>
                <a:gd name="T18" fmla="*/ 403 w 526"/>
                <a:gd name="T19" fmla="*/ 105 h 201"/>
                <a:gd name="T20" fmla="*/ 444 w 526"/>
                <a:gd name="T21" fmla="*/ 86 h 201"/>
                <a:gd name="T22" fmla="*/ 477 w 526"/>
                <a:gd name="T23" fmla="*/ 68 h 201"/>
                <a:gd name="T24" fmla="*/ 503 w 526"/>
                <a:gd name="T25" fmla="*/ 50 h 201"/>
                <a:gd name="T26" fmla="*/ 518 w 526"/>
                <a:gd name="T27" fmla="*/ 34 h 201"/>
                <a:gd name="T28" fmla="*/ 525 w 526"/>
                <a:gd name="T29" fmla="*/ 24 h 201"/>
                <a:gd name="T30" fmla="*/ 526 w 526"/>
                <a:gd name="T31" fmla="*/ 17 h 201"/>
                <a:gd name="T32" fmla="*/ 524 w 526"/>
                <a:gd name="T33" fmla="*/ 13 h 201"/>
                <a:gd name="T34" fmla="*/ 519 w 526"/>
                <a:gd name="T35" fmla="*/ 8 h 201"/>
                <a:gd name="T36" fmla="*/ 508 w 526"/>
                <a:gd name="T37" fmla="*/ 4 h 201"/>
                <a:gd name="T38" fmla="*/ 486 w 526"/>
                <a:gd name="T39" fmla="*/ 0 h 201"/>
                <a:gd name="T40" fmla="*/ 455 w 526"/>
                <a:gd name="T41" fmla="*/ 1 h 201"/>
                <a:gd name="T42" fmla="*/ 417 w 526"/>
                <a:gd name="T43" fmla="*/ 6 h 201"/>
                <a:gd name="T44" fmla="*/ 373 w 526"/>
                <a:gd name="T45" fmla="*/ 14 h 201"/>
                <a:gd name="T46" fmla="*/ 325 w 526"/>
                <a:gd name="T47" fmla="*/ 26 h 201"/>
                <a:gd name="T48" fmla="*/ 273 w 526"/>
                <a:gd name="T49" fmla="*/ 41 h 201"/>
                <a:gd name="T50" fmla="*/ 193 w 526"/>
                <a:gd name="T51" fmla="*/ 68 h 201"/>
                <a:gd name="T52" fmla="*/ 123 w 526"/>
                <a:gd name="T53" fmla="*/ 96 h 201"/>
                <a:gd name="T54" fmla="*/ 83 w 526"/>
                <a:gd name="T55" fmla="*/ 116 h 201"/>
                <a:gd name="T56" fmla="*/ 50 w 526"/>
                <a:gd name="T57" fmla="*/ 134 h 201"/>
                <a:gd name="T58" fmla="*/ 24 w 526"/>
                <a:gd name="T59" fmla="*/ 152 h 201"/>
                <a:gd name="T60" fmla="*/ 7 w 526"/>
                <a:gd name="T61" fmla="*/ 167 h 201"/>
                <a:gd name="T62" fmla="*/ 1 w 526"/>
                <a:gd name="T63" fmla="*/ 177 h 201"/>
                <a:gd name="T64" fmla="*/ 0 w 526"/>
                <a:gd name="T65" fmla="*/ 18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6" h="201">
                  <a:moveTo>
                    <a:pt x="1" y="186"/>
                  </a:moveTo>
                  <a:lnTo>
                    <a:pt x="2" y="189"/>
                  </a:lnTo>
                  <a:lnTo>
                    <a:pt x="4" y="191"/>
                  </a:lnTo>
                  <a:lnTo>
                    <a:pt x="7" y="193"/>
                  </a:lnTo>
                  <a:lnTo>
                    <a:pt x="9" y="195"/>
                  </a:lnTo>
                  <a:lnTo>
                    <a:pt x="17" y="198"/>
                  </a:lnTo>
                  <a:lnTo>
                    <a:pt x="28" y="200"/>
                  </a:lnTo>
                  <a:lnTo>
                    <a:pt x="41" y="201"/>
                  </a:lnTo>
                  <a:lnTo>
                    <a:pt x="56" y="201"/>
                  </a:lnTo>
                  <a:lnTo>
                    <a:pt x="71" y="200"/>
                  </a:lnTo>
                  <a:lnTo>
                    <a:pt x="89" y="198"/>
                  </a:lnTo>
                  <a:lnTo>
                    <a:pt x="110" y="195"/>
                  </a:lnTo>
                  <a:lnTo>
                    <a:pt x="131" y="192"/>
                  </a:lnTo>
                  <a:lnTo>
                    <a:pt x="154" y="188"/>
                  </a:lnTo>
                  <a:lnTo>
                    <a:pt x="177" y="182"/>
                  </a:lnTo>
                  <a:lnTo>
                    <a:pt x="227" y="169"/>
                  </a:lnTo>
                  <a:lnTo>
                    <a:pt x="280" y="153"/>
                  </a:lnTo>
                  <a:lnTo>
                    <a:pt x="333" y="134"/>
                  </a:lnTo>
                  <a:lnTo>
                    <a:pt x="381" y="115"/>
                  </a:lnTo>
                  <a:lnTo>
                    <a:pt x="403" y="105"/>
                  </a:lnTo>
                  <a:lnTo>
                    <a:pt x="425" y="96"/>
                  </a:lnTo>
                  <a:lnTo>
                    <a:pt x="444" y="86"/>
                  </a:lnTo>
                  <a:lnTo>
                    <a:pt x="461" y="77"/>
                  </a:lnTo>
                  <a:lnTo>
                    <a:pt x="477" y="68"/>
                  </a:lnTo>
                  <a:lnTo>
                    <a:pt x="490" y="59"/>
                  </a:lnTo>
                  <a:lnTo>
                    <a:pt x="503" y="50"/>
                  </a:lnTo>
                  <a:lnTo>
                    <a:pt x="512" y="42"/>
                  </a:lnTo>
                  <a:lnTo>
                    <a:pt x="518" y="34"/>
                  </a:lnTo>
                  <a:lnTo>
                    <a:pt x="524" y="27"/>
                  </a:lnTo>
                  <a:lnTo>
                    <a:pt x="525" y="24"/>
                  </a:lnTo>
                  <a:lnTo>
                    <a:pt x="526" y="20"/>
                  </a:lnTo>
                  <a:lnTo>
                    <a:pt x="526" y="17"/>
                  </a:lnTo>
                  <a:lnTo>
                    <a:pt x="525" y="15"/>
                  </a:lnTo>
                  <a:lnTo>
                    <a:pt x="524" y="13"/>
                  </a:lnTo>
                  <a:lnTo>
                    <a:pt x="523" y="10"/>
                  </a:lnTo>
                  <a:lnTo>
                    <a:pt x="519" y="8"/>
                  </a:lnTo>
                  <a:lnTo>
                    <a:pt x="517" y="6"/>
                  </a:lnTo>
                  <a:lnTo>
                    <a:pt x="508" y="4"/>
                  </a:lnTo>
                  <a:lnTo>
                    <a:pt x="498" y="1"/>
                  </a:lnTo>
                  <a:lnTo>
                    <a:pt x="486" y="0"/>
                  </a:lnTo>
                  <a:lnTo>
                    <a:pt x="471" y="0"/>
                  </a:lnTo>
                  <a:lnTo>
                    <a:pt x="455" y="1"/>
                  </a:lnTo>
                  <a:lnTo>
                    <a:pt x="437" y="4"/>
                  </a:lnTo>
                  <a:lnTo>
                    <a:pt x="417" y="6"/>
                  </a:lnTo>
                  <a:lnTo>
                    <a:pt x="395" y="9"/>
                  </a:lnTo>
                  <a:lnTo>
                    <a:pt x="373" y="14"/>
                  </a:lnTo>
                  <a:lnTo>
                    <a:pt x="349" y="19"/>
                  </a:lnTo>
                  <a:lnTo>
                    <a:pt x="325" y="26"/>
                  </a:lnTo>
                  <a:lnTo>
                    <a:pt x="299" y="33"/>
                  </a:lnTo>
                  <a:lnTo>
                    <a:pt x="273" y="41"/>
                  </a:lnTo>
                  <a:lnTo>
                    <a:pt x="246" y="49"/>
                  </a:lnTo>
                  <a:lnTo>
                    <a:pt x="193" y="68"/>
                  </a:lnTo>
                  <a:lnTo>
                    <a:pt x="146" y="87"/>
                  </a:lnTo>
                  <a:lnTo>
                    <a:pt x="123" y="96"/>
                  </a:lnTo>
                  <a:lnTo>
                    <a:pt x="102" y="106"/>
                  </a:lnTo>
                  <a:lnTo>
                    <a:pt x="83" y="116"/>
                  </a:lnTo>
                  <a:lnTo>
                    <a:pt x="66" y="125"/>
                  </a:lnTo>
                  <a:lnTo>
                    <a:pt x="50" y="134"/>
                  </a:lnTo>
                  <a:lnTo>
                    <a:pt x="36" y="143"/>
                  </a:lnTo>
                  <a:lnTo>
                    <a:pt x="24" y="152"/>
                  </a:lnTo>
                  <a:lnTo>
                    <a:pt x="15" y="160"/>
                  </a:lnTo>
                  <a:lnTo>
                    <a:pt x="7" y="167"/>
                  </a:lnTo>
                  <a:lnTo>
                    <a:pt x="2" y="174"/>
                  </a:lnTo>
                  <a:lnTo>
                    <a:pt x="1" y="177"/>
                  </a:lnTo>
                  <a:lnTo>
                    <a:pt x="0" y="181"/>
                  </a:lnTo>
                  <a:lnTo>
                    <a:pt x="0" y="184"/>
                  </a:lnTo>
                  <a:lnTo>
                    <a:pt x="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9" name="Freeform 121"/>
            <p:cNvSpPr>
              <a:spLocks noEditPoints="1"/>
            </p:cNvSpPr>
            <p:nvPr userDrawn="1"/>
          </p:nvSpPr>
          <p:spPr bwMode="auto">
            <a:xfrm>
              <a:off x="3694" y="1494"/>
              <a:ext cx="191" cy="236"/>
            </a:xfrm>
            <a:custGeom>
              <a:avLst/>
              <a:gdLst>
                <a:gd name="T0" fmla="*/ 422 w 1331"/>
                <a:gd name="T1" fmla="*/ 811 h 1655"/>
                <a:gd name="T2" fmla="*/ 873 w 1331"/>
                <a:gd name="T3" fmla="*/ 0 h 1655"/>
                <a:gd name="T4" fmla="*/ 1296 w 1331"/>
                <a:gd name="T5" fmla="*/ 0 h 1655"/>
                <a:gd name="T6" fmla="*/ 829 w 1331"/>
                <a:gd name="T7" fmla="*/ 811 h 1655"/>
                <a:gd name="T8" fmla="*/ 1331 w 1331"/>
                <a:gd name="T9" fmla="*/ 1655 h 1655"/>
                <a:gd name="T10" fmla="*/ 908 w 1331"/>
                <a:gd name="T11" fmla="*/ 1655 h 1655"/>
                <a:gd name="T12" fmla="*/ 422 w 1331"/>
                <a:gd name="T13" fmla="*/ 811 h 1655"/>
                <a:gd name="T14" fmla="*/ 0 w 1331"/>
                <a:gd name="T15" fmla="*/ 0 h 1655"/>
                <a:gd name="T16" fmla="*/ 375 w 1331"/>
                <a:gd name="T17" fmla="*/ 0 h 1655"/>
                <a:gd name="T18" fmla="*/ 375 w 1331"/>
                <a:gd name="T19" fmla="*/ 1655 h 1655"/>
                <a:gd name="T20" fmla="*/ 0 w 1331"/>
                <a:gd name="T21" fmla="*/ 1655 h 1655"/>
                <a:gd name="T22" fmla="*/ 0 w 1331"/>
                <a:gd name="T23" fmla="*/ 0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1" h="1655">
                  <a:moveTo>
                    <a:pt x="422" y="811"/>
                  </a:moveTo>
                  <a:lnTo>
                    <a:pt x="873" y="0"/>
                  </a:lnTo>
                  <a:lnTo>
                    <a:pt x="1296" y="0"/>
                  </a:lnTo>
                  <a:lnTo>
                    <a:pt x="829" y="811"/>
                  </a:lnTo>
                  <a:lnTo>
                    <a:pt x="1331" y="1655"/>
                  </a:lnTo>
                  <a:lnTo>
                    <a:pt x="908" y="1655"/>
                  </a:lnTo>
                  <a:lnTo>
                    <a:pt x="422" y="811"/>
                  </a:lnTo>
                  <a:close/>
                  <a:moveTo>
                    <a:pt x="0" y="0"/>
                  </a:moveTo>
                  <a:lnTo>
                    <a:pt x="375" y="0"/>
                  </a:lnTo>
                  <a:lnTo>
                    <a:pt x="375" y="1655"/>
                  </a:lnTo>
                  <a:lnTo>
                    <a:pt x="0" y="16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0" name="Freeform 122"/>
            <p:cNvSpPr>
              <a:spLocks/>
            </p:cNvSpPr>
            <p:nvPr userDrawn="1"/>
          </p:nvSpPr>
          <p:spPr bwMode="auto">
            <a:xfrm>
              <a:off x="3889" y="1541"/>
              <a:ext cx="143" cy="193"/>
            </a:xfrm>
            <a:custGeom>
              <a:avLst/>
              <a:gdLst>
                <a:gd name="T0" fmla="*/ 1006 w 1006"/>
                <a:gd name="T1" fmla="*/ 940 h 1346"/>
                <a:gd name="T2" fmla="*/ 1005 w 1006"/>
                <a:gd name="T3" fmla="*/ 978 h 1346"/>
                <a:gd name="T4" fmla="*/ 999 w 1006"/>
                <a:gd name="T5" fmla="*/ 1015 h 1346"/>
                <a:gd name="T6" fmla="*/ 991 w 1006"/>
                <a:gd name="T7" fmla="*/ 1052 h 1346"/>
                <a:gd name="T8" fmla="*/ 980 w 1006"/>
                <a:gd name="T9" fmla="*/ 1088 h 1346"/>
                <a:gd name="T10" fmla="*/ 965 w 1006"/>
                <a:gd name="T11" fmla="*/ 1124 h 1346"/>
                <a:gd name="T12" fmla="*/ 946 w 1006"/>
                <a:gd name="T13" fmla="*/ 1158 h 1346"/>
                <a:gd name="T14" fmla="*/ 924 w 1006"/>
                <a:gd name="T15" fmla="*/ 1189 h 1346"/>
                <a:gd name="T16" fmla="*/ 895 w 1006"/>
                <a:gd name="T17" fmla="*/ 1219 h 1346"/>
                <a:gd name="T18" fmla="*/ 864 w 1006"/>
                <a:gd name="T19" fmla="*/ 1246 h 1346"/>
                <a:gd name="T20" fmla="*/ 828 w 1006"/>
                <a:gd name="T21" fmla="*/ 1271 h 1346"/>
                <a:gd name="T22" fmla="*/ 787 w 1006"/>
                <a:gd name="T23" fmla="*/ 1292 h 1346"/>
                <a:gd name="T24" fmla="*/ 741 w 1006"/>
                <a:gd name="T25" fmla="*/ 1311 h 1346"/>
                <a:gd name="T26" fmla="*/ 689 w 1006"/>
                <a:gd name="T27" fmla="*/ 1326 h 1346"/>
                <a:gd name="T28" fmla="*/ 632 w 1006"/>
                <a:gd name="T29" fmla="*/ 1337 h 1346"/>
                <a:gd name="T30" fmla="*/ 570 w 1006"/>
                <a:gd name="T31" fmla="*/ 1344 h 1346"/>
                <a:gd name="T32" fmla="*/ 503 w 1006"/>
                <a:gd name="T33" fmla="*/ 1346 h 1346"/>
                <a:gd name="T34" fmla="*/ 435 w 1006"/>
                <a:gd name="T35" fmla="*/ 1344 h 1346"/>
                <a:gd name="T36" fmla="*/ 373 w 1006"/>
                <a:gd name="T37" fmla="*/ 1337 h 1346"/>
                <a:gd name="T38" fmla="*/ 316 w 1006"/>
                <a:gd name="T39" fmla="*/ 1326 h 1346"/>
                <a:gd name="T40" fmla="*/ 266 w 1006"/>
                <a:gd name="T41" fmla="*/ 1311 h 1346"/>
                <a:gd name="T42" fmla="*/ 219 w 1006"/>
                <a:gd name="T43" fmla="*/ 1292 h 1346"/>
                <a:gd name="T44" fmla="*/ 179 w 1006"/>
                <a:gd name="T45" fmla="*/ 1271 h 1346"/>
                <a:gd name="T46" fmla="*/ 141 w 1006"/>
                <a:gd name="T47" fmla="*/ 1246 h 1346"/>
                <a:gd name="T48" fmla="*/ 110 w 1006"/>
                <a:gd name="T49" fmla="*/ 1219 h 1346"/>
                <a:gd name="T50" fmla="*/ 83 w 1006"/>
                <a:gd name="T51" fmla="*/ 1189 h 1346"/>
                <a:gd name="T52" fmla="*/ 60 w 1006"/>
                <a:gd name="T53" fmla="*/ 1158 h 1346"/>
                <a:gd name="T54" fmla="*/ 41 w 1006"/>
                <a:gd name="T55" fmla="*/ 1124 h 1346"/>
                <a:gd name="T56" fmla="*/ 25 w 1006"/>
                <a:gd name="T57" fmla="*/ 1088 h 1346"/>
                <a:gd name="T58" fmla="*/ 14 w 1006"/>
                <a:gd name="T59" fmla="*/ 1052 h 1346"/>
                <a:gd name="T60" fmla="*/ 6 w 1006"/>
                <a:gd name="T61" fmla="*/ 1015 h 1346"/>
                <a:gd name="T62" fmla="*/ 1 w 1006"/>
                <a:gd name="T63" fmla="*/ 978 h 1346"/>
                <a:gd name="T64" fmla="*/ 0 w 1006"/>
                <a:gd name="T65" fmla="*/ 940 h 1346"/>
                <a:gd name="T66" fmla="*/ 301 w 1006"/>
                <a:gd name="T67" fmla="*/ 0 h 1346"/>
                <a:gd name="T68" fmla="*/ 302 w 1006"/>
                <a:gd name="T69" fmla="*/ 932 h 1346"/>
                <a:gd name="T70" fmla="*/ 306 w 1006"/>
                <a:gd name="T71" fmla="*/ 968 h 1346"/>
                <a:gd name="T72" fmla="*/ 317 w 1006"/>
                <a:gd name="T73" fmla="*/ 999 h 1346"/>
                <a:gd name="T74" fmla="*/ 334 w 1006"/>
                <a:gd name="T75" fmla="*/ 1026 h 1346"/>
                <a:gd name="T76" fmla="*/ 358 w 1006"/>
                <a:gd name="T77" fmla="*/ 1048 h 1346"/>
                <a:gd name="T78" fmla="*/ 390 w 1006"/>
                <a:gd name="T79" fmla="*/ 1065 h 1346"/>
                <a:gd name="T80" fmla="*/ 428 w 1006"/>
                <a:gd name="T81" fmla="*/ 1076 h 1346"/>
                <a:gd name="T82" fmla="*/ 475 w 1006"/>
                <a:gd name="T83" fmla="*/ 1081 h 1346"/>
                <a:gd name="T84" fmla="*/ 530 w 1006"/>
                <a:gd name="T85" fmla="*/ 1081 h 1346"/>
                <a:gd name="T86" fmla="*/ 577 w 1006"/>
                <a:gd name="T87" fmla="*/ 1076 h 1346"/>
                <a:gd name="T88" fmla="*/ 617 w 1006"/>
                <a:gd name="T89" fmla="*/ 1065 h 1346"/>
                <a:gd name="T90" fmla="*/ 648 w 1006"/>
                <a:gd name="T91" fmla="*/ 1048 h 1346"/>
                <a:gd name="T92" fmla="*/ 672 w 1006"/>
                <a:gd name="T93" fmla="*/ 1026 h 1346"/>
                <a:gd name="T94" fmla="*/ 689 w 1006"/>
                <a:gd name="T95" fmla="*/ 999 h 1346"/>
                <a:gd name="T96" fmla="*/ 700 w 1006"/>
                <a:gd name="T97" fmla="*/ 968 h 1346"/>
                <a:gd name="T98" fmla="*/ 705 w 1006"/>
                <a:gd name="T99" fmla="*/ 932 h 1346"/>
                <a:gd name="T100" fmla="*/ 706 w 1006"/>
                <a:gd name="T101" fmla="*/ 0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6" h="1346">
                  <a:moveTo>
                    <a:pt x="1006" y="0"/>
                  </a:moveTo>
                  <a:lnTo>
                    <a:pt x="1006" y="940"/>
                  </a:lnTo>
                  <a:lnTo>
                    <a:pt x="1006" y="959"/>
                  </a:lnTo>
                  <a:lnTo>
                    <a:pt x="1005" y="978"/>
                  </a:lnTo>
                  <a:lnTo>
                    <a:pt x="1003" y="997"/>
                  </a:lnTo>
                  <a:lnTo>
                    <a:pt x="999" y="1015"/>
                  </a:lnTo>
                  <a:lnTo>
                    <a:pt x="996" y="1034"/>
                  </a:lnTo>
                  <a:lnTo>
                    <a:pt x="991" y="1052"/>
                  </a:lnTo>
                  <a:lnTo>
                    <a:pt x="987" y="1070"/>
                  </a:lnTo>
                  <a:lnTo>
                    <a:pt x="980" y="1088"/>
                  </a:lnTo>
                  <a:lnTo>
                    <a:pt x="973" y="1106"/>
                  </a:lnTo>
                  <a:lnTo>
                    <a:pt x="965" y="1124"/>
                  </a:lnTo>
                  <a:lnTo>
                    <a:pt x="956" y="1141"/>
                  </a:lnTo>
                  <a:lnTo>
                    <a:pt x="946" y="1158"/>
                  </a:lnTo>
                  <a:lnTo>
                    <a:pt x="935" y="1173"/>
                  </a:lnTo>
                  <a:lnTo>
                    <a:pt x="924" y="1189"/>
                  </a:lnTo>
                  <a:lnTo>
                    <a:pt x="910" y="1204"/>
                  </a:lnTo>
                  <a:lnTo>
                    <a:pt x="895" y="1219"/>
                  </a:lnTo>
                  <a:lnTo>
                    <a:pt x="881" y="1233"/>
                  </a:lnTo>
                  <a:lnTo>
                    <a:pt x="864" y="1246"/>
                  </a:lnTo>
                  <a:lnTo>
                    <a:pt x="847" y="1259"/>
                  </a:lnTo>
                  <a:lnTo>
                    <a:pt x="828" y="1271"/>
                  </a:lnTo>
                  <a:lnTo>
                    <a:pt x="807" y="1282"/>
                  </a:lnTo>
                  <a:lnTo>
                    <a:pt x="787" y="1292"/>
                  </a:lnTo>
                  <a:lnTo>
                    <a:pt x="764" y="1302"/>
                  </a:lnTo>
                  <a:lnTo>
                    <a:pt x="741" y="1311"/>
                  </a:lnTo>
                  <a:lnTo>
                    <a:pt x="716" y="1319"/>
                  </a:lnTo>
                  <a:lnTo>
                    <a:pt x="689" y="1326"/>
                  </a:lnTo>
                  <a:lnTo>
                    <a:pt x="662" y="1333"/>
                  </a:lnTo>
                  <a:lnTo>
                    <a:pt x="632" y="1337"/>
                  </a:lnTo>
                  <a:lnTo>
                    <a:pt x="602" y="1342"/>
                  </a:lnTo>
                  <a:lnTo>
                    <a:pt x="570" y="1344"/>
                  </a:lnTo>
                  <a:lnTo>
                    <a:pt x="538" y="1346"/>
                  </a:lnTo>
                  <a:lnTo>
                    <a:pt x="503" y="1346"/>
                  </a:lnTo>
                  <a:lnTo>
                    <a:pt x="469" y="1346"/>
                  </a:lnTo>
                  <a:lnTo>
                    <a:pt x="435" y="1344"/>
                  </a:lnTo>
                  <a:lnTo>
                    <a:pt x="403" y="1342"/>
                  </a:lnTo>
                  <a:lnTo>
                    <a:pt x="373" y="1337"/>
                  </a:lnTo>
                  <a:lnTo>
                    <a:pt x="345" y="1333"/>
                  </a:lnTo>
                  <a:lnTo>
                    <a:pt x="316" y="1326"/>
                  </a:lnTo>
                  <a:lnTo>
                    <a:pt x="290" y="1319"/>
                  </a:lnTo>
                  <a:lnTo>
                    <a:pt x="266" y="1311"/>
                  </a:lnTo>
                  <a:lnTo>
                    <a:pt x="242" y="1302"/>
                  </a:lnTo>
                  <a:lnTo>
                    <a:pt x="219" y="1292"/>
                  </a:lnTo>
                  <a:lnTo>
                    <a:pt x="198" y="1282"/>
                  </a:lnTo>
                  <a:lnTo>
                    <a:pt x="179" y="1271"/>
                  </a:lnTo>
                  <a:lnTo>
                    <a:pt x="159" y="1259"/>
                  </a:lnTo>
                  <a:lnTo>
                    <a:pt x="141" y="1246"/>
                  </a:lnTo>
                  <a:lnTo>
                    <a:pt x="126" y="1233"/>
                  </a:lnTo>
                  <a:lnTo>
                    <a:pt x="110" y="1219"/>
                  </a:lnTo>
                  <a:lnTo>
                    <a:pt x="96" y="1204"/>
                  </a:lnTo>
                  <a:lnTo>
                    <a:pt x="83" y="1189"/>
                  </a:lnTo>
                  <a:lnTo>
                    <a:pt x="70" y="1173"/>
                  </a:lnTo>
                  <a:lnTo>
                    <a:pt x="60" y="1158"/>
                  </a:lnTo>
                  <a:lnTo>
                    <a:pt x="50" y="1141"/>
                  </a:lnTo>
                  <a:lnTo>
                    <a:pt x="41" y="1124"/>
                  </a:lnTo>
                  <a:lnTo>
                    <a:pt x="33" y="1106"/>
                  </a:lnTo>
                  <a:lnTo>
                    <a:pt x="25" y="1088"/>
                  </a:lnTo>
                  <a:lnTo>
                    <a:pt x="19" y="1070"/>
                  </a:lnTo>
                  <a:lnTo>
                    <a:pt x="14" y="1052"/>
                  </a:lnTo>
                  <a:lnTo>
                    <a:pt x="9" y="1034"/>
                  </a:lnTo>
                  <a:lnTo>
                    <a:pt x="6" y="1015"/>
                  </a:lnTo>
                  <a:lnTo>
                    <a:pt x="4" y="997"/>
                  </a:lnTo>
                  <a:lnTo>
                    <a:pt x="1" y="978"/>
                  </a:lnTo>
                  <a:lnTo>
                    <a:pt x="0" y="959"/>
                  </a:lnTo>
                  <a:lnTo>
                    <a:pt x="0" y="940"/>
                  </a:lnTo>
                  <a:lnTo>
                    <a:pt x="0" y="0"/>
                  </a:lnTo>
                  <a:lnTo>
                    <a:pt x="301" y="0"/>
                  </a:lnTo>
                  <a:lnTo>
                    <a:pt x="301" y="912"/>
                  </a:lnTo>
                  <a:lnTo>
                    <a:pt x="302" y="932"/>
                  </a:lnTo>
                  <a:lnTo>
                    <a:pt x="303" y="950"/>
                  </a:lnTo>
                  <a:lnTo>
                    <a:pt x="306" y="968"/>
                  </a:lnTo>
                  <a:lnTo>
                    <a:pt x="311" y="984"/>
                  </a:lnTo>
                  <a:lnTo>
                    <a:pt x="317" y="999"/>
                  </a:lnTo>
                  <a:lnTo>
                    <a:pt x="325" y="1013"/>
                  </a:lnTo>
                  <a:lnTo>
                    <a:pt x="334" y="1026"/>
                  </a:lnTo>
                  <a:lnTo>
                    <a:pt x="346" y="1038"/>
                  </a:lnTo>
                  <a:lnTo>
                    <a:pt x="358" y="1048"/>
                  </a:lnTo>
                  <a:lnTo>
                    <a:pt x="373" y="1057"/>
                  </a:lnTo>
                  <a:lnTo>
                    <a:pt x="390" y="1065"/>
                  </a:lnTo>
                  <a:lnTo>
                    <a:pt x="408" y="1070"/>
                  </a:lnTo>
                  <a:lnTo>
                    <a:pt x="428" y="1076"/>
                  </a:lnTo>
                  <a:lnTo>
                    <a:pt x="451" y="1079"/>
                  </a:lnTo>
                  <a:lnTo>
                    <a:pt x="475" y="1081"/>
                  </a:lnTo>
                  <a:lnTo>
                    <a:pt x="503" y="1081"/>
                  </a:lnTo>
                  <a:lnTo>
                    <a:pt x="530" y="1081"/>
                  </a:lnTo>
                  <a:lnTo>
                    <a:pt x="555" y="1079"/>
                  </a:lnTo>
                  <a:lnTo>
                    <a:pt x="577" y="1076"/>
                  </a:lnTo>
                  <a:lnTo>
                    <a:pt x="599" y="1070"/>
                  </a:lnTo>
                  <a:lnTo>
                    <a:pt x="617" y="1065"/>
                  </a:lnTo>
                  <a:lnTo>
                    <a:pt x="634" y="1057"/>
                  </a:lnTo>
                  <a:lnTo>
                    <a:pt x="648" y="1048"/>
                  </a:lnTo>
                  <a:lnTo>
                    <a:pt x="661" y="1038"/>
                  </a:lnTo>
                  <a:lnTo>
                    <a:pt x="672" y="1026"/>
                  </a:lnTo>
                  <a:lnTo>
                    <a:pt x="681" y="1013"/>
                  </a:lnTo>
                  <a:lnTo>
                    <a:pt x="689" y="999"/>
                  </a:lnTo>
                  <a:lnTo>
                    <a:pt x="694" y="984"/>
                  </a:lnTo>
                  <a:lnTo>
                    <a:pt x="700" y="968"/>
                  </a:lnTo>
                  <a:lnTo>
                    <a:pt x="702" y="950"/>
                  </a:lnTo>
                  <a:lnTo>
                    <a:pt x="705" y="932"/>
                  </a:lnTo>
                  <a:lnTo>
                    <a:pt x="706" y="912"/>
                  </a:lnTo>
                  <a:lnTo>
                    <a:pt x="706" y="0"/>
                  </a:lnTo>
                  <a:lnTo>
                    <a:pt x="10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1" name="Freeform 123"/>
            <p:cNvSpPr>
              <a:spLocks/>
            </p:cNvSpPr>
            <p:nvPr userDrawn="1"/>
          </p:nvSpPr>
          <p:spPr bwMode="auto">
            <a:xfrm>
              <a:off x="4044" y="1541"/>
              <a:ext cx="169" cy="190"/>
            </a:xfrm>
            <a:custGeom>
              <a:avLst/>
              <a:gdLst>
                <a:gd name="T0" fmla="*/ 805 w 1182"/>
                <a:gd name="T1" fmla="*/ 1327 h 1327"/>
                <a:gd name="T2" fmla="*/ 376 w 1182"/>
                <a:gd name="T3" fmla="*/ 1327 h 1327"/>
                <a:gd name="T4" fmla="*/ 0 w 1182"/>
                <a:gd name="T5" fmla="*/ 0 h 1327"/>
                <a:gd name="T6" fmla="*/ 308 w 1182"/>
                <a:gd name="T7" fmla="*/ 0 h 1327"/>
                <a:gd name="T8" fmla="*/ 591 w 1182"/>
                <a:gd name="T9" fmla="*/ 1056 h 1327"/>
                <a:gd name="T10" fmla="*/ 874 w 1182"/>
                <a:gd name="T11" fmla="*/ 0 h 1327"/>
                <a:gd name="T12" fmla="*/ 1182 w 1182"/>
                <a:gd name="T13" fmla="*/ 0 h 1327"/>
                <a:gd name="T14" fmla="*/ 805 w 1182"/>
                <a:gd name="T15" fmla="*/ 1327 h 13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2" h="1327">
                  <a:moveTo>
                    <a:pt x="805" y="1327"/>
                  </a:moveTo>
                  <a:lnTo>
                    <a:pt x="376" y="1327"/>
                  </a:lnTo>
                  <a:lnTo>
                    <a:pt x="0" y="0"/>
                  </a:lnTo>
                  <a:lnTo>
                    <a:pt x="308" y="0"/>
                  </a:lnTo>
                  <a:lnTo>
                    <a:pt x="591" y="1056"/>
                  </a:lnTo>
                  <a:lnTo>
                    <a:pt x="874" y="0"/>
                  </a:lnTo>
                  <a:lnTo>
                    <a:pt x="1182" y="0"/>
                  </a:lnTo>
                  <a:lnTo>
                    <a:pt x="805"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2" name="Freeform 124"/>
            <p:cNvSpPr>
              <a:spLocks/>
            </p:cNvSpPr>
            <p:nvPr userDrawn="1"/>
          </p:nvSpPr>
          <p:spPr bwMode="auto">
            <a:xfrm>
              <a:off x="4226" y="1541"/>
              <a:ext cx="120" cy="190"/>
            </a:xfrm>
            <a:custGeom>
              <a:avLst/>
              <a:gdLst>
                <a:gd name="T0" fmla="*/ 0 w 839"/>
                <a:gd name="T1" fmla="*/ 1327 h 1327"/>
                <a:gd name="T2" fmla="*/ 0 w 839"/>
                <a:gd name="T3" fmla="*/ 0 h 1327"/>
                <a:gd name="T4" fmla="*/ 839 w 839"/>
                <a:gd name="T5" fmla="*/ 0 h 1327"/>
                <a:gd name="T6" fmla="*/ 839 w 839"/>
                <a:gd name="T7" fmla="*/ 265 h 1327"/>
                <a:gd name="T8" fmla="*/ 300 w 839"/>
                <a:gd name="T9" fmla="*/ 265 h 1327"/>
                <a:gd name="T10" fmla="*/ 300 w 839"/>
                <a:gd name="T11" fmla="*/ 508 h 1327"/>
                <a:gd name="T12" fmla="*/ 798 w 839"/>
                <a:gd name="T13" fmla="*/ 508 h 1327"/>
                <a:gd name="T14" fmla="*/ 798 w 839"/>
                <a:gd name="T15" fmla="*/ 773 h 1327"/>
                <a:gd name="T16" fmla="*/ 300 w 839"/>
                <a:gd name="T17" fmla="*/ 773 h 1327"/>
                <a:gd name="T18" fmla="*/ 300 w 839"/>
                <a:gd name="T19" fmla="*/ 1062 h 1327"/>
                <a:gd name="T20" fmla="*/ 839 w 839"/>
                <a:gd name="T21" fmla="*/ 1062 h 1327"/>
                <a:gd name="T22" fmla="*/ 839 w 839"/>
                <a:gd name="T23" fmla="*/ 1327 h 1327"/>
                <a:gd name="T24" fmla="*/ 0 w 839"/>
                <a:gd name="T25"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9" h="1327">
                  <a:moveTo>
                    <a:pt x="0" y="1327"/>
                  </a:moveTo>
                  <a:lnTo>
                    <a:pt x="0" y="0"/>
                  </a:lnTo>
                  <a:lnTo>
                    <a:pt x="839" y="0"/>
                  </a:lnTo>
                  <a:lnTo>
                    <a:pt x="839" y="265"/>
                  </a:lnTo>
                  <a:lnTo>
                    <a:pt x="300" y="265"/>
                  </a:lnTo>
                  <a:lnTo>
                    <a:pt x="300" y="508"/>
                  </a:lnTo>
                  <a:lnTo>
                    <a:pt x="798" y="508"/>
                  </a:lnTo>
                  <a:lnTo>
                    <a:pt x="798" y="773"/>
                  </a:lnTo>
                  <a:lnTo>
                    <a:pt x="300" y="773"/>
                  </a:lnTo>
                  <a:lnTo>
                    <a:pt x="300" y="1062"/>
                  </a:lnTo>
                  <a:lnTo>
                    <a:pt x="839" y="1062"/>
                  </a:lnTo>
                  <a:lnTo>
                    <a:pt x="839" y="1327"/>
                  </a:lnTo>
                  <a:lnTo>
                    <a:pt x="0"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3" name="Freeform 125"/>
            <p:cNvSpPr>
              <a:spLocks/>
            </p:cNvSpPr>
            <p:nvPr userDrawn="1"/>
          </p:nvSpPr>
          <p:spPr bwMode="auto">
            <a:xfrm>
              <a:off x="4359" y="1541"/>
              <a:ext cx="161" cy="190"/>
            </a:xfrm>
            <a:custGeom>
              <a:avLst/>
              <a:gdLst>
                <a:gd name="T0" fmla="*/ 715 w 1129"/>
                <a:gd name="T1" fmla="*/ 945 h 1327"/>
                <a:gd name="T2" fmla="*/ 715 w 1129"/>
                <a:gd name="T3" fmla="*/ 1327 h 1327"/>
                <a:gd name="T4" fmla="*/ 414 w 1129"/>
                <a:gd name="T5" fmla="*/ 1327 h 1327"/>
                <a:gd name="T6" fmla="*/ 414 w 1129"/>
                <a:gd name="T7" fmla="*/ 945 h 1327"/>
                <a:gd name="T8" fmla="*/ 0 w 1129"/>
                <a:gd name="T9" fmla="*/ 0 h 1327"/>
                <a:gd name="T10" fmla="*/ 315 w 1129"/>
                <a:gd name="T11" fmla="*/ 0 h 1327"/>
                <a:gd name="T12" fmla="*/ 565 w 1129"/>
                <a:gd name="T13" fmla="*/ 616 h 1327"/>
                <a:gd name="T14" fmla="*/ 816 w 1129"/>
                <a:gd name="T15" fmla="*/ 0 h 1327"/>
                <a:gd name="T16" fmla="*/ 1129 w 1129"/>
                <a:gd name="T17" fmla="*/ 0 h 1327"/>
                <a:gd name="T18" fmla="*/ 715 w 1129"/>
                <a:gd name="T19" fmla="*/ 94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9" h="1327">
                  <a:moveTo>
                    <a:pt x="715" y="945"/>
                  </a:moveTo>
                  <a:lnTo>
                    <a:pt x="715" y="1327"/>
                  </a:lnTo>
                  <a:lnTo>
                    <a:pt x="414" y="1327"/>
                  </a:lnTo>
                  <a:lnTo>
                    <a:pt x="414" y="945"/>
                  </a:lnTo>
                  <a:lnTo>
                    <a:pt x="0" y="0"/>
                  </a:lnTo>
                  <a:lnTo>
                    <a:pt x="315" y="0"/>
                  </a:lnTo>
                  <a:lnTo>
                    <a:pt x="565" y="616"/>
                  </a:lnTo>
                  <a:lnTo>
                    <a:pt x="816" y="0"/>
                  </a:lnTo>
                  <a:lnTo>
                    <a:pt x="1129" y="0"/>
                  </a:lnTo>
                  <a:lnTo>
                    <a:pt x="715" y="9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4" name="Freeform 126"/>
            <p:cNvSpPr>
              <a:spLocks/>
            </p:cNvSpPr>
            <p:nvPr userDrawn="1"/>
          </p:nvSpPr>
          <p:spPr bwMode="auto">
            <a:xfrm>
              <a:off x="4527" y="1541"/>
              <a:ext cx="146" cy="190"/>
            </a:xfrm>
            <a:custGeom>
              <a:avLst/>
              <a:gdLst>
                <a:gd name="T0" fmla="*/ 659 w 1018"/>
                <a:gd name="T1" fmla="*/ 265 h 1327"/>
                <a:gd name="T2" fmla="*/ 659 w 1018"/>
                <a:gd name="T3" fmla="*/ 1327 h 1327"/>
                <a:gd name="T4" fmla="*/ 358 w 1018"/>
                <a:gd name="T5" fmla="*/ 1327 h 1327"/>
                <a:gd name="T6" fmla="*/ 358 w 1018"/>
                <a:gd name="T7" fmla="*/ 265 h 1327"/>
                <a:gd name="T8" fmla="*/ 0 w 1018"/>
                <a:gd name="T9" fmla="*/ 265 h 1327"/>
                <a:gd name="T10" fmla="*/ 0 w 1018"/>
                <a:gd name="T11" fmla="*/ 0 h 1327"/>
                <a:gd name="T12" fmla="*/ 1018 w 1018"/>
                <a:gd name="T13" fmla="*/ 0 h 1327"/>
                <a:gd name="T14" fmla="*/ 1018 w 1018"/>
                <a:gd name="T15" fmla="*/ 265 h 1327"/>
                <a:gd name="T16" fmla="*/ 659 w 1018"/>
                <a:gd name="T17" fmla="*/ 26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327">
                  <a:moveTo>
                    <a:pt x="659" y="265"/>
                  </a:moveTo>
                  <a:lnTo>
                    <a:pt x="659" y="1327"/>
                  </a:lnTo>
                  <a:lnTo>
                    <a:pt x="358" y="1327"/>
                  </a:lnTo>
                  <a:lnTo>
                    <a:pt x="358" y="265"/>
                  </a:lnTo>
                  <a:lnTo>
                    <a:pt x="0" y="265"/>
                  </a:lnTo>
                  <a:lnTo>
                    <a:pt x="0" y="0"/>
                  </a:lnTo>
                  <a:lnTo>
                    <a:pt x="1018" y="0"/>
                  </a:lnTo>
                  <a:lnTo>
                    <a:pt x="1018" y="265"/>
                  </a:lnTo>
                  <a:lnTo>
                    <a:pt x="659"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5" name="Freeform 127"/>
            <p:cNvSpPr>
              <a:spLocks/>
            </p:cNvSpPr>
            <p:nvPr userDrawn="1"/>
          </p:nvSpPr>
          <p:spPr bwMode="auto">
            <a:xfrm>
              <a:off x="4682" y="1494"/>
              <a:ext cx="182" cy="236"/>
            </a:xfrm>
            <a:custGeom>
              <a:avLst/>
              <a:gdLst>
                <a:gd name="T0" fmla="*/ 823 w 1271"/>
                <a:gd name="T1" fmla="*/ 331 h 1655"/>
                <a:gd name="T2" fmla="*/ 823 w 1271"/>
                <a:gd name="T3" fmla="*/ 1655 h 1655"/>
                <a:gd name="T4" fmla="*/ 448 w 1271"/>
                <a:gd name="T5" fmla="*/ 1655 h 1655"/>
                <a:gd name="T6" fmla="*/ 448 w 1271"/>
                <a:gd name="T7" fmla="*/ 331 h 1655"/>
                <a:gd name="T8" fmla="*/ 0 w 1271"/>
                <a:gd name="T9" fmla="*/ 331 h 1655"/>
                <a:gd name="T10" fmla="*/ 0 w 1271"/>
                <a:gd name="T11" fmla="*/ 0 h 1655"/>
                <a:gd name="T12" fmla="*/ 1271 w 1271"/>
                <a:gd name="T13" fmla="*/ 0 h 1655"/>
                <a:gd name="T14" fmla="*/ 1271 w 1271"/>
                <a:gd name="T15" fmla="*/ 331 h 1655"/>
                <a:gd name="T16" fmla="*/ 823 w 1271"/>
                <a:gd name="T17" fmla="*/ 331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1" h="1655">
                  <a:moveTo>
                    <a:pt x="823" y="331"/>
                  </a:moveTo>
                  <a:lnTo>
                    <a:pt x="823" y="1655"/>
                  </a:lnTo>
                  <a:lnTo>
                    <a:pt x="448" y="1655"/>
                  </a:lnTo>
                  <a:lnTo>
                    <a:pt x="448" y="331"/>
                  </a:lnTo>
                  <a:lnTo>
                    <a:pt x="0" y="331"/>
                  </a:lnTo>
                  <a:lnTo>
                    <a:pt x="0" y="0"/>
                  </a:lnTo>
                  <a:lnTo>
                    <a:pt x="1271" y="0"/>
                  </a:lnTo>
                  <a:lnTo>
                    <a:pt x="1271" y="331"/>
                  </a:lnTo>
                  <a:lnTo>
                    <a:pt x="823"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6" name="Freeform 128"/>
            <p:cNvSpPr>
              <a:spLocks noEditPoints="1"/>
            </p:cNvSpPr>
            <p:nvPr userDrawn="1"/>
          </p:nvSpPr>
          <p:spPr bwMode="auto">
            <a:xfrm>
              <a:off x="4873" y="1493"/>
              <a:ext cx="144" cy="241"/>
            </a:xfrm>
            <a:custGeom>
              <a:avLst/>
              <a:gdLst>
                <a:gd name="T0" fmla="*/ 821 w 1007"/>
                <a:gd name="T1" fmla="*/ 0 h 1684"/>
                <a:gd name="T2" fmla="*/ 591 w 1007"/>
                <a:gd name="T3" fmla="*/ 217 h 1684"/>
                <a:gd name="T4" fmla="*/ 187 w 1007"/>
                <a:gd name="T5" fmla="*/ 0 h 1684"/>
                <a:gd name="T6" fmla="*/ 415 w 1007"/>
                <a:gd name="T7" fmla="*/ 217 h 1684"/>
                <a:gd name="T8" fmla="*/ 187 w 1007"/>
                <a:gd name="T9" fmla="*/ 0 h 1684"/>
                <a:gd name="T10" fmla="*/ 1007 w 1007"/>
                <a:gd name="T11" fmla="*/ 1278 h 1684"/>
                <a:gd name="T12" fmla="*/ 1006 w 1007"/>
                <a:gd name="T13" fmla="*/ 1316 h 1684"/>
                <a:gd name="T14" fmla="*/ 1000 w 1007"/>
                <a:gd name="T15" fmla="*/ 1353 h 1684"/>
                <a:gd name="T16" fmla="*/ 992 w 1007"/>
                <a:gd name="T17" fmla="*/ 1390 h 1684"/>
                <a:gd name="T18" fmla="*/ 981 w 1007"/>
                <a:gd name="T19" fmla="*/ 1426 h 1684"/>
                <a:gd name="T20" fmla="*/ 966 w 1007"/>
                <a:gd name="T21" fmla="*/ 1462 h 1684"/>
                <a:gd name="T22" fmla="*/ 947 w 1007"/>
                <a:gd name="T23" fmla="*/ 1496 h 1684"/>
                <a:gd name="T24" fmla="*/ 923 w 1007"/>
                <a:gd name="T25" fmla="*/ 1527 h 1684"/>
                <a:gd name="T26" fmla="*/ 896 w 1007"/>
                <a:gd name="T27" fmla="*/ 1557 h 1684"/>
                <a:gd name="T28" fmla="*/ 865 w 1007"/>
                <a:gd name="T29" fmla="*/ 1584 h 1684"/>
                <a:gd name="T30" fmla="*/ 828 w 1007"/>
                <a:gd name="T31" fmla="*/ 1609 h 1684"/>
                <a:gd name="T32" fmla="*/ 787 w 1007"/>
                <a:gd name="T33" fmla="*/ 1630 h 1684"/>
                <a:gd name="T34" fmla="*/ 742 w 1007"/>
                <a:gd name="T35" fmla="*/ 1649 h 1684"/>
                <a:gd name="T36" fmla="*/ 690 w 1007"/>
                <a:gd name="T37" fmla="*/ 1664 h 1684"/>
                <a:gd name="T38" fmla="*/ 633 w 1007"/>
                <a:gd name="T39" fmla="*/ 1675 h 1684"/>
                <a:gd name="T40" fmla="*/ 571 w 1007"/>
                <a:gd name="T41" fmla="*/ 1682 h 1684"/>
                <a:gd name="T42" fmla="*/ 503 w 1007"/>
                <a:gd name="T43" fmla="*/ 1684 h 1684"/>
                <a:gd name="T44" fmla="*/ 436 w 1007"/>
                <a:gd name="T45" fmla="*/ 1682 h 1684"/>
                <a:gd name="T46" fmla="*/ 374 w 1007"/>
                <a:gd name="T47" fmla="*/ 1675 h 1684"/>
                <a:gd name="T48" fmla="*/ 317 w 1007"/>
                <a:gd name="T49" fmla="*/ 1664 h 1684"/>
                <a:gd name="T50" fmla="*/ 266 w 1007"/>
                <a:gd name="T51" fmla="*/ 1649 h 1684"/>
                <a:gd name="T52" fmla="*/ 220 w 1007"/>
                <a:gd name="T53" fmla="*/ 1630 h 1684"/>
                <a:gd name="T54" fmla="*/ 178 w 1007"/>
                <a:gd name="T55" fmla="*/ 1609 h 1684"/>
                <a:gd name="T56" fmla="*/ 142 w 1007"/>
                <a:gd name="T57" fmla="*/ 1584 h 1684"/>
                <a:gd name="T58" fmla="*/ 111 w 1007"/>
                <a:gd name="T59" fmla="*/ 1557 h 1684"/>
                <a:gd name="T60" fmla="*/ 83 w 1007"/>
                <a:gd name="T61" fmla="*/ 1527 h 1684"/>
                <a:gd name="T62" fmla="*/ 60 w 1007"/>
                <a:gd name="T63" fmla="*/ 1496 h 1684"/>
                <a:gd name="T64" fmla="*/ 42 w 1007"/>
                <a:gd name="T65" fmla="*/ 1462 h 1684"/>
                <a:gd name="T66" fmla="*/ 26 w 1007"/>
                <a:gd name="T67" fmla="*/ 1426 h 1684"/>
                <a:gd name="T68" fmla="*/ 15 w 1007"/>
                <a:gd name="T69" fmla="*/ 1390 h 1684"/>
                <a:gd name="T70" fmla="*/ 7 w 1007"/>
                <a:gd name="T71" fmla="*/ 1353 h 1684"/>
                <a:gd name="T72" fmla="*/ 2 w 1007"/>
                <a:gd name="T73" fmla="*/ 1316 h 1684"/>
                <a:gd name="T74" fmla="*/ 0 w 1007"/>
                <a:gd name="T75" fmla="*/ 1278 h 1684"/>
                <a:gd name="T76" fmla="*/ 301 w 1007"/>
                <a:gd name="T77" fmla="*/ 338 h 1684"/>
                <a:gd name="T78" fmla="*/ 301 w 1007"/>
                <a:gd name="T79" fmla="*/ 1270 h 1684"/>
                <a:gd name="T80" fmla="*/ 307 w 1007"/>
                <a:gd name="T81" fmla="*/ 1306 h 1684"/>
                <a:gd name="T82" fmla="*/ 318 w 1007"/>
                <a:gd name="T83" fmla="*/ 1337 h 1684"/>
                <a:gd name="T84" fmla="*/ 335 w 1007"/>
                <a:gd name="T85" fmla="*/ 1364 h 1684"/>
                <a:gd name="T86" fmla="*/ 359 w 1007"/>
                <a:gd name="T87" fmla="*/ 1386 h 1684"/>
                <a:gd name="T88" fmla="*/ 390 w 1007"/>
                <a:gd name="T89" fmla="*/ 1403 h 1684"/>
                <a:gd name="T90" fmla="*/ 429 w 1007"/>
                <a:gd name="T91" fmla="*/ 1414 h 1684"/>
                <a:gd name="T92" fmla="*/ 476 w 1007"/>
                <a:gd name="T93" fmla="*/ 1419 h 1684"/>
                <a:gd name="T94" fmla="*/ 530 w 1007"/>
                <a:gd name="T95" fmla="*/ 1419 h 1684"/>
                <a:gd name="T96" fmla="*/ 578 w 1007"/>
                <a:gd name="T97" fmla="*/ 1414 h 1684"/>
                <a:gd name="T98" fmla="*/ 617 w 1007"/>
                <a:gd name="T99" fmla="*/ 1403 h 1684"/>
                <a:gd name="T100" fmla="*/ 648 w 1007"/>
                <a:gd name="T101" fmla="*/ 1386 h 1684"/>
                <a:gd name="T102" fmla="*/ 673 w 1007"/>
                <a:gd name="T103" fmla="*/ 1364 h 1684"/>
                <a:gd name="T104" fmla="*/ 690 w 1007"/>
                <a:gd name="T105" fmla="*/ 1337 h 1684"/>
                <a:gd name="T106" fmla="*/ 700 w 1007"/>
                <a:gd name="T107" fmla="*/ 1306 h 1684"/>
                <a:gd name="T108" fmla="*/ 705 w 1007"/>
                <a:gd name="T109" fmla="*/ 1270 h 1684"/>
                <a:gd name="T110" fmla="*/ 707 w 1007"/>
                <a:gd name="T111" fmla="*/ 33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7" h="1684">
                  <a:moveTo>
                    <a:pt x="591" y="0"/>
                  </a:moveTo>
                  <a:lnTo>
                    <a:pt x="821" y="0"/>
                  </a:lnTo>
                  <a:lnTo>
                    <a:pt x="821" y="217"/>
                  </a:lnTo>
                  <a:lnTo>
                    <a:pt x="591" y="217"/>
                  </a:lnTo>
                  <a:lnTo>
                    <a:pt x="591" y="0"/>
                  </a:lnTo>
                  <a:close/>
                  <a:moveTo>
                    <a:pt x="187" y="0"/>
                  </a:moveTo>
                  <a:lnTo>
                    <a:pt x="415" y="0"/>
                  </a:lnTo>
                  <a:lnTo>
                    <a:pt x="415" y="217"/>
                  </a:lnTo>
                  <a:lnTo>
                    <a:pt x="187" y="217"/>
                  </a:lnTo>
                  <a:lnTo>
                    <a:pt x="187" y="0"/>
                  </a:lnTo>
                  <a:close/>
                  <a:moveTo>
                    <a:pt x="1007" y="338"/>
                  </a:moveTo>
                  <a:lnTo>
                    <a:pt x="1007" y="1278"/>
                  </a:lnTo>
                  <a:lnTo>
                    <a:pt x="1007" y="1297"/>
                  </a:lnTo>
                  <a:lnTo>
                    <a:pt x="1006" y="1316"/>
                  </a:lnTo>
                  <a:lnTo>
                    <a:pt x="1003" y="1335"/>
                  </a:lnTo>
                  <a:lnTo>
                    <a:pt x="1000" y="1353"/>
                  </a:lnTo>
                  <a:lnTo>
                    <a:pt x="997" y="1372"/>
                  </a:lnTo>
                  <a:lnTo>
                    <a:pt x="992" y="1390"/>
                  </a:lnTo>
                  <a:lnTo>
                    <a:pt x="988" y="1408"/>
                  </a:lnTo>
                  <a:lnTo>
                    <a:pt x="981" y="1426"/>
                  </a:lnTo>
                  <a:lnTo>
                    <a:pt x="974" y="1444"/>
                  </a:lnTo>
                  <a:lnTo>
                    <a:pt x="966" y="1462"/>
                  </a:lnTo>
                  <a:lnTo>
                    <a:pt x="957" y="1479"/>
                  </a:lnTo>
                  <a:lnTo>
                    <a:pt x="947" y="1496"/>
                  </a:lnTo>
                  <a:lnTo>
                    <a:pt x="936" y="1511"/>
                  </a:lnTo>
                  <a:lnTo>
                    <a:pt x="923" y="1527"/>
                  </a:lnTo>
                  <a:lnTo>
                    <a:pt x="911" y="1542"/>
                  </a:lnTo>
                  <a:lnTo>
                    <a:pt x="896" y="1557"/>
                  </a:lnTo>
                  <a:lnTo>
                    <a:pt x="881" y="1571"/>
                  </a:lnTo>
                  <a:lnTo>
                    <a:pt x="865" y="1584"/>
                  </a:lnTo>
                  <a:lnTo>
                    <a:pt x="848" y="1597"/>
                  </a:lnTo>
                  <a:lnTo>
                    <a:pt x="828" y="1609"/>
                  </a:lnTo>
                  <a:lnTo>
                    <a:pt x="808" y="1620"/>
                  </a:lnTo>
                  <a:lnTo>
                    <a:pt x="787" y="1630"/>
                  </a:lnTo>
                  <a:lnTo>
                    <a:pt x="765" y="1640"/>
                  </a:lnTo>
                  <a:lnTo>
                    <a:pt x="742" y="1649"/>
                  </a:lnTo>
                  <a:lnTo>
                    <a:pt x="717" y="1657"/>
                  </a:lnTo>
                  <a:lnTo>
                    <a:pt x="690" y="1664"/>
                  </a:lnTo>
                  <a:lnTo>
                    <a:pt x="663" y="1671"/>
                  </a:lnTo>
                  <a:lnTo>
                    <a:pt x="633" y="1675"/>
                  </a:lnTo>
                  <a:lnTo>
                    <a:pt x="603" y="1680"/>
                  </a:lnTo>
                  <a:lnTo>
                    <a:pt x="571" y="1682"/>
                  </a:lnTo>
                  <a:lnTo>
                    <a:pt x="538" y="1684"/>
                  </a:lnTo>
                  <a:lnTo>
                    <a:pt x="503" y="1684"/>
                  </a:lnTo>
                  <a:lnTo>
                    <a:pt x="469" y="1684"/>
                  </a:lnTo>
                  <a:lnTo>
                    <a:pt x="436" y="1682"/>
                  </a:lnTo>
                  <a:lnTo>
                    <a:pt x="404" y="1680"/>
                  </a:lnTo>
                  <a:lnTo>
                    <a:pt x="374" y="1675"/>
                  </a:lnTo>
                  <a:lnTo>
                    <a:pt x="345" y="1671"/>
                  </a:lnTo>
                  <a:lnTo>
                    <a:pt x="317" y="1664"/>
                  </a:lnTo>
                  <a:lnTo>
                    <a:pt x="291" y="1657"/>
                  </a:lnTo>
                  <a:lnTo>
                    <a:pt x="266" y="1649"/>
                  </a:lnTo>
                  <a:lnTo>
                    <a:pt x="243" y="1640"/>
                  </a:lnTo>
                  <a:lnTo>
                    <a:pt x="220" y="1630"/>
                  </a:lnTo>
                  <a:lnTo>
                    <a:pt x="199" y="1620"/>
                  </a:lnTo>
                  <a:lnTo>
                    <a:pt x="178" y="1609"/>
                  </a:lnTo>
                  <a:lnTo>
                    <a:pt x="160" y="1597"/>
                  </a:lnTo>
                  <a:lnTo>
                    <a:pt x="142" y="1584"/>
                  </a:lnTo>
                  <a:lnTo>
                    <a:pt x="126" y="1571"/>
                  </a:lnTo>
                  <a:lnTo>
                    <a:pt x="111" y="1557"/>
                  </a:lnTo>
                  <a:lnTo>
                    <a:pt x="97" y="1542"/>
                  </a:lnTo>
                  <a:lnTo>
                    <a:pt x="83" y="1527"/>
                  </a:lnTo>
                  <a:lnTo>
                    <a:pt x="71" y="1511"/>
                  </a:lnTo>
                  <a:lnTo>
                    <a:pt x="60" y="1496"/>
                  </a:lnTo>
                  <a:lnTo>
                    <a:pt x="51" y="1479"/>
                  </a:lnTo>
                  <a:lnTo>
                    <a:pt x="42" y="1462"/>
                  </a:lnTo>
                  <a:lnTo>
                    <a:pt x="33" y="1444"/>
                  </a:lnTo>
                  <a:lnTo>
                    <a:pt x="26" y="1426"/>
                  </a:lnTo>
                  <a:lnTo>
                    <a:pt x="20" y="1408"/>
                  </a:lnTo>
                  <a:lnTo>
                    <a:pt x="15" y="1390"/>
                  </a:lnTo>
                  <a:lnTo>
                    <a:pt x="10" y="1372"/>
                  </a:lnTo>
                  <a:lnTo>
                    <a:pt x="7" y="1353"/>
                  </a:lnTo>
                  <a:lnTo>
                    <a:pt x="3" y="1335"/>
                  </a:lnTo>
                  <a:lnTo>
                    <a:pt x="2" y="1316"/>
                  </a:lnTo>
                  <a:lnTo>
                    <a:pt x="1" y="1297"/>
                  </a:lnTo>
                  <a:lnTo>
                    <a:pt x="0" y="1278"/>
                  </a:lnTo>
                  <a:lnTo>
                    <a:pt x="0" y="338"/>
                  </a:lnTo>
                  <a:lnTo>
                    <a:pt x="301" y="338"/>
                  </a:lnTo>
                  <a:lnTo>
                    <a:pt x="301" y="1250"/>
                  </a:lnTo>
                  <a:lnTo>
                    <a:pt x="301" y="1270"/>
                  </a:lnTo>
                  <a:lnTo>
                    <a:pt x="304" y="1288"/>
                  </a:lnTo>
                  <a:lnTo>
                    <a:pt x="307" y="1306"/>
                  </a:lnTo>
                  <a:lnTo>
                    <a:pt x="311" y="1322"/>
                  </a:lnTo>
                  <a:lnTo>
                    <a:pt x="318" y="1337"/>
                  </a:lnTo>
                  <a:lnTo>
                    <a:pt x="326" y="1351"/>
                  </a:lnTo>
                  <a:lnTo>
                    <a:pt x="335" y="1364"/>
                  </a:lnTo>
                  <a:lnTo>
                    <a:pt x="346" y="1376"/>
                  </a:lnTo>
                  <a:lnTo>
                    <a:pt x="359" y="1386"/>
                  </a:lnTo>
                  <a:lnTo>
                    <a:pt x="374" y="1395"/>
                  </a:lnTo>
                  <a:lnTo>
                    <a:pt x="390" y="1403"/>
                  </a:lnTo>
                  <a:lnTo>
                    <a:pt x="409" y="1408"/>
                  </a:lnTo>
                  <a:lnTo>
                    <a:pt x="429" y="1414"/>
                  </a:lnTo>
                  <a:lnTo>
                    <a:pt x="451" y="1417"/>
                  </a:lnTo>
                  <a:lnTo>
                    <a:pt x="476" y="1419"/>
                  </a:lnTo>
                  <a:lnTo>
                    <a:pt x="503" y="1419"/>
                  </a:lnTo>
                  <a:lnTo>
                    <a:pt x="530" y="1419"/>
                  </a:lnTo>
                  <a:lnTo>
                    <a:pt x="555" y="1417"/>
                  </a:lnTo>
                  <a:lnTo>
                    <a:pt x="578" y="1414"/>
                  </a:lnTo>
                  <a:lnTo>
                    <a:pt x="598" y="1408"/>
                  </a:lnTo>
                  <a:lnTo>
                    <a:pt x="617" y="1403"/>
                  </a:lnTo>
                  <a:lnTo>
                    <a:pt x="633" y="1395"/>
                  </a:lnTo>
                  <a:lnTo>
                    <a:pt x="648" y="1386"/>
                  </a:lnTo>
                  <a:lnTo>
                    <a:pt x="661" y="1376"/>
                  </a:lnTo>
                  <a:lnTo>
                    <a:pt x="673" y="1364"/>
                  </a:lnTo>
                  <a:lnTo>
                    <a:pt x="682" y="1351"/>
                  </a:lnTo>
                  <a:lnTo>
                    <a:pt x="690" y="1337"/>
                  </a:lnTo>
                  <a:lnTo>
                    <a:pt x="695" y="1322"/>
                  </a:lnTo>
                  <a:lnTo>
                    <a:pt x="700" y="1306"/>
                  </a:lnTo>
                  <a:lnTo>
                    <a:pt x="703" y="1288"/>
                  </a:lnTo>
                  <a:lnTo>
                    <a:pt x="705" y="1270"/>
                  </a:lnTo>
                  <a:lnTo>
                    <a:pt x="707" y="1250"/>
                  </a:lnTo>
                  <a:lnTo>
                    <a:pt x="707" y="338"/>
                  </a:lnTo>
                  <a:lnTo>
                    <a:pt x="1007"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7" name="Freeform 129"/>
            <p:cNvSpPr>
              <a:spLocks noEditPoints="1"/>
            </p:cNvSpPr>
            <p:nvPr userDrawn="1"/>
          </p:nvSpPr>
          <p:spPr bwMode="auto">
            <a:xfrm>
              <a:off x="5040" y="1541"/>
              <a:ext cx="161" cy="190"/>
            </a:xfrm>
            <a:custGeom>
              <a:avLst/>
              <a:gdLst>
                <a:gd name="T0" fmla="*/ 699 w 1128"/>
                <a:gd name="T1" fmla="*/ 386 h 1327"/>
                <a:gd name="T2" fmla="*/ 695 w 1128"/>
                <a:gd name="T3" fmla="*/ 355 h 1327"/>
                <a:gd name="T4" fmla="*/ 687 w 1128"/>
                <a:gd name="T5" fmla="*/ 328 h 1327"/>
                <a:gd name="T6" fmla="*/ 673 w 1128"/>
                <a:gd name="T7" fmla="*/ 307 h 1327"/>
                <a:gd name="T8" fmla="*/ 655 w 1128"/>
                <a:gd name="T9" fmla="*/ 290 h 1327"/>
                <a:gd name="T10" fmla="*/ 631 w 1128"/>
                <a:gd name="T11" fmla="*/ 277 h 1327"/>
                <a:gd name="T12" fmla="*/ 599 w 1128"/>
                <a:gd name="T13" fmla="*/ 270 h 1327"/>
                <a:gd name="T14" fmla="*/ 562 w 1128"/>
                <a:gd name="T15" fmla="*/ 266 h 1327"/>
                <a:gd name="T16" fmla="*/ 301 w 1128"/>
                <a:gd name="T17" fmla="*/ 265 h 1327"/>
                <a:gd name="T18" fmla="*/ 539 w 1128"/>
                <a:gd name="T19" fmla="*/ 655 h 1327"/>
                <a:gd name="T20" fmla="*/ 583 w 1128"/>
                <a:gd name="T21" fmla="*/ 653 h 1327"/>
                <a:gd name="T22" fmla="*/ 618 w 1128"/>
                <a:gd name="T23" fmla="*/ 647 h 1327"/>
                <a:gd name="T24" fmla="*/ 646 w 1128"/>
                <a:gd name="T25" fmla="*/ 636 h 1327"/>
                <a:gd name="T26" fmla="*/ 668 w 1128"/>
                <a:gd name="T27" fmla="*/ 620 h 1327"/>
                <a:gd name="T28" fmla="*/ 682 w 1128"/>
                <a:gd name="T29" fmla="*/ 600 h 1327"/>
                <a:gd name="T30" fmla="*/ 693 w 1128"/>
                <a:gd name="T31" fmla="*/ 575 h 1327"/>
                <a:gd name="T32" fmla="*/ 698 w 1128"/>
                <a:gd name="T33" fmla="*/ 545 h 1327"/>
                <a:gd name="T34" fmla="*/ 699 w 1128"/>
                <a:gd name="T35" fmla="*/ 511 h 1327"/>
                <a:gd name="T36" fmla="*/ 477 w 1128"/>
                <a:gd name="T37" fmla="*/ 914 h 1327"/>
                <a:gd name="T38" fmla="*/ 301 w 1128"/>
                <a:gd name="T39" fmla="*/ 1327 h 1327"/>
                <a:gd name="T40" fmla="*/ 0 w 1128"/>
                <a:gd name="T41" fmla="*/ 0 h 1327"/>
                <a:gd name="T42" fmla="*/ 585 w 1128"/>
                <a:gd name="T43" fmla="*/ 0 h 1327"/>
                <a:gd name="T44" fmla="*/ 641 w 1128"/>
                <a:gd name="T45" fmla="*/ 4 h 1327"/>
                <a:gd name="T46" fmla="*/ 693 w 1128"/>
                <a:gd name="T47" fmla="*/ 9 h 1327"/>
                <a:gd name="T48" fmla="*/ 740 w 1128"/>
                <a:gd name="T49" fmla="*/ 18 h 1327"/>
                <a:gd name="T50" fmla="*/ 783 w 1128"/>
                <a:gd name="T51" fmla="*/ 31 h 1327"/>
                <a:gd name="T52" fmla="*/ 821 w 1128"/>
                <a:gd name="T53" fmla="*/ 45 h 1327"/>
                <a:gd name="T54" fmla="*/ 855 w 1128"/>
                <a:gd name="T55" fmla="*/ 63 h 1327"/>
                <a:gd name="T56" fmla="*/ 886 w 1128"/>
                <a:gd name="T57" fmla="*/ 83 h 1327"/>
                <a:gd name="T58" fmla="*/ 912 w 1128"/>
                <a:gd name="T59" fmla="*/ 107 h 1327"/>
                <a:gd name="T60" fmla="*/ 935 w 1128"/>
                <a:gd name="T61" fmla="*/ 134 h 1327"/>
                <a:gd name="T62" fmla="*/ 954 w 1128"/>
                <a:gd name="T63" fmla="*/ 163 h 1327"/>
                <a:gd name="T64" fmla="*/ 969 w 1128"/>
                <a:gd name="T65" fmla="*/ 195 h 1327"/>
                <a:gd name="T66" fmla="*/ 982 w 1128"/>
                <a:gd name="T67" fmla="*/ 231 h 1327"/>
                <a:gd name="T68" fmla="*/ 991 w 1128"/>
                <a:gd name="T69" fmla="*/ 270 h 1327"/>
                <a:gd name="T70" fmla="*/ 996 w 1128"/>
                <a:gd name="T71" fmla="*/ 310 h 1327"/>
                <a:gd name="T72" fmla="*/ 1000 w 1128"/>
                <a:gd name="T73" fmla="*/ 354 h 1327"/>
                <a:gd name="T74" fmla="*/ 1000 w 1128"/>
                <a:gd name="T75" fmla="*/ 540 h 1327"/>
                <a:gd name="T76" fmla="*/ 997 w 1128"/>
                <a:gd name="T77" fmla="*/ 599 h 1327"/>
                <a:gd name="T78" fmla="*/ 988 w 1128"/>
                <a:gd name="T79" fmla="*/ 654 h 1327"/>
                <a:gd name="T80" fmla="*/ 974 w 1128"/>
                <a:gd name="T81" fmla="*/ 703 h 1327"/>
                <a:gd name="T82" fmla="*/ 953 w 1128"/>
                <a:gd name="T83" fmla="*/ 747 h 1327"/>
                <a:gd name="T84" fmla="*/ 926 w 1128"/>
                <a:gd name="T85" fmla="*/ 786 h 1327"/>
                <a:gd name="T86" fmla="*/ 892 w 1128"/>
                <a:gd name="T87" fmla="*/ 820 h 1327"/>
                <a:gd name="T88" fmla="*/ 853 w 1128"/>
                <a:gd name="T89" fmla="*/ 849 h 1327"/>
                <a:gd name="T90" fmla="*/ 805 w 1128"/>
                <a:gd name="T91" fmla="*/ 873 h 1327"/>
                <a:gd name="T92" fmla="*/ 772 w 1128"/>
                <a:gd name="T93"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8" h="1327">
                  <a:moveTo>
                    <a:pt x="699" y="404"/>
                  </a:moveTo>
                  <a:lnTo>
                    <a:pt x="699" y="386"/>
                  </a:lnTo>
                  <a:lnTo>
                    <a:pt x="698" y="370"/>
                  </a:lnTo>
                  <a:lnTo>
                    <a:pt x="695" y="355"/>
                  </a:lnTo>
                  <a:lnTo>
                    <a:pt x="691" y="341"/>
                  </a:lnTo>
                  <a:lnTo>
                    <a:pt x="687" y="328"/>
                  </a:lnTo>
                  <a:lnTo>
                    <a:pt x="681" y="317"/>
                  </a:lnTo>
                  <a:lnTo>
                    <a:pt x="673" y="307"/>
                  </a:lnTo>
                  <a:lnTo>
                    <a:pt x="666" y="298"/>
                  </a:lnTo>
                  <a:lnTo>
                    <a:pt x="655" y="290"/>
                  </a:lnTo>
                  <a:lnTo>
                    <a:pt x="644" y="283"/>
                  </a:lnTo>
                  <a:lnTo>
                    <a:pt x="631" y="277"/>
                  </a:lnTo>
                  <a:lnTo>
                    <a:pt x="616" y="273"/>
                  </a:lnTo>
                  <a:lnTo>
                    <a:pt x="599" y="270"/>
                  </a:lnTo>
                  <a:lnTo>
                    <a:pt x="581" y="267"/>
                  </a:lnTo>
                  <a:lnTo>
                    <a:pt x="562" y="266"/>
                  </a:lnTo>
                  <a:lnTo>
                    <a:pt x="539" y="265"/>
                  </a:lnTo>
                  <a:lnTo>
                    <a:pt x="301" y="265"/>
                  </a:lnTo>
                  <a:lnTo>
                    <a:pt x="301" y="655"/>
                  </a:lnTo>
                  <a:lnTo>
                    <a:pt x="539" y="655"/>
                  </a:lnTo>
                  <a:lnTo>
                    <a:pt x="562" y="655"/>
                  </a:lnTo>
                  <a:lnTo>
                    <a:pt x="583" y="653"/>
                  </a:lnTo>
                  <a:lnTo>
                    <a:pt x="601" y="651"/>
                  </a:lnTo>
                  <a:lnTo>
                    <a:pt x="618" y="647"/>
                  </a:lnTo>
                  <a:lnTo>
                    <a:pt x="633" y="642"/>
                  </a:lnTo>
                  <a:lnTo>
                    <a:pt x="646" y="636"/>
                  </a:lnTo>
                  <a:lnTo>
                    <a:pt x="658" y="628"/>
                  </a:lnTo>
                  <a:lnTo>
                    <a:pt x="668" y="620"/>
                  </a:lnTo>
                  <a:lnTo>
                    <a:pt x="676" y="610"/>
                  </a:lnTo>
                  <a:lnTo>
                    <a:pt x="682" y="600"/>
                  </a:lnTo>
                  <a:lnTo>
                    <a:pt x="688" y="588"/>
                  </a:lnTo>
                  <a:lnTo>
                    <a:pt x="693" y="575"/>
                  </a:lnTo>
                  <a:lnTo>
                    <a:pt x="696" y="561"/>
                  </a:lnTo>
                  <a:lnTo>
                    <a:pt x="698" y="545"/>
                  </a:lnTo>
                  <a:lnTo>
                    <a:pt x="699" y="529"/>
                  </a:lnTo>
                  <a:lnTo>
                    <a:pt x="699" y="511"/>
                  </a:lnTo>
                  <a:lnTo>
                    <a:pt x="699" y="404"/>
                  </a:lnTo>
                  <a:close/>
                  <a:moveTo>
                    <a:pt x="477" y="914"/>
                  </a:moveTo>
                  <a:lnTo>
                    <a:pt x="301" y="914"/>
                  </a:lnTo>
                  <a:lnTo>
                    <a:pt x="301" y="1327"/>
                  </a:lnTo>
                  <a:lnTo>
                    <a:pt x="0" y="1327"/>
                  </a:lnTo>
                  <a:lnTo>
                    <a:pt x="0" y="0"/>
                  </a:lnTo>
                  <a:lnTo>
                    <a:pt x="555" y="0"/>
                  </a:lnTo>
                  <a:lnTo>
                    <a:pt x="585" y="0"/>
                  </a:lnTo>
                  <a:lnTo>
                    <a:pt x="614" y="2"/>
                  </a:lnTo>
                  <a:lnTo>
                    <a:pt x="641" y="4"/>
                  </a:lnTo>
                  <a:lnTo>
                    <a:pt x="668" y="6"/>
                  </a:lnTo>
                  <a:lnTo>
                    <a:pt x="693" y="9"/>
                  </a:lnTo>
                  <a:lnTo>
                    <a:pt x="716" y="14"/>
                  </a:lnTo>
                  <a:lnTo>
                    <a:pt x="740" y="18"/>
                  </a:lnTo>
                  <a:lnTo>
                    <a:pt x="761" y="24"/>
                  </a:lnTo>
                  <a:lnTo>
                    <a:pt x="783" y="31"/>
                  </a:lnTo>
                  <a:lnTo>
                    <a:pt x="802" y="37"/>
                  </a:lnTo>
                  <a:lnTo>
                    <a:pt x="821" y="45"/>
                  </a:lnTo>
                  <a:lnTo>
                    <a:pt x="838" y="54"/>
                  </a:lnTo>
                  <a:lnTo>
                    <a:pt x="855" y="63"/>
                  </a:lnTo>
                  <a:lnTo>
                    <a:pt x="871" y="73"/>
                  </a:lnTo>
                  <a:lnTo>
                    <a:pt x="886" y="83"/>
                  </a:lnTo>
                  <a:lnTo>
                    <a:pt x="899" y="96"/>
                  </a:lnTo>
                  <a:lnTo>
                    <a:pt x="912" y="107"/>
                  </a:lnTo>
                  <a:lnTo>
                    <a:pt x="924" y="120"/>
                  </a:lnTo>
                  <a:lnTo>
                    <a:pt x="935" y="134"/>
                  </a:lnTo>
                  <a:lnTo>
                    <a:pt x="945" y="148"/>
                  </a:lnTo>
                  <a:lnTo>
                    <a:pt x="954" y="163"/>
                  </a:lnTo>
                  <a:lnTo>
                    <a:pt x="962" y="179"/>
                  </a:lnTo>
                  <a:lnTo>
                    <a:pt x="969" y="195"/>
                  </a:lnTo>
                  <a:lnTo>
                    <a:pt x="976" y="213"/>
                  </a:lnTo>
                  <a:lnTo>
                    <a:pt x="982" y="231"/>
                  </a:lnTo>
                  <a:lnTo>
                    <a:pt x="987" y="249"/>
                  </a:lnTo>
                  <a:lnTo>
                    <a:pt x="991" y="270"/>
                  </a:lnTo>
                  <a:lnTo>
                    <a:pt x="994" y="289"/>
                  </a:lnTo>
                  <a:lnTo>
                    <a:pt x="996" y="310"/>
                  </a:lnTo>
                  <a:lnTo>
                    <a:pt x="999" y="331"/>
                  </a:lnTo>
                  <a:lnTo>
                    <a:pt x="1000" y="354"/>
                  </a:lnTo>
                  <a:lnTo>
                    <a:pt x="1000" y="377"/>
                  </a:lnTo>
                  <a:lnTo>
                    <a:pt x="1000" y="540"/>
                  </a:lnTo>
                  <a:lnTo>
                    <a:pt x="1000" y="570"/>
                  </a:lnTo>
                  <a:lnTo>
                    <a:pt x="997" y="599"/>
                  </a:lnTo>
                  <a:lnTo>
                    <a:pt x="994" y="627"/>
                  </a:lnTo>
                  <a:lnTo>
                    <a:pt x="988" y="654"/>
                  </a:lnTo>
                  <a:lnTo>
                    <a:pt x="982" y="679"/>
                  </a:lnTo>
                  <a:lnTo>
                    <a:pt x="974" y="703"/>
                  </a:lnTo>
                  <a:lnTo>
                    <a:pt x="965" y="726"/>
                  </a:lnTo>
                  <a:lnTo>
                    <a:pt x="953" y="747"/>
                  </a:lnTo>
                  <a:lnTo>
                    <a:pt x="941" y="767"/>
                  </a:lnTo>
                  <a:lnTo>
                    <a:pt x="926" y="786"/>
                  </a:lnTo>
                  <a:lnTo>
                    <a:pt x="910" y="804"/>
                  </a:lnTo>
                  <a:lnTo>
                    <a:pt x="892" y="820"/>
                  </a:lnTo>
                  <a:lnTo>
                    <a:pt x="873" y="836"/>
                  </a:lnTo>
                  <a:lnTo>
                    <a:pt x="853" y="849"/>
                  </a:lnTo>
                  <a:lnTo>
                    <a:pt x="830" y="862"/>
                  </a:lnTo>
                  <a:lnTo>
                    <a:pt x="805" y="873"/>
                  </a:lnTo>
                  <a:lnTo>
                    <a:pt x="1128" y="1327"/>
                  </a:lnTo>
                  <a:lnTo>
                    <a:pt x="772" y="1327"/>
                  </a:lnTo>
                  <a:lnTo>
                    <a:pt x="477" y="9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8" name="Freeform 130"/>
            <p:cNvSpPr>
              <a:spLocks noEditPoints="1"/>
            </p:cNvSpPr>
            <p:nvPr userDrawn="1"/>
          </p:nvSpPr>
          <p:spPr bwMode="auto">
            <a:xfrm>
              <a:off x="5213" y="1541"/>
              <a:ext cx="152" cy="190"/>
            </a:xfrm>
            <a:custGeom>
              <a:avLst/>
              <a:gdLst>
                <a:gd name="T0" fmla="*/ 340 w 1067"/>
                <a:gd name="T1" fmla="*/ 650 h 1327"/>
                <a:gd name="T2" fmla="*/ 700 w 1067"/>
                <a:gd name="T3" fmla="*/ 0 h 1327"/>
                <a:gd name="T4" fmla="*/ 1039 w 1067"/>
                <a:gd name="T5" fmla="*/ 0 h 1327"/>
                <a:gd name="T6" fmla="*/ 664 w 1067"/>
                <a:gd name="T7" fmla="*/ 650 h 1327"/>
                <a:gd name="T8" fmla="*/ 1067 w 1067"/>
                <a:gd name="T9" fmla="*/ 1327 h 1327"/>
                <a:gd name="T10" fmla="*/ 728 w 1067"/>
                <a:gd name="T11" fmla="*/ 1327 h 1327"/>
                <a:gd name="T12" fmla="*/ 340 w 1067"/>
                <a:gd name="T13" fmla="*/ 650 h 1327"/>
                <a:gd name="T14" fmla="*/ 0 w 1067"/>
                <a:gd name="T15" fmla="*/ 0 h 1327"/>
                <a:gd name="T16" fmla="*/ 302 w 1067"/>
                <a:gd name="T17" fmla="*/ 0 h 1327"/>
                <a:gd name="T18" fmla="*/ 302 w 1067"/>
                <a:gd name="T19" fmla="*/ 1326 h 1327"/>
                <a:gd name="T20" fmla="*/ 0 w 1067"/>
                <a:gd name="T21" fmla="*/ 1326 h 1327"/>
                <a:gd name="T22" fmla="*/ 0 w 1067"/>
                <a:gd name="T23" fmla="*/ 0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7" h="1327">
                  <a:moveTo>
                    <a:pt x="340" y="650"/>
                  </a:moveTo>
                  <a:lnTo>
                    <a:pt x="700" y="0"/>
                  </a:lnTo>
                  <a:lnTo>
                    <a:pt x="1039" y="0"/>
                  </a:lnTo>
                  <a:lnTo>
                    <a:pt x="664" y="650"/>
                  </a:lnTo>
                  <a:lnTo>
                    <a:pt x="1067" y="1327"/>
                  </a:lnTo>
                  <a:lnTo>
                    <a:pt x="728" y="1327"/>
                  </a:lnTo>
                  <a:lnTo>
                    <a:pt x="340" y="650"/>
                  </a:lnTo>
                  <a:close/>
                  <a:moveTo>
                    <a:pt x="0" y="0"/>
                  </a:moveTo>
                  <a:lnTo>
                    <a:pt x="302" y="0"/>
                  </a:lnTo>
                  <a:lnTo>
                    <a:pt x="302" y="1326"/>
                  </a:lnTo>
                  <a:lnTo>
                    <a:pt x="0" y="132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9" name="Rectangle 131"/>
            <p:cNvSpPr>
              <a:spLocks noChangeArrowheads="1"/>
            </p:cNvSpPr>
            <p:nvPr userDrawn="1"/>
          </p:nvSpPr>
          <p:spPr bwMode="auto">
            <a:xfrm>
              <a:off x="36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0" name="Freeform 132"/>
            <p:cNvSpPr>
              <a:spLocks/>
            </p:cNvSpPr>
            <p:nvPr userDrawn="1"/>
          </p:nvSpPr>
          <p:spPr bwMode="auto">
            <a:xfrm>
              <a:off x="3732" y="1788"/>
              <a:ext cx="70" cy="86"/>
            </a:xfrm>
            <a:custGeom>
              <a:avLst/>
              <a:gdLst>
                <a:gd name="T0" fmla="*/ 130 w 494"/>
                <a:gd name="T1" fmla="*/ 205 h 599"/>
                <a:gd name="T2" fmla="*/ 130 w 494"/>
                <a:gd name="T3" fmla="*/ 599 h 599"/>
                <a:gd name="T4" fmla="*/ 0 w 494"/>
                <a:gd name="T5" fmla="*/ 599 h 599"/>
                <a:gd name="T6" fmla="*/ 0 w 494"/>
                <a:gd name="T7" fmla="*/ 0 h 599"/>
                <a:gd name="T8" fmla="*/ 167 w 494"/>
                <a:gd name="T9" fmla="*/ 0 h 599"/>
                <a:gd name="T10" fmla="*/ 366 w 494"/>
                <a:gd name="T11" fmla="*/ 413 h 599"/>
                <a:gd name="T12" fmla="*/ 366 w 494"/>
                <a:gd name="T13" fmla="*/ 0 h 599"/>
                <a:gd name="T14" fmla="*/ 494 w 494"/>
                <a:gd name="T15" fmla="*/ 0 h 599"/>
                <a:gd name="T16" fmla="*/ 494 w 494"/>
                <a:gd name="T17" fmla="*/ 599 h 599"/>
                <a:gd name="T18" fmla="*/ 327 w 494"/>
                <a:gd name="T19" fmla="*/ 599 h 599"/>
                <a:gd name="T20" fmla="*/ 130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30" y="205"/>
                  </a:moveTo>
                  <a:lnTo>
                    <a:pt x="130" y="599"/>
                  </a:lnTo>
                  <a:lnTo>
                    <a:pt x="0" y="599"/>
                  </a:lnTo>
                  <a:lnTo>
                    <a:pt x="0" y="0"/>
                  </a:lnTo>
                  <a:lnTo>
                    <a:pt x="167" y="0"/>
                  </a:lnTo>
                  <a:lnTo>
                    <a:pt x="366" y="413"/>
                  </a:lnTo>
                  <a:lnTo>
                    <a:pt x="366" y="0"/>
                  </a:lnTo>
                  <a:lnTo>
                    <a:pt x="494" y="0"/>
                  </a:lnTo>
                  <a:lnTo>
                    <a:pt x="494" y="599"/>
                  </a:lnTo>
                  <a:lnTo>
                    <a:pt x="327"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1" name="Freeform 133"/>
            <p:cNvSpPr>
              <a:spLocks/>
            </p:cNvSpPr>
            <p:nvPr userDrawn="1"/>
          </p:nvSpPr>
          <p:spPr bwMode="auto">
            <a:xfrm>
              <a:off x="3819" y="1788"/>
              <a:ext cx="55" cy="86"/>
            </a:xfrm>
            <a:custGeom>
              <a:avLst/>
              <a:gdLst>
                <a:gd name="T0" fmla="*/ 0 w 382"/>
                <a:gd name="T1" fmla="*/ 599 h 599"/>
                <a:gd name="T2" fmla="*/ 0 w 382"/>
                <a:gd name="T3" fmla="*/ 0 h 599"/>
                <a:gd name="T4" fmla="*/ 382 w 382"/>
                <a:gd name="T5" fmla="*/ 0 h 599"/>
                <a:gd name="T6" fmla="*/ 382 w 382"/>
                <a:gd name="T7" fmla="*/ 120 h 599"/>
                <a:gd name="T8" fmla="*/ 135 w 382"/>
                <a:gd name="T9" fmla="*/ 120 h 599"/>
                <a:gd name="T10" fmla="*/ 135 w 382"/>
                <a:gd name="T11" fmla="*/ 248 h 599"/>
                <a:gd name="T12" fmla="*/ 363 w 382"/>
                <a:gd name="T13" fmla="*/ 248 h 599"/>
                <a:gd name="T14" fmla="*/ 363 w 382"/>
                <a:gd name="T15" fmla="*/ 367 h 599"/>
                <a:gd name="T16" fmla="*/ 135 w 382"/>
                <a:gd name="T17" fmla="*/ 367 h 599"/>
                <a:gd name="T18" fmla="*/ 135 w 382"/>
                <a:gd name="T19" fmla="*/ 599 h 599"/>
                <a:gd name="T20" fmla="*/ 0 w 382"/>
                <a:gd name="T2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2" h="599">
                  <a:moveTo>
                    <a:pt x="0" y="599"/>
                  </a:moveTo>
                  <a:lnTo>
                    <a:pt x="0" y="0"/>
                  </a:lnTo>
                  <a:lnTo>
                    <a:pt x="382" y="0"/>
                  </a:lnTo>
                  <a:lnTo>
                    <a:pt x="382" y="120"/>
                  </a:lnTo>
                  <a:lnTo>
                    <a:pt x="135" y="120"/>
                  </a:lnTo>
                  <a:lnTo>
                    <a:pt x="135" y="248"/>
                  </a:lnTo>
                  <a:lnTo>
                    <a:pt x="363" y="248"/>
                  </a:lnTo>
                  <a:lnTo>
                    <a:pt x="363" y="367"/>
                  </a:lnTo>
                  <a:lnTo>
                    <a:pt x="135" y="367"/>
                  </a:lnTo>
                  <a:lnTo>
                    <a:pt x="13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2" name="Freeform 134"/>
            <p:cNvSpPr>
              <a:spLocks noEditPoints="1"/>
            </p:cNvSpPr>
            <p:nvPr userDrawn="1"/>
          </p:nvSpPr>
          <p:spPr bwMode="auto">
            <a:xfrm>
              <a:off x="3884" y="1787"/>
              <a:ext cx="66" cy="88"/>
            </a:xfrm>
            <a:custGeom>
              <a:avLst/>
              <a:gdLst>
                <a:gd name="T0" fmla="*/ 330 w 467"/>
                <a:gd name="T1" fmla="*/ 179 h 617"/>
                <a:gd name="T2" fmla="*/ 322 w 467"/>
                <a:gd name="T3" fmla="*/ 157 h 617"/>
                <a:gd name="T4" fmla="*/ 307 w 467"/>
                <a:gd name="T5" fmla="*/ 140 h 617"/>
                <a:gd name="T6" fmla="*/ 286 w 467"/>
                <a:gd name="T7" fmla="*/ 128 h 617"/>
                <a:gd name="T8" fmla="*/ 258 w 467"/>
                <a:gd name="T9" fmla="*/ 121 h 617"/>
                <a:gd name="T10" fmla="*/ 221 w 467"/>
                <a:gd name="T11" fmla="*/ 120 h 617"/>
                <a:gd name="T12" fmla="*/ 190 w 467"/>
                <a:gd name="T13" fmla="*/ 126 h 617"/>
                <a:gd name="T14" fmla="*/ 165 w 467"/>
                <a:gd name="T15" fmla="*/ 136 h 617"/>
                <a:gd name="T16" fmla="*/ 149 w 467"/>
                <a:gd name="T17" fmla="*/ 152 h 617"/>
                <a:gd name="T18" fmla="*/ 139 w 467"/>
                <a:gd name="T19" fmla="*/ 172 h 617"/>
                <a:gd name="T20" fmla="*/ 136 w 467"/>
                <a:gd name="T21" fmla="*/ 195 h 617"/>
                <a:gd name="T22" fmla="*/ 137 w 467"/>
                <a:gd name="T23" fmla="*/ 439 h 617"/>
                <a:gd name="T24" fmla="*/ 145 w 467"/>
                <a:gd name="T25" fmla="*/ 460 h 617"/>
                <a:gd name="T26" fmla="*/ 159 w 467"/>
                <a:gd name="T27" fmla="*/ 478 h 617"/>
                <a:gd name="T28" fmla="*/ 181 w 467"/>
                <a:gd name="T29" fmla="*/ 489 h 617"/>
                <a:gd name="T30" fmla="*/ 210 w 467"/>
                <a:gd name="T31" fmla="*/ 496 h 617"/>
                <a:gd name="T32" fmla="*/ 245 w 467"/>
                <a:gd name="T33" fmla="*/ 497 h 617"/>
                <a:gd name="T34" fmla="*/ 278 w 467"/>
                <a:gd name="T35" fmla="*/ 493 h 617"/>
                <a:gd name="T36" fmla="*/ 302 w 467"/>
                <a:gd name="T37" fmla="*/ 482 h 617"/>
                <a:gd name="T38" fmla="*/ 318 w 467"/>
                <a:gd name="T39" fmla="*/ 467 h 617"/>
                <a:gd name="T40" fmla="*/ 328 w 467"/>
                <a:gd name="T41" fmla="*/ 447 h 617"/>
                <a:gd name="T42" fmla="*/ 331 w 467"/>
                <a:gd name="T43" fmla="*/ 422 h 617"/>
                <a:gd name="T44" fmla="*/ 466 w 467"/>
                <a:gd name="T45" fmla="*/ 451 h 617"/>
                <a:gd name="T46" fmla="*/ 454 w 467"/>
                <a:gd name="T47" fmla="*/ 500 h 617"/>
                <a:gd name="T48" fmla="*/ 427 w 467"/>
                <a:gd name="T49" fmla="*/ 546 h 617"/>
                <a:gd name="T50" fmla="*/ 382 w 467"/>
                <a:gd name="T51" fmla="*/ 583 h 617"/>
                <a:gd name="T52" fmla="*/ 352 w 467"/>
                <a:gd name="T53" fmla="*/ 598 h 617"/>
                <a:gd name="T54" fmla="*/ 318 w 467"/>
                <a:gd name="T55" fmla="*/ 608 h 617"/>
                <a:gd name="T56" fmla="*/ 264 w 467"/>
                <a:gd name="T57" fmla="*/ 616 h 617"/>
                <a:gd name="T58" fmla="*/ 174 w 467"/>
                <a:gd name="T59" fmla="*/ 614 h 617"/>
                <a:gd name="T60" fmla="*/ 137 w 467"/>
                <a:gd name="T61" fmla="*/ 605 h 617"/>
                <a:gd name="T62" fmla="*/ 104 w 467"/>
                <a:gd name="T63" fmla="*/ 593 h 617"/>
                <a:gd name="T64" fmla="*/ 68 w 467"/>
                <a:gd name="T65" fmla="*/ 572 h 617"/>
                <a:gd name="T66" fmla="*/ 28 w 467"/>
                <a:gd name="T67" fmla="*/ 532 h 617"/>
                <a:gd name="T68" fmla="*/ 7 w 467"/>
                <a:gd name="T69" fmla="*/ 485 h 617"/>
                <a:gd name="T70" fmla="*/ 0 w 467"/>
                <a:gd name="T71" fmla="*/ 434 h 617"/>
                <a:gd name="T72" fmla="*/ 4 w 467"/>
                <a:gd name="T73" fmla="*/ 151 h 617"/>
                <a:gd name="T74" fmla="*/ 19 w 467"/>
                <a:gd name="T75" fmla="*/ 101 h 617"/>
                <a:gd name="T76" fmla="*/ 53 w 467"/>
                <a:gd name="T77" fmla="*/ 59 h 617"/>
                <a:gd name="T78" fmla="*/ 94 w 467"/>
                <a:gd name="T79" fmla="*/ 29 h 617"/>
                <a:gd name="T80" fmla="*/ 125 w 467"/>
                <a:gd name="T81" fmla="*/ 16 h 617"/>
                <a:gd name="T82" fmla="*/ 162 w 467"/>
                <a:gd name="T83" fmla="*/ 7 h 617"/>
                <a:gd name="T84" fmla="*/ 234 w 467"/>
                <a:gd name="T85" fmla="*/ 0 h 617"/>
                <a:gd name="T86" fmla="*/ 305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1" y="195"/>
                  </a:moveTo>
                  <a:lnTo>
                    <a:pt x="331" y="188"/>
                  </a:lnTo>
                  <a:lnTo>
                    <a:pt x="330" y="179"/>
                  </a:lnTo>
                  <a:lnTo>
                    <a:pt x="328" y="172"/>
                  </a:lnTo>
                  <a:lnTo>
                    <a:pt x="325" y="164"/>
                  </a:lnTo>
                  <a:lnTo>
                    <a:pt x="322" y="157"/>
                  </a:lnTo>
                  <a:lnTo>
                    <a:pt x="318" y="152"/>
                  </a:lnTo>
                  <a:lnTo>
                    <a:pt x="313" y="146"/>
                  </a:lnTo>
                  <a:lnTo>
                    <a:pt x="307" y="140"/>
                  </a:lnTo>
                  <a:lnTo>
                    <a:pt x="302" y="136"/>
                  </a:lnTo>
                  <a:lnTo>
                    <a:pt x="294" y="131"/>
                  </a:lnTo>
                  <a:lnTo>
                    <a:pt x="286" y="128"/>
                  </a:lnTo>
                  <a:lnTo>
                    <a:pt x="278" y="126"/>
                  </a:lnTo>
                  <a:lnTo>
                    <a:pt x="268" y="124"/>
                  </a:lnTo>
                  <a:lnTo>
                    <a:pt x="258" y="121"/>
                  </a:lnTo>
                  <a:lnTo>
                    <a:pt x="245" y="120"/>
                  </a:lnTo>
                  <a:lnTo>
                    <a:pt x="234" y="120"/>
                  </a:lnTo>
                  <a:lnTo>
                    <a:pt x="221" y="120"/>
                  </a:lnTo>
                  <a:lnTo>
                    <a:pt x="210" y="121"/>
                  </a:lnTo>
                  <a:lnTo>
                    <a:pt x="199" y="124"/>
                  </a:lnTo>
                  <a:lnTo>
                    <a:pt x="190" y="126"/>
                  </a:lnTo>
                  <a:lnTo>
                    <a:pt x="181" y="128"/>
                  </a:lnTo>
                  <a:lnTo>
                    <a:pt x="173" y="131"/>
                  </a:lnTo>
                  <a:lnTo>
                    <a:pt x="165" y="136"/>
                  </a:lnTo>
                  <a:lnTo>
                    <a:pt x="159" y="140"/>
                  </a:lnTo>
                  <a:lnTo>
                    <a:pt x="154" y="146"/>
                  </a:lnTo>
                  <a:lnTo>
                    <a:pt x="149" y="152"/>
                  </a:lnTo>
                  <a:lnTo>
                    <a:pt x="145" y="157"/>
                  </a:lnTo>
                  <a:lnTo>
                    <a:pt x="141" y="164"/>
                  </a:lnTo>
                  <a:lnTo>
                    <a:pt x="139" y="172"/>
                  </a:lnTo>
                  <a:lnTo>
                    <a:pt x="137" y="179"/>
                  </a:lnTo>
                  <a:lnTo>
                    <a:pt x="136" y="188"/>
                  </a:lnTo>
                  <a:lnTo>
                    <a:pt x="136" y="195"/>
                  </a:lnTo>
                  <a:lnTo>
                    <a:pt x="136" y="422"/>
                  </a:lnTo>
                  <a:lnTo>
                    <a:pt x="136" y="431"/>
                  </a:lnTo>
                  <a:lnTo>
                    <a:pt x="137" y="439"/>
                  </a:lnTo>
                  <a:lnTo>
                    <a:pt x="139" y="447"/>
                  </a:lnTo>
                  <a:lnTo>
                    <a:pt x="141" y="453"/>
                  </a:lnTo>
                  <a:lnTo>
                    <a:pt x="145" y="460"/>
                  </a:lnTo>
                  <a:lnTo>
                    <a:pt x="149" y="467"/>
                  </a:lnTo>
                  <a:lnTo>
                    <a:pt x="154" y="472"/>
                  </a:lnTo>
                  <a:lnTo>
                    <a:pt x="159" y="478"/>
                  </a:lnTo>
                  <a:lnTo>
                    <a:pt x="165" y="482"/>
                  </a:lnTo>
                  <a:lnTo>
                    <a:pt x="173" y="486"/>
                  </a:lnTo>
                  <a:lnTo>
                    <a:pt x="181" y="489"/>
                  </a:lnTo>
                  <a:lnTo>
                    <a:pt x="190" y="493"/>
                  </a:lnTo>
                  <a:lnTo>
                    <a:pt x="199" y="495"/>
                  </a:lnTo>
                  <a:lnTo>
                    <a:pt x="210" y="496"/>
                  </a:lnTo>
                  <a:lnTo>
                    <a:pt x="221" y="497"/>
                  </a:lnTo>
                  <a:lnTo>
                    <a:pt x="234" y="498"/>
                  </a:lnTo>
                  <a:lnTo>
                    <a:pt x="245" y="497"/>
                  </a:lnTo>
                  <a:lnTo>
                    <a:pt x="258" y="496"/>
                  </a:lnTo>
                  <a:lnTo>
                    <a:pt x="268" y="495"/>
                  </a:lnTo>
                  <a:lnTo>
                    <a:pt x="278" y="493"/>
                  </a:lnTo>
                  <a:lnTo>
                    <a:pt x="286" y="489"/>
                  </a:lnTo>
                  <a:lnTo>
                    <a:pt x="294" y="486"/>
                  </a:lnTo>
                  <a:lnTo>
                    <a:pt x="302" y="482"/>
                  </a:lnTo>
                  <a:lnTo>
                    <a:pt x="307" y="478"/>
                  </a:lnTo>
                  <a:lnTo>
                    <a:pt x="313" y="472"/>
                  </a:lnTo>
                  <a:lnTo>
                    <a:pt x="318" y="467"/>
                  </a:lnTo>
                  <a:lnTo>
                    <a:pt x="322" y="460"/>
                  </a:lnTo>
                  <a:lnTo>
                    <a:pt x="325" y="453"/>
                  </a:lnTo>
                  <a:lnTo>
                    <a:pt x="328" y="447"/>
                  </a:lnTo>
                  <a:lnTo>
                    <a:pt x="330" y="439"/>
                  </a:lnTo>
                  <a:lnTo>
                    <a:pt x="331" y="431"/>
                  </a:lnTo>
                  <a:lnTo>
                    <a:pt x="331" y="422"/>
                  </a:lnTo>
                  <a:lnTo>
                    <a:pt x="331" y="195"/>
                  </a:lnTo>
                  <a:close/>
                  <a:moveTo>
                    <a:pt x="467" y="434"/>
                  </a:moveTo>
                  <a:lnTo>
                    <a:pt x="466" y="451"/>
                  </a:lnTo>
                  <a:lnTo>
                    <a:pt x="464" y="468"/>
                  </a:lnTo>
                  <a:lnTo>
                    <a:pt x="460" y="485"/>
                  </a:lnTo>
                  <a:lnTo>
                    <a:pt x="454" y="500"/>
                  </a:lnTo>
                  <a:lnTo>
                    <a:pt x="447" y="517"/>
                  </a:lnTo>
                  <a:lnTo>
                    <a:pt x="438" y="532"/>
                  </a:lnTo>
                  <a:lnTo>
                    <a:pt x="427" y="546"/>
                  </a:lnTo>
                  <a:lnTo>
                    <a:pt x="414" y="560"/>
                  </a:lnTo>
                  <a:lnTo>
                    <a:pt x="399" y="572"/>
                  </a:lnTo>
                  <a:lnTo>
                    <a:pt x="382" y="583"/>
                  </a:lnTo>
                  <a:lnTo>
                    <a:pt x="373" y="588"/>
                  </a:lnTo>
                  <a:lnTo>
                    <a:pt x="363" y="593"/>
                  </a:lnTo>
                  <a:lnTo>
                    <a:pt x="352" y="598"/>
                  </a:lnTo>
                  <a:lnTo>
                    <a:pt x="342" y="601"/>
                  </a:lnTo>
                  <a:lnTo>
                    <a:pt x="330" y="605"/>
                  </a:lnTo>
                  <a:lnTo>
                    <a:pt x="318" y="608"/>
                  </a:lnTo>
                  <a:lnTo>
                    <a:pt x="305" y="611"/>
                  </a:lnTo>
                  <a:lnTo>
                    <a:pt x="293" y="614"/>
                  </a:lnTo>
                  <a:lnTo>
                    <a:pt x="264" y="616"/>
                  </a:lnTo>
                  <a:lnTo>
                    <a:pt x="234" y="617"/>
                  </a:lnTo>
                  <a:lnTo>
                    <a:pt x="202" y="616"/>
                  </a:lnTo>
                  <a:lnTo>
                    <a:pt x="174" y="614"/>
                  </a:lnTo>
                  <a:lnTo>
                    <a:pt x="162" y="611"/>
                  </a:lnTo>
                  <a:lnTo>
                    <a:pt x="149" y="608"/>
                  </a:lnTo>
                  <a:lnTo>
                    <a:pt x="137" y="605"/>
                  </a:lnTo>
                  <a:lnTo>
                    <a:pt x="125" y="601"/>
                  </a:lnTo>
                  <a:lnTo>
                    <a:pt x="114" y="598"/>
                  </a:lnTo>
                  <a:lnTo>
                    <a:pt x="104" y="593"/>
                  </a:lnTo>
                  <a:lnTo>
                    <a:pt x="94" y="588"/>
                  </a:lnTo>
                  <a:lnTo>
                    <a:pt x="85" y="583"/>
                  </a:lnTo>
                  <a:lnTo>
                    <a:pt x="68" y="572"/>
                  </a:lnTo>
                  <a:lnTo>
                    <a:pt x="53" y="560"/>
                  </a:lnTo>
                  <a:lnTo>
                    <a:pt x="40" y="546"/>
                  </a:lnTo>
                  <a:lnTo>
                    <a:pt x="28" y="532"/>
                  </a:lnTo>
                  <a:lnTo>
                    <a:pt x="19" y="517"/>
                  </a:lnTo>
                  <a:lnTo>
                    <a:pt x="13" y="500"/>
                  </a:lnTo>
                  <a:lnTo>
                    <a:pt x="7" y="485"/>
                  </a:lnTo>
                  <a:lnTo>
                    <a:pt x="4" y="468"/>
                  </a:lnTo>
                  <a:lnTo>
                    <a:pt x="0" y="451"/>
                  </a:lnTo>
                  <a:lnTo>
                    <a:pt x="0" y="434"/>
                  </a:lnTo>
                  <a:lnTo>
                    <a:pt x="0" y="184"/>
                  </a:lnTo>
                  <a:lnTo>
                    <a:pt x="0" y="167"/>
                  </a:lnTo>
                  <a:lnTo>
                    <a:pt x="4" y="151"/>
                  </a:lnTo>
                  <a:lnTo>
                    <a:pt x="7" y="134"/>
                  </a:lnTo>
                  <a:lnTo>
                    <a:pt x="13" y="117"/>
                  </a:lnTo>
                  <a:lnTo>
                    <a:pt x="19" y="101"/>
                  </a:lnTo>
                  <a:lnTo>
                    <a:pt x="28" y="85"/>
                  </a:lnTo>
                  <a:lnTo>
                    <a:pt x="40" y="72"/>
                  </a:lnTo>
                  <a:lnTo>
                    <a:pt x="53" y="59"/>
                  </a:lnTo>
                  <a:lnTo>
                    <a:pt x="68" y="46"/>
                  </a:lnTo>
                  <a:lnTo>
                    <a:pt x="85" y="35"/>
                  </a:lnTo>
                  <a:lnTo>
                    <a:pt x="94" y="29"/>
                  </a:lnTo>
                  <a:lnTo>
                    <a:pt x="104" y="25"/>
                  </a:lnTo>
                  <a:lnTo>
                    <a:pt x="114" y="20"/>
                  </a:lnTo>
                  <a:lnTo>
                    <a:pt x="125" y="16"/>
                  </a:lnTo>
                  <a:lnTo>
                    <a:pt x="137" y="13"/>
                  </a:lnTo>
                  <a:lnTo>
                    <a:pt x="149" y="9"/>
                  </a:lnTo>
                  <a:lnTo>
                    <a:pt x="162" y="7"/>
                  </a:lnTo>
                  <a:lnTo>
                    <a:pt x="174" y="5"/>
                  </a:lnTo>
                  <a:lnTo>
                    <a:pt x="202" y="1"/>
                  </a:lnTo>
                  <a:lnTo>
                    <a:pt x="234" y="0"/>
                  </a:lnTo>
                  <a:lnTo>
                    <a:pt x="264" y="1"/>
                  </a:lnTo>
                  <a:lnTo>
                    <a:pt x="293" y="5"/>
                  </a:lnTo>
                  <a:lnTo>
                    <a:pt x="305" y="7"/>
                  </a:lnTo>
                  <a:lnTo>
                    <a:pt x="318" y="9"/>
                  </a:lnTo>
                  <a:lnTo>
                    <a:pt x="330" y="13"/>
                  </a:lnTo>
                  <a:lnTo>
                    <a:pt x="342" y="16"/>
                  </a:lnTo>
                  <a:lnTo>
                    <a:pt x="352" y="20"/>
                  </a:lnTo>
                  <a:lnTo>
                    <a:pt x="363" y="25"/>
                  </a:lnTo>
                  <a:lnTo>
                    <a:pt x="373" y="29"/>
                  </a:lnTo>
                  <a:lnTo>
                    <a:pt x="382" y="35"/>
                  </a:lnTo>
                  <a:lnTo>
                    <a:pt x="399" y="46"/>
                  </a:lnTo>
                  <a:lnTo>
                    <a:pt x="414" y="59"/>
                  </a:lnTo>
                  <a:lnTo>
                    <a:pt x="427" y="72"/>
                  </a:lnTo>
                  <a:lnTo>
                    <a:pt x="438" y="85"/>
                  </a:lnTo>
                  <a:lnTo>
                    <a:pt x="447" y="101"/>
                  </a:lnTo>
                  <a:lnTo>
                    <a:pt x="454"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3" name="Freeform 135"/>
            <p:cNvSpPr>
              <a:spLocks noEditPoints="1"/>
            </p:cNvSpPr>
            <p:nvPr userDrawn="1"/>
          </p:nvSpPr>
          <p:spPr bwMode="auto">
            <a:xfrm>
              <a:off x="3965" y="1788"/>
              <a:ext cx="73" cy="86"/>
            </a:xfrm>
            <a:custGeom>
              <a:avLst/>
              <a:gdLst>
                <a:gd name="T0" fmla="*/ 315 w 509"/>
                <a:gd name="T1" fmla="*/ 167 h 599"/>
                <a:gd name="T2" fmla="*/ 311 w 509"/>
                <a:gd name="T3" fmla="*/ 148 h 599"/>
                <a:gd name="T4" fmla="*/ 304 w 509"/>
                <a:gd name="T5" fmla="*/ 139 h 599"/>
                <a:gd name="T6" fmla="*/ 296 w 509"/>
                <a:gd name="T7" fmla="*/ 131 h 599"/>
                <a:gd name="T8" fmla="*/ 285 w 509"/>
                <a:gd name="T9" fmla="*/ 126 h 599"/>
                <a:gd name="T10" fmla="*/ 262 w 509"/>
                <a:gd name="T11" fmla="*/ 121 h 599"/>
                <a:gd name="T12" fmla="*/ 136 w 509"/>
                <a:gd name="T13" fmla="*/ 120 h 599"/>
                <a:gd name="T14" fmla="*/ 243 w 509"/>
                <a:gd name="T15" fmla="*/ 296 h 599"/>
                <a:gd name="T16" fmla="*/ 263 w 509"/>
                <a:gd name="T17" fmla="*/ 295 h 599"/>
                <a:gd name="T18" fmla="*/ 279 w 509"/>
                <a:gd name="T19" fmla="*/ 293 h 599"/>
                <a:gd name="T20" fmla="*/ 292 w 509"/>
                <a:gd name="T21" fmla="*/ 287 h 599"/>
                <a:gd name="T22" fmla="*/ 302 w 509"/>
                <a:gd name="T23" fmla="*/ 281 h 599"/>
                <a:gd name="T24" fmla="*/ 308 w 509"/>
                <a:gd name="T25" fmla="*/ 272 h 599"/>
                <a:gd name="T26" fmla="*/ 313 w 509"/>
                <a:gd name="T27" fmla="*/ 260 h 599"/>
                <a:gd name="T28" fmla="*/ 316 w 509"/>
                <a:gd name="T29" fmla="*/ 230 h 599"/>
                <a:gd name="T30" fmla="*/ 216 w 509"/>
                <a:gd name="T31" fmla="*/ 413 h 599"/>
                <a:gd name="T32" fmla="*/ 136 w 509"/>
                <a:gd name="T33" fmla="*/ 599 h 599"/>
                <a:gd name="T34" fmla="*/ 0 w 509"/>
                <a:gd name="T35" fmla="*/ 0 h 599"/>
                <a:gd name="T36" fmla="*/ 277 w 509"/>
                <a:gd name="T37" fmla="*/ 1 h 599"/>
                <a:gd name="T38" fmla="*/ 323 w 509"/>
                <a:gd name="T39" fmla="*/ 7 h 599"/>
                <a:gd name="T40" fmla="*/ 363 w 509"/>
                <a:gd name="T41" fmla="*/ 17 h 599"/>
                <a:gd name="T42" fmla="*/ 393 w 509"/>
                <a:gd name="T43" fmla="*/ 33 h 599"/>
                <a:gd name="T44" fmla="*/ 417 w 509"/>
                <a:gd name="T45" fmla="*/ 55 h 599"/>
                <a:gd name="T46" fmla="*/ 435 w 509"/>
                <a:gd name="T47" fmla="*/ 81 h 599"/>
                <a:gd name="T48" fmla="*/ 446 w 509"/>
                <a:gd name="T49" fmla="*/ 113 h 599"/>
                <a:gd name="T50" fmla="*/ 451 w 509"/>
                <a:gd name="T51" fmla="*/ 151 h 599"/>
                <a:gd name="T52" fmla="*/ 452 w 509"/>
                <a:gd name="T53" fmla="*/ 245 h 599"/>
                <a:gd name="T54" fmla="*/ 451 w 509"/>
                <a:gd name="T55" fmla="*/ 272 h 599"/>
                <a:gd name="T56" fmla="*/ 446 w 509"/>
                <a:gd name="T57" fmla="*/ 295 h 599"/>
                <a:gd name="T58" fmla="*/ 439 w 509"/>
                <a:gd name="T59" fmla="*/ 318 h 599"/>
                <a:gd name="T60" fmla="*/ 430 w 509"/>
                <a:gd name="T61" fmla="*/ 338 h 599"/>
                <a:gd name="T62" fmla="*/ 418 w 509"/>
                <a:gd name="T63" fmla="*/ 356 h 599"/>
                <a:gd name="T64" fmla="*/ 403 w 509"/>
                <a:gd name="T65" fmla="*/ 370 h 599"/>
                <a:gd name="T66" fmla="*/ 385 w 509"/>
                <a:gd name="T67" fmla="*/ 384 h 599"/>
                <a:gd name="T68" fmla="*/ 364 w 509"/>
                <a:gd name="T69" fmla="*/ 394 h 599"/>
                <a:gd name="T70" fmla="*/ 348 w 509"/>
                <a:gd name="T7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9" h="599">
                  <a:moveTo>
                    <a:pt x="316" y="183"/>
                  </a:moveTo>
                  <a:lnTo>
                    <a:pt x="315" y="167"/>
                  </a:lnTo>
                  <a:lnTo>
                    <a:pt x="312" y="154"/>
                  </a:lnTo>
                  <a:lnTo>
                    <a:pt x="311" y="148"/>
                  </a:lnTo>
                  <a:lnTo>
                    <a:pt x="307" y="144"/>
                  </a:lnTo>
                  <a:lnTo>
                    <a:pt x="304" y="139"/>
                  </a:lnTo>
                  <a:lnTo>
                    <a:pt x="301" y="135"/>
                  </a:lnTo>
                  <a:lnTo>
                    <a:pt x="296" y="131"/>
                  </a:lnTo>
                  <a:lnTo>
                    <a:pt x="290" y="128"/>
                  </a:lnTo>
                  <a:lnTo>
                    <a:pt x="285" y="126"/>
                  </a:lnTo>
                  <a:lnTo>
                    <a:pt x="278" y="124"/>
                  </a:lnTo>
                  <a:lnTo>
                    <a:pt x="262" y="121"/>
                  </a:lnTo>
                  <a:lnTo>
                    <a:pt x="243" y="120"/>
                  </a:lnTo>
                  <a:lnTo>
                    <a:pt x="136" y="120"/>
                  </a:lnTo>
                  <a:lnTo>
                    <a:pt x="136" y="296"/>
                  </a:lnTo>
                  <a:lnTo>
                    <a:pt x="243" y="296"/>
                  </a:lnTo>
                  <a:lnTo>
                    <a:pt x="254" y="296"/>
                  </a:lnTo>
                  <a:lnTo>
                    <a:pt x="263" y="295"/>
                  </a:lnTo>
                  <a:lnTo>
                    <a:pt x="271" y="294"/>
                  </a:lnTo>
                  <a:lnTo>
                    <a:pt x="279" y="293"/>
                  </a:lnTo>
                  <a:lnTo>
                    <a:pt x="286" y="291"/>
                  </a:lnTo>
                  <a:lnTo>
                    <a:pt x="292" y="287"/>
                  </a:lnTo>
                  <a:lnTo>
                    <a:pt x="297" y="284"/>
                  </a:lnTo>
                  <a:lnTo>
                    <a:pt x="302" y="281"/>
                  </a:lnTo>
                  <a:lnTo>
                    <a:pt x="305" y="276"/>
                  </a:lnTo>
                  <a:lnTo>
                    <a:pt x="308" y="272"/>
                  </a:lnTo>
                  <a:lnTo>
                    <a:pt x="311" y="266"/>
                  </a:lnTo>
                  <a:lnTo>
                    <a:pt x="313" y="260"/>
                  </a:lnTo>
                  <a:lnTo>
                    <a:pt x="315" y="247"/>
                  </a:lnTo>
                  <a:lnTo>
                    <a:pt x="316" y="230"/>
                  </a:lnTo>
                  <a:lnTo>
                    <a:pt x="316" y="183"/>
                  </a:lnTo>
                  <a:close/>
                  <a:moveTo>
                    <a:pt x="216" y="413"/>
                  </a:moveTo>
                  <a:lnTo>
                    <a:pt x="136" y="413"/>
                  </a:lnTo>
                  <a:lnTo>
                    <a:pt x="136" y="599"/>
                  </a:lnTo>
                  <a:lnTo>
                    <a:pt x="0" y="599"/>
                  </a:lnTo>
                  <a:lnTo>
                    <a:pt x="0" y="0"/>
                  </a:lnTo>
                  <a:lnTo>
                    <a:pt x="251" y="0"/>
                  </a:lnTo>
                  <a:lnTo>
                    <a:pt x="277" y="1"/>
                  </a:lnTo>
                  <a:lnTo>
                    <a:pt x="302" y="4"/>
                  </a:lnTo>
                  <a:lnTo>
                    <a:pt x="323" y="7"/>
                  </a:lnTo>
                  <a:lnTo>
                    <a:pt x="343" y="11"/>
                  </a:lnTo>
                  <a:lnTo>
                    <a:pt x="363" y="17"/>
                  </a:lnTo>
                  <a:lnTo>
                    <a:pt x="378" y="25"/>
                  </a:lnTo>
                  <a:lnTo>
                    <a:pt x="393" y="33"/>
                  </a:lnTo>
                  <a:lnTo>
                    <a:pt x="407" y="43"/>
                  </a:lnTo>
                  <a:lnTo>
                    <a:pt x="417" y="55"/>
                  </a:lnTo>
                  <a:lnTo>
                    <a:pt x="427" y="68"/>
                  </a:lnTo>
                  <a:lnTo>
                    <a:pt x="435" y="81"/>
                  </a:lnTo>
                  <a:lnTo>
                    <a:pt x="441" y="97"/>
                  </a:lnTo>
                  <a:lnTo>
                    <a:pt x="446" y="113"/>
                  </a:lnTo>
                  <a:lnTo>
                    <a:pt x="448" y="130"/>
                  </a:lnTo>
                  <a:lnTo>
                    <a:pt x="451" y="151"/>
                  </a:lnTo>
                  <a:lnTo>
                    <a:pt x="452" y="171"/>
                  </a:lnTo>
                  <a:lnTo>
                    <a:pt x="452" y="245"/>
                  </a:lnTo>
                  <a:lnTo>
                    <a:pt x="452" y="258"/>
                  </a:lnTo>
                  <a:lnTo>
                    <a:pt x="451" y="272"/>
                  </a:lnTo>
                  <a:lnTo>
                    <a:pt x="448" y="284"/>
                  </a:lnTo>
                  <a:lnTo>
                    <a:pt x="446" y="295"/>
                  </a:lnTo>
                  <a:lnTo>
                    <a:pt x="444" y="307"/>
                  </a:lnTo>
                  <a:lnTo>
                    <a:pt x="439" y="318"/>
                  </a:lnTo>
                  <a:lnTo>
                    <a:pt x="436" y="328"/>
                  </a:lnTo>
                  <a:lnTo>
                    <a:pt x="430" y="338"/>
                  </a:lnTo>
                  <a:lnTo>
                    <a:pt x="425" y="347"/>
                  </a:lnTo>
                  <a:lnTo>
                    <a:pt x="418" y="356"/>
                  </a:lnTo>
                  <a:lnTo>
                    <a:pt x="411" y="364"/>
                  </a:lnTo>
                  <a:lnTo>
                    <a:pt x="403" y="370"/>
                  </a:lnTo>
                  <a:lnTo>
                    <a:pt x="394" y="377"/>
                  </a:lnTo>
                  <a:lnTo>
                    <a:pt x="385" y="384"/>
                  </a:lnTo>
                  <a:lnTo>
                    <a:pt x="375" y="389"/>
                  </a:lnTo>
                  <a:lnTo>
                    <a:pt x="364" y="394"/>
                  </a:lnTo>
                  <a:lnTo>
                    <a:pt x="509" y="599"/>
                  </a:lnTo>
                  <a:lnTo>
                    <a:pt x="348" y="599"/>
                  </a:lnTo>
                  <a:lnTo>
                    <a:pt x="216"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4" name="Freeform 136"/>
            <p:cNvSpPr>
              <a:spLocks/>
            </p:cNvSpPr>
            <p:nvPr userDrawn="1"/>
          </p:nvSpPr>
          <p:spPr bwMode="auto">
            <a:xfrm>
              <a:off x="4047" y="1788"/>
              <a:ext cx="87" cy="86"/>
            </a:xfrm>
            <a:custGeom>
              <a:avLst/>
              <a:gdLst>
                <a:gd name="T0" fmla="*/ 141 w 611"/>
                <a:gd name="T1" fmla="*/ 267 h 599"/>
                <a:gd name="T2" fmla="*/ 131 w 611"/>
                <a:gd name="T3" fmla="*/ 599 h 599"/>
                <a:gd name="T4" fmla="*/ 0 w 611"/>
                <a:gd name="T5" fmla="*/ 599 h 599"/>
                <a:gd name="T6" fmla="*/ 26 w 611"/>
                <a:gd name="T7" fmla="*/ 0 h 599"/>
                <a:gd name="T8" fmla="*/ 161 w 611"/>
                <a:gd name="T9" fmla="*/ 0 h 599"/>
                <a:gd name="T10" fmla="*/ 305 w 611"/>
                <a:gd name="T11" fmla="*/ 381 h 599"/>
                <a:gd name="T12" fmla="*/ 451 w 611"/>
                <a:gd name="T13" fmla="*/ 0 h 599"/>
                <a:gd name="T14" fmla="*/ 587 w 611"/>
                <a:gd name="T15" fmla="*/ 0 h 599"/>
                <a:gd name="T16" fmla="*/ 611 w 611"/>
                <a:gd name="T17" fmla="*/ 599 h 599"/>
                <a:gd name="T18" fmla="*/ 480 w 611"/>
                <a:gd name="T19" fmla="*/ 599 h 599"/>
                <a:gd name="T20" fmla="*/ 471 w 611"/>
                <a:gd name="T21" fmla="*/ 267 h 599"/>
                <a:gd name="T22" fmla="*/ 366 w 611"/>
                <a:gd name="T23" fmla="*/ 522 h 599"/>
                <a:gd name="T24" fmla="*/ 245 w 611"/>
                <a:gd name="T25" fmla="*/ 522 h 599"/>
                <a:gd name="T26" fmla="*/ 141 w 611"/>
                <a:gd name="T27" fmla="*/ 267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1" h="599">
                  <a:moveTo>
                    <a:pt x="141" y="267"/>
                  </a:moveTo>
                  <a:lnTo>
                    <a:pt x="131" y="599"/>
                  </a:lnTo>
                  <a:lnTo>
                    <a:pt x="0" y="599"/>
                  </a:lnTo>
                  <a:lnTo>
                    <a:pt x="26" y="0"/>
                  </a:lnTo>
                  <a:lnTo>
                    <a:pt x="161" y="0"/>
                  </a:lnTo>
                  <a:lnTo>
                    <a:pt x="305" y="381"/>
                  </a:lnTo>
                  <a:lnTo>
                    <a:pt x="451" y="0"/>
                  </a:lnTo>
                  <a:lnTo>
                    <a:pt x="587" y="0"/>
                  </a:lnTo>
                  <a:lnTo>
                    <a:pt x="611" y="599"/>
                  </a:lnTo>
                  <a:lnTo>
                    <a:pt x="480" y="599"/>
                  </a:lnTo>
                  <a:lnTo>
                    <a:pt x="471" y="267"/>
                  </a:lnTo>
                  <a:lnTo>
                    <a:pt x="366" y="522"/>
                  </a:lnTo>
                  <a:lnTo>
                    <a:pt x="245" y="522"/>
                  </a:lnTo>
                  <a:lnTo>
                    <a:pt x="141"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5" name="Freeform 137"/>
            <p:cNvSpPr>
              <a:spLocks noEditPoints="1"/>
            </p:cNvSpPr>
            <p:nvPr userDrawn="1"/>
          </p:nvSpPr>
          <p:spPr bwMode="auto">
            <a:xfrm>
              <a:off x="4143" y="1788"/>
              <a:ext cx="79" cy="86"/>
            </a:xfrm>
            <a:custGeom>
              <a:avLst/>
              <a:gdLst>
                <a:gd name="T0" fmla="*/ 205 w 549"/>
                <a:gd name="T1" fmla="*/ 370 h 599"/>
                <a:gd name="T2" fmla="*/ 343 w 549"/>
                <a:gd name="T3" fmla="*/ 370 h 599"/>
                <a:gd name="T4" fmla="*/ 274 w 549"/>
                <a:gd name="T5" fmla="*/ 119 h 599"/>
                <a:gd name="T6" fmla="*/ 205 w 549"/>
                <a:gd name="T7" fmla="*/ 370 h 599"/>
                <a:gd name="T8" fmla="*/ 549 w 549"/>
                <a:gd name="T9" fmla="*/ 599 h 599"/>
                <a:gd name="T10" fmla="*/ 408 w 549"/>
                <a:gd name="T11" fmla="*/ 599 h 599"/>
                <a:gd name="T12" fmla="*/ 375 w 549"/>
                <a:gd name="T13" fmla="*/ 482 h 599"/>
                <a:gd name="T14" fmla="*/ 173 w 549"/>
                <a:gd name="T15" fmla="*/ 482 h 599"/>
                <a:gd name="T16" fmla="*/ 141 w 549"/>
                <a:gd name="T17" fmla="*/ 599 h 599"/>
                <a:gd name="T18" fmla="*/ 0 w 549"/>
                <a:gd name="T19" fmla="*/ 599 h 599"/>
                <a:gd name="T20" fmla="*/ 184 w 549"/>
                <a:gd name="T21" fmla="*/ 0 h 599"/>
                <a:gd name="T22" fmla="*/ 364 w 549"/>
                <a:gd name="T23" fmla="*/ 0 h 599"/>
                <a:gd name="T24" fmla="*/ 549 w 54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9" h="599">
                  <a:moveTo>
                    <a:pt x="205" y="370"/>
                  </a:moveTo>
                  <a:lnTo>
                    <a:pt x="343" y="370"/>
                  </a:lnTo>
                  <a:lnTo>
                    <a:pt x="274" y="119"/>
                  </a:lnTo>
                  <a:lnTo>
                    <a:pt x="205" y="370"/>
                  </a:lnTo>
                  <a:close/>
                  <a:moveTo>
                    <a:pt x="549" y="599"/>
                  </a:moveTo>
                  <a:lnTo>
                    <a:pt x="408" y="599"/>
                  </a:lnTo>
                  <a:lnTo>
                    <a:pt x="375" y="482"/>
                  </a:lnTo>
                  <a:lnTo>
                    <a:pt x="173" y="482"/>
                  </a:lnTo>
                  <a:lnTo>
                    <a:pt x="141" y="599"/>
                  </a:lnTo>
                  <a:lnTo>
                    <a:pt x="0" y="599"/>
                  </a:lnTo>
                  <a:lnTo>
                    <a:pt x="184" y="0"/>
                  </a:lnTo>
                  <a:lnTo>
                    <a:pt x="364" y="0"/>
                  </a:lnTo>
                  <a:lnTo>
                    <a:pt x="549"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6" name="Freeform 138"/>
            <p:cNvSpPr>
              <a:spLocks/>
            </p:cNvSpPr>
            <p:nvPr userDrawn="1"/>
          </p:nvSpPr>
          <p:spPr bwMode="auto">
            <a:xfrm>
              <a:off x="4218" y="1788"/>
              <a:ext cx="66" cy="86"/>
            </a:xfrm>
            <a:custGeom>
              <a:avLst/>
              <a:gdLst>
                <a:gd name="T0" fmla="*/ 297 w 460"/>
                <a:gd name="T1" fmla="*/ 120 h 599"/>
                <a:gd name="T2" fmla="*/ 297 w 460"/>
                <a:gd name="T3" fmla="*/ 599 h 599"/>
                <a:gd name="T4" fmla="*/ 162 w 460"/>
                <a:gd name="T5" fmla="*/ 599 h 599"/>
                <a:gd name="T6" fmla="*/ 162 w 460"/>
                <a:gd name="T7" fmla="*/ 120 h 599"/>
                <a:gd name="T8" fmla="*/ 0 w 460"/>
                <a:gd name="T9" fmla="*/ 120 h 599"/>
                <a:gd name="T10" fmla="*/ 0 w 460"/>
                <a:gd name="T11" fmla="*/ 0 h 599"/>
                <a:gd name="T12" fmla="*/ 460 w 460"/>
                <a:gd name="T13" fmla="*/ 0 h 599"/>
                <a:gd name="T14" fmla="*/ 460 w 460"/>
                <a:gd name="T15" fmla="*/ 120 h 599"/>
                <a:gd name="T16" fmla="*/ 297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7" y="120"/>
                  </a:moveTo>
                  <a:lnTo>
                    <a:pt x="297" y="599"/>
                  </a:lnTo>
                  <a:lnTo>
                    <a:pt x="162" y="599"/>
                  </a:lnTo>
                  <a:lnTo>
                    <a:pt x="162" y="120"/>
                  </a:lnTo>
                  <a:lnTo>
                    <a:pt x="0" y="120"/>
                  </a:lnTo>
                  <a:lnTo>
                    <a:pt x="0" y="0"/>
                  </a:lnTo>
                  <a:lnTo>
                    <a:pt x="460" y="0"/>
                  </a:lnTo>
                  <a:lnTo>
                    <a:pt x="460" y="120"/>
                  </a:lnTo>
                  <a:lnTo>
                    <a:pt x="297"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7" name="Rectangle 139"/>
            <p:cNvSpPr>
              <a:spLocks noChangeArrowheads="1"/>
            </p:cNvSpPr>
            <p:nvPr userDrawn="1"/>
          </p:nvSpPr>
          <p:spPr bwMode="auto">
            <a:xfrm>
              <a:off x="42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8" name="Freeform 140"/>
            <p:cNvSpPr>
              <a:spLocks noEditPoints="1"/>
            </p:cNvSpPr>
            <p:nvPr userDrawn="1"/>
          </p:nvSpPr>
          <p:spPr bwMode="auto">
            <a:xfrm>
              <a:off x="4329" y="1787"/>
              <a:ext cx="67" cy="88"/>
            </a:xfrm>
            <a:custGeom>
              <a:avLst/>
              <a:gdLst>
                <a:gd name="T0" fmla="*/ 330 w 467"/>
                <a:gd name="T1" fmla="*/ 179 h 617"/>
                <a:gd name="T2" fmla="*/ 323 w 467"/>
                <a:gd name="T3" fmla="*/ 157 h 617"/>
                <a:gd name="T4" fmla="*/ 308 w 467"/>
                <a:gd name="T5" fmla="*/ 140 h 617"/>
                <a:gd name="T6" fmla="*/ 287 w 467"/>
                <a:gd name="T7" fmla="*/ 128 h 617"/>
                <a:gd name="T8" fmla="*/ 258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6 w 467"/>
                <a:gd name="T21" fmla="*/ 195 h 617"/>
                <a:gd name="T22" fmla="*/ 138 w 467"/>
                <a:gd name="T23" fmla="*/ 439 h 617"/>
                <a:gd name="T24" fmla="*/ 145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2 w 467"/>
                <a:gd name="T37" fmla="*/ 482 h 617"/>
                <a:gd name="T38" fmla="*/ 318 w 467"/>
                <a:gd name="T39" fmla="*/ 467 h 617"/>
                <a:gd name="T40" fmla="*/ 329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30 w 467"/>
                <a:gd name="T67" fmla="*/ 532 h 617"/>
                <a:gd name="T68" fmla="*/ 7 w 467"/>
                <a:gd name="T69" fmla="*/ 485 h 617"/>
                <a:gd name="T70" fmla="*/ 0 w 467"/>
                <a:gd name="T71" fmla="*/ 434 h 617"/>
                <a:gd name="T72" fmla="*/ 4 w 467"/>
                <a:gd name="T73" fmla="*/ 151 h 617"/>
                <a:gd name="T74" fmla="*/ 20 w 467"/>
                <a:gd name="T75" fmla="*/ 101 h 617"/>
                <a:gd name="T76" fmla="*/ 53 w 467"/>
                <a:gd name="T77" fmla="*/ 59 h 617"/>
                <a:gd name="T78" fmla="*/ 95 w 467"/>
                <a:gd name="T79" fmla="*/ 29 h 617"/>
                <a:gd name="T80" fmla="*/ 125 w 467"/>
                <a:gd name="T81" fmla="*/ 16 h 617"/>
                <a:gd name="T82" fmla="*/ 162 w 467"/>
                <a:gd name="T83" fmla="*/ 7 h 617"/>
                <a:gd name="T84" fmla="*/ 234 w 467"/>
                <a:gd name="T85" fmla="*/ 0 h 617"/>
                <a:gd name="T86" fmla="*/ 306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9" y="172"/>
                  </a:lnTo>
                  <a:lnTo>
                    <a:pt x="326" y="164"/>
                  </a:lnTo>
                  <a:lnTo>
                    <a:pt x="323" y="157"/>
                  </a:lnTo>
                  <a:lnTo>
                    <a:pt x="318" y="152"/>
                  </a:lnTo>
                  <a:lnTo>
                    <a:pt x="314" y="146"/>
                  </a:lnTo>
                  <a:lnTo>
                    <a:pt x="308" y="140"/>
                  </a:lnTo>
                  <a:lnTo>
                    <a:pt x="302" y="136"/>
                  </a:lnTo>
                  <a:lnTo>
                    <a:pt x="295" y="131"/>
                  </a:lnTo>
                  <a:lnTo>
                    <a:pt x="287" y="128"/>
                  </a:lnTo>
                  <a:lnTo>
                    <a:pt x="278" y="126"/>
                  </a:lnTo>
                  <a:lnTo>
                    <a:pt x="268" y="124"/>
                  </a:lnTo>
                  <a:lnTo>
                    <a:pt x="258"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4" y="146"/>
                  </a:lnTo>
                  <a:lnTo>
                    <a:pt x="149" y="152"/>
                  </a:lnTo>
                  <a:lnTo>
                    <a:pt x="145" y="157"/>
                  </a:lnTo>
                  <a:lnTo>
                    <a:pt x="142" y="164"/>
                  </a:lnTo>
                  <a:lnTo>
                    <a:pt x="139" y="172"/>
                  </a:lnTo>
                  <a:lnTo>
                    <a:pt x="138" y="179"/>
                  </a:lnTo>
                  <a:lnTo>
                    <a:pt x="137" y="188"/>
                  </a:lnTo>
                  <a:lnTo>
                    <a:pt x="136" y="195"/>
                  </a:lnTo>
                  <a:lnTo>
                    <a:pt x="136" y="422"/>
                  </a:lnTo>
                  <a:lnTo>
                    <a:pt x="137" y="431"/>
                  </a:lnTo>
                  <a:lnTo>
                    <a:pt x="138" y="439"/>
                  </a:lnTo>
                  <a:lnTo>
                    <a:pt x="139" y="447"/>
                  </a:lnTo>
                  <a:lnTo>
                    <a:pt x="142" y="453"/>
                  </a:lnTo>
                  <a:lnTo>
                    <a:pt x="145" y="460"/>
                  </a:lnTo>
                  <a:lnTo>
                    <a:pt x="149" y="467"/>
                  </a:lnTo>
                  <a:lnTo>
                    <a:pt x="154"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8" y="496"/>
                  </a:lnTo>
                  <a:lnTo>
                    <a:pt x="268" y="495"/>
                  </a:lnTo>
                  <a:lnTo>
                    <a:pt x="278" y="493"/>
                  </a:lnTo>
                  <a:lnTo>
                    <a:pt x="287" y="489"/>
                  </a:lnTo>
                  <a:lnTo>
                    <a:pt x="295" y="486"/>
                  </a:lnTo>
                  <a:lnTo>
                    <a:pt x="302" y="482"/>
                  </a:lnTo>
                  <a:lnTo>
                    <a:pt x="308" y="478"/>
                  </a:lnTo>
                  <a:lnTo>
                    <a:pt x="314" y="472"/>
                  </a:lnTo>
                  <a:lnTo>
                    <a:pt x="318" y="467"/>
                  </a:lnTo>
                  <a:lnTo>
                    <a:pt x="323" y="460"/>
                  </a:lnTo>
                  <a:lnTo>
                    <a:pt x="326" y="453"/>
                  </a:lnTo>
                  <a:lnTo>
                    <a:pt x="329"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3" y="588"/>
                  </a:lnTo>
                  <a:lnTo>
                    <a:pt x="364" y="593"/>
                  </a:lnTo>
                  <a:lnTo>
                    <a:pt x="353" y="598"/>
                  </a:lnTo>
                  <a:lnTo>
                    <a:pt x="342" y="601"/>
                  </a:lnTo>
                  <a:lnTo>
                    <a:pt x="331" y="605"/>
                  </a:lnTo>
                  <a:lnTo>
                    <a:pt x="318" y="608"/>
                  </a:lnTo>
                  <a:lnTo>
                    <a:pt x="306" y="611"/>
                  </a:lnTo>
                  <a:lnTo>
                    <a:pt x="293" y="614"/>
                  </a:lnTo>
                  <a:lnTo>
                    <a:pt x="264" y="616"/>
                  </a:lnTo>
                  <a:lnTo>
                    <a:pt x="234" y="617"/>
                  </a:lnTo>
                  <a:lnTo>
                    <a:pt x="203" y="616"/>
                  </a:lnTo>
                  <a:lnTo>
                    <a:pt x="175" y="614"/>
                  </a:lnTo>
                  <a:lnTo>
                    <a:pt x="162" y="611"/>
                  </a:lnTo>
                  <a:lnTo>
                    <a:pt x="149" y="608"/>
                  </a:lnTo>
                  <a:lnTo>
                    <a:pt x="137" y="605"/>
                  </a:lnTo>
                  <a:lnTo>
                    <a:pt x="125" y="601"/>
                  </a:lnTo>
                  <a:lnTo>
                    <a:pt x="114" y="598"/>
                  </a:lnTo>
                  <a:lnTo>
                    <a:pt x="104" y="593"/>
                  </a:lnTo>
                  <a:lnTo>
                    <a:pt x="95" y="588"/>
                  </a:lnTo>
                  <a:lnTo>
                    <a:pt x="85" y="583"/>
                  </a:lnTo>
                  <a:lnTo>
                    <a:pt x="68" y="572"/>
                  </a:lnTo>
                  <a:lnTo>
                    <a:pt x="53" y="560"/>
                  </a:lnTo>
                  <a:lnTo>
                    <a:pt x="41" y="546"/>
                  </a:lnTo>
                  <a:lnTo>
                    <a:pt x="30" y="532"/>
                  </a:lnTo>
                  <a:lnTo>
                    <a:pt x="20" y="517"/>
                  </a:lnTo>
                  <a:lnTo>
                    <a:pt x="13" y="500"/>
                  </a:lnTo>
                  <a:lnTo>
                    <a:pt x="7" y="485"/>
                  </a:lnTo>
                  <a:lnTo>
                    <a:pt x="4" y="468"/>
                  </a:lnTo>
                  <a:lnTo>
                    <a:pt x="1" y="451"/>
                  </a:lnTo>
                  <a:lnTo>
                    <a:pt x="0" y="434"/>
                  </a:lnTo>
                  <a:lnTo>
                    <a:pt x="0" y="184"/>
                  </a:lnTo>
                  <a:lnTo>
                    <a:pt x="1" y="167"/>
                  </a:lnTo>
                  <a:lnTo>
                    <a:pt x="4" y="151"/>
                  </a:lnTo>
                  <a:lnTo>
                    <a:pt x="7" y="134"/>
                  </a:lnTo>
                  <a:lnTo>
                    <a:pt x="13" y="117"/>
                  </a:lnTo>
                  <a:lnTo>
                    <a:pt x="20" y="101"/>
                  </a:lnTo>
                  <a:lnTo>
                    <a:pt x="30" y="85"/>
                  </a:lnTo>
                  <a:lnTo>
                    <a:pt x="41" y="72"/>
                  </a:lnTo>
                  <a:lnTo>
                    <a:pt x="53" y="59"/>
                  </a:lnTo>
                  <a:lnTo>
                    <a:pt x="68" y="46"/>
                  </a:lnTo>
                  <a:lnTo>
                    <a:pt x="85" y="35"/>
                  </a:lnTo>
                  <a:lnTo>
                    <a:pt x="95" y="29"/>
                  </a:lnTo>
                  <a:lnTo>
                    <a:pt x="104" y="25"/>
                  </a:lnTo>
                  <a:lnTo>
                    <a:pt x="114" y="20"/>
                  </a:lnTo>
                  <a:lnTo>
                    <a:pt x="125" y="16"/>
                  </a:lnTo>
                  <a:lnTo>
                    <a:pt x="137" y="13"/>
                  </a:lnTo>
                  <a:lnTo>
                    <a:pt x="149" y="9"/>
                  </a:lnTo>
                  <a:lnTo>
                    <a:pt x="162" y="7"/>
                  </a:lnTo>
                  <a:lnTo>
                    <a:pt x="175" y="5"/>
                  </a:lnTo>
                  <a:lnTo>
                    <a:pt x="203" y="1"/>
                  </a:lnTo>
                  <a:lnTo>
                    <a:pt x="234" y="0"/>
                  </a:lnTo>
                  <a:lnTo>
                    <a:pt x="264" y="1"/>
                  </a:lnTo>
                  <a:lnTo>
                    <a:pt x="293" y="5"/>
                  </a:lnTo>
                  <a:lnTo>
                    <a:pt x="306" y="7"/>
                  </a:lnTo>
                  <a:lnTo>
                    <a:pt x="318" y="9"/>
                  </a:lnTo>
                  <a:lnTo>
                    <a:pt x="331" y="13"/>
                  </a:lnTo>
                  <a:lnTo>
                    <a:pt x="342" y="16"/>
                  </a:lnTo>
                  <a:lnTo>
                    <a:pt x="353" y="20"/>
                  </a:lnTo>
                  <a:lnTo>
                    <a:pt x="364" y="25"/>
                  </a:lnTo>
                  <a:lnTo>
                    <a:pt x="373"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9" name="Freeform 141"/>
            <p:cNvSpPr>
              <a:spLocks/>
            </p:cNvSpPr>
            <p:nvPr userDrawn="1"/>
          </p:nvSpPr>
          <p:spPr bwMode="auto">
            <a:xfrm>
              <a:off x="4411" y="1788"/>
              <a:ext cx="71" cy="86"/>
            </a:xfrm>
            <a:custGeom>
              <a:avLst/>
              <a:gdLst>
                <a:gd name="T0" fmla="*/ 130 w 495"/>
                <a:gd name="T1" fmla="*/ 205 h 599"/>
                <a:gd name="T2" fmla="*/ 130 w 495"/>
                <a:gd name="T3" fmla="*/ 599 h 599"/>
                <a:gd name="T4" fmla="*/ 0 w 495"/>
                <a:gd name="T5" fmla="*/ 599 h 599"/>
                <a:gd name="T6" fmla="*/ 0 w 495"/>
                <a:gd name="T7" fmla="*/ 0 h 599"/>
                <a:gd name="T8" fmla="*/ 167 w 495"/>
                <a:gd name="T9" fmla="*/ 0 h 599"/>
                <a:gd name="T10" fmla="*/ 365 w 495"/>
                <a:gd name="T11" fmla="*/ 413 h 599"/>
                <a:gd name="T12" fmla="*/ 365 w 495"/>
                <a:gd name="T13" fmla="*/ 0 h 599"/>
                <a:gd name="T14" fmla="*/ 495 w 495"/>
                <a:gd name="T15" fmla="*/ 0 h 599"/>
                <a:gd name="T16" fmla="*/ 495 w 495"/>
                <a:gd name="T17" fmla="*/ 599 h 599"/>
                <a:gd name="T18" fmla="*/ 328 w 495"/>
                <a:gd name="T19" fmla="*/ 599 h 599"/>
                <a:gd name="T20" fmla="*/ 130 w 495"/>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599">
                  <a:moveTo>
                    <a:pt x="130" y="205"/>
                  </a:moveTo>
                  <a:lnTo>
                    <a:pt x="130" y="599"/>
                  </a:lnTo>
                  <a:lnTo>
                    <a:pt x="0" y="599"/>
                  </a:lnTo>
                  <a:lnTo>
                    <a:pt x="0" y="0"/>
                  </a:lnTo>
                  <a:lnTo>
                    <a:pt x="167" y="0"/>
                  </a:lnTo>
                  <a:lnTo>
                    <a:pt x="365" y="413"/>
                  </a:lnTo>
                  <a:lnTo>
                    <a:pt x="365" y="0"/>
                  </a:lnTo>
                  <a:lnTo>
                    <a:pt x="495" y="0"/>
                  </a:lnTo>
                  <a:lnTo>
                    <a:pt x="495" y="599"/>
                  </a:lnTo>
                  <a:lnTo>
                    <a:pt x="328"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0" name="Freeform 142"/>
            <p:cNvSpPr>
              <a:spLocks/>
            </p:cNvSpPr>
            <p:nvPr userDrawn="1"/>
          </p:nvSpPr>
          <p:spPr bwMode="auto">
            <a:xfrm>
              <a:off x="4519" y="1788"/>
              <a:ext cx="65" cy="86"/>
            </a:xfrm>
            <a:custGeom>
              <a:avLst/>
              <a:gdLst>
                <a:gd name="T0" fmla="*/ 298 w 460"/>
                <a:gd name="T1" fmla="*/ 120 h 599"/>
                <a:gd name="T2" fmla="*/ 298 w 460"/>
                <a:gd name="T3" fmla="*/ 599 h 599"/>
                <a:gd name="T4" fmla="*/ 163 w 460"/>
                <a:gd name="T5" fmla="*/ 599 h 599"/>
                <a:gd name="T6" fmla="*/ 163 w 460"/>
                <a:gd name="T7" fmla="*/ 120 h 599"/>
                <a:gd name="T8" fmla="*/ 0 w 460"/>
                <a:gd name="T9" fmla="*/ 120 h 599"/>
                <a:gd name="T10" fmla="*/ 0 w 460"/>
                <a:gd name="T11" fmla="*/ 0 h 599"/>
                <a:gd name="T12" fmla="*/ 460 w 460"/>
                <a:gd name="T13" fmla="*/ 0 h 599"/>
                <a:gd name="T14" fmla="*/ 460 w 460"/>
                <a:gd name="T15" fmla="*/ 120 h 599"/>
                <a:gd name="T16" fmla="*/ 298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8" y="120"/>
                  </a:moveTo>
                  <a:lnTo>
                    <a:pt x="298" y="599"/>
                  </a:lnTo>
                  <a:lnTo>
                    <a:pt x="163" y="599"/>
                  </a:lnTo>
                  <a:lnTo>
                    <a:pt x="163" y="120"/>
                  </a:lnTo>
                  <a:lnTo>
                    <a:pt x="0" y="120"/>
                  </a:lnTo>
                  <a:lnTo>
                    <a:pt x="0" y="0"/>
                  </a:lnTo>
                  <a:lnTo>
                    <a:pt x="460" y="0"/>
                  </a:lnTo>
                  <a:lnTo>
                    <a:pt x="460" y="120"/>
                  </a:lnTo>
                  <a:lnTo>
                    <a:pt x="298"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1" name="Freeform 143"/>
            <p:cNvSpPr>
              <a:spLocks/>
            </p:cNvSpPr>
            <p:nvPr userDrawn="1"/>
          </p:nvSpPr>
          <p:spPr bwMode="auto">
            <a:xfrm>
              <a:off x="4594" y="1788"/>
              <a:ext cx="55" cy="86"/>
            </a:xfrm>
            <a:custGeom>
              <a:avLst/>
              <a:gdLst>
                <a:gd name="T0" fmla="*/ 0 w 379"/>
                <a:gd name="T1" fmla="*/ 599 h 599"/>
                <a:gd name="T2" fmla="*/ 0 w 379"/>
                <a:gd name="T3" fmla="*/ 0 h 599"/>
                <a:gd name="T4" fmla="*/ 379 w 379"/>
                <a:gd name="T5" fmla="*/ 0 h 599"/>
                <a:gd name="T6" fmla="*/ 379 w 379"/>
                <a:gd name="T7" fmla="*/ 120 h 599"/>
                <a:gd name="T8" fmla="*/ 135 w 379"/>
                <a:gd name="T9" fmla="*/ 120 h 599"/>
                <a:gd name="T10" fmla="*/ 135 w 379"/>
                <a:gd name="T11" fmla="*/ 230 h 599"/>
                <a:gd name="T12" fmla="*/ 360 w 379"/>
                <a:gd name="T13" fmla="*/ 230 h 599"/>
                <a:gd name="T14" fmla="*/ 360 w 379"/>
                <a:gd name="T15" fmla="*/ 349 h 599"/>
                <a:gd name="T16" fmla="*/ 135 w 379"/>
                <a:gd name="T17" fmla="*/ 349 h 599"/>
                <a:gd name="T18" fmla="*/ 135 w 379"/>
                <a:gd name="T19" fmla="*/ 480 h 599"/>
                <a:gd name="T20" fmla="*/ 379 w 379"/>
                <a:gd name="T21" fmla="*/ 480 h 599"/>
                <a:gd name="T22" fmla="*/ 379 w 379"/>
                <a:gd name="T23" fmla="*/ 599 h 599"/>
                <a:gd name="T24" fmla="*/ 0 w 37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 h="599">
                  <a:moveTo>
                    <a:pt x="0" y="599"/>
                  </a:moveTo>
                  <a:lnTo>
                    <a:pt x="0" y="0"/>
                  </a:lnTo>
                  <a:lnTo>
                    <a:pt x="379" y="0"/>
                  </a:lnTo>
                  <a:lnTo>
                    <a:pt x="379" y="120"/>
                  </a:lnTo>
                  <a:lnTo>
                    <a:pt x="135" y="120"/>
                  </a:lnTo>
                  <a:lnTo>
                    <a:pt x="135" y="230"/>
                  </a:lnTo>
                  <a:lnTo>
                    <a:pt x="360" y="230"/>
                  </a:lnTo>
                  <a:lnTo>
                    <a:pt x="360" y="349"/>
                  </a:lnTo>
                  <a:lnTo>
                    <a:pt x="135" y="349"/>
                  </a:lnTo>
                  <a:lnTo>
                    <a:pt x="135" y="480"/>
                  </a:lnTo>
                  <a:lnTo>
                    <a:pt x="379" y="480"/>
                  </a:lnTo>
                  <a:lnTo>
                    <a:pt x="379"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2" name="Freeform 144"/>
            <p:cNvSpPr>
              <a:spLocks/>
            </p:cNvSpPr>
            <p:nvPr userDrawn="1"/>
          </p:nvSpPr>
          <p:spPr bwMode="auto">
            <a:xfrm>
              <a:off x="4661" y="1787"/>
              <a:ext cx="56" cy="88"/>
            </a:xfrm>
            <a:custGeom>
              <a:avLst/>
              <a:gdLst>
                <a:gd name="T0" fmla="*/ 136 w 395"/>
                <a:gd name="T1" fmla="*/ 431 h 617"/>
                <a:gd name="T2" fmla="*/ 142 w 395"/>
                <a:gd name="T3" fmla="*/ 454 h 617"/>
                <a:gd name="T4" fmla="*/ 149 w 395"/>
                <a:gd name="T5" fmla="*/ 468 h 617"/>
                <a:gd name="T6" fmla="*/ 158 w 395"/>
                <a:gd name="T7" fmla="*/ 478 h 617"/>
                <a:gd name="T8" fmla="*/ 170 w 395"/>
                <a:gd name="T9" fmla="*/ 486 h 617"/>
                <a:gd name="T10" fmla="*/ 187 w 395"/>
                <a:gd name="T11" fmla="*/ 491 h 617"/>
                <a:gd name="T12" fmla="*/ 207 w 395"/>
                <a:gd name="T13" fmla="*/ 495 h 617"/>
                <a:gd name="T14" fmla="*/ 255 w 395"/>
                <a:gd name="T15" fmla="*/ 494 h 617"/>
                <a:gd name="T16" fmla="*/ 335 w 395"/>
                <a:gd name="T17" fmla="*/ 487 h 617"/>
                <a:gd name="T18" fmla="*/ 395 w 395"/>
                <a:gd name="T19" fmla="*/ 599 h 617"/>
                <a:gd name="T20" fmla="*/ 351 w 395"/>
                <a:gd name="T21" fmla="*/ 607 h 617"/>
                <a:gd name="T22" fmla="*/ 308 w 395"/>
                <a:gd name="T23" fmla="*/ 613 h 617"/>
                <a:gd name="T24" fmla="*/ 264 w 395"/>
                <a:gd name="T25" fmla="*/ 616 h 617"/>
                <a:gd name="T26" fmla="*/ 220 w 395"/>
                <a:gd name="T27" fmla="*/ 617 h 617"/>
                <a:gd name="T28" fmla="*/ 167 w 395"/>
                <a:gd name="T29" fmla="*/ 614 h 617"/>
                <a:gd name="T30" fmla="*/ 122 w 395"/>
                <a:gd name="T31" fmla="*/ 604 h 617"/>
                <a:gd name="T32" fmla="*/ 83 w 395"/>
                <a:gd name="T33" fmla="*/ 588 h 617"/>
                <a:gd name="T34" fmla="*/ 53 w 395"/>
                <a:gd name="T35" fmla="*/ 567 h 617"/>
                <a:gd name="T36" fmla="*/ 29 w 395"/>
                <a:gd name="T37" fmla="*/ 540 h 617"/>
                <a:gd name="T38" fmla="*/ 13 w 395"/>
                <a:gd name="T39" fmla="*/ 508 h 617"/>
                <a:gd name="T40" fmla="*/ 3 w 395"/>
                <a:gd name="T41" fmla="*/ 473 h 617"/>
                <a:gd name="T42" fmla="*/ 0 w 395"/>
                <a:gd name="T43" fmla="*/ 434 h 617"/>
                <a:gd name="T44" fmla="*/ 1 w 395"/>
                <a:gd name="T45" fmla="*/ 164 h 617"/>
                <a:gd name="T46" fmla="*/ 8 w 395"/>
                <a:gd name="T47" fmla="*/ 127 h 617"/>
                <a:gd name="T48" fmla="*/ 20 w 395"/>
                <a:gd name="T49" fmla="*/ 93 h 617"/>
                <a:gd name="T50" fmla="*/ 40 w 395"/>
                <a:gd name="T51" fmla="*/ 64 h 617"/>
                <a:gd name="T52" fmla="*/ 67 w 395"/>
                <a:gd name="T53" fmla="*/ 40 h 617"/>
                <a:gd name="T54" fmla="*/ 101 w 395"/>
                <a:gd name="T55" fmla="*/ 22 h 617"/>
                <a:gd name="T56" fmla="*/ 143 w 395"/>
                <a:gd name="T57" fmla="*/ 8 h 617"/>
                <a:gd name="T58" fmla="*/ 193 w 395"/>
                <a:gd name="T59" fmla="*/ 1 h 617"/>
                <a:gd name="T60" fmla="*/ 242 w 395"/>
                <a:gd name="T61" fmla="*/ 0 h 617"/>
                <a:gd name="T62" fmla="*/ 286 w 395"/>
                <a:gd name="T63" fmla="*/ 4 h 617"/>
                <a:gd name="T64" fmla="*/ 329 w 395"/>
                <a:gd name="T65" fmla="*/ 8 h 617"/>
                <a:gd name="T66" fmla="*/ 372 w 395"/>
                <a:gd name="T67" fmla="*/ 15 h 617"/>
                <a:gd name="T68" fmla="*/ 376 w 395"/>
                <a:gd name="T69" fmla="*/ 137 h 617"/>
                <a:gd name="T70" fmla="*/ 294 w 395"/>
                <a:gd name="T71" fmla="*/ 127 h 617"/>
                <a:gd name="T72" fmla="*/ 220 w 395"/>
                <a:gd name="T73" fmla="*/ 122 h 617"/>
                <a:gd name="T74" fmla="*/ 197 w 395"/>
                <a:gd name="T75" fmla="*/ 125 h 617"/>
                <a:gd name="T76" fmla="*/ 178 w 395"/>
                <a:gd name="T77" fmla="*/ 128 h 617"/>
                <a:gd name="T78" fmla="*/ 163 w 395"/>
                <a:gd name="T79" fmla="*/ 135 h 617"/>
                <a:gd name="T80" fmla="*/ 153 w 395"/>
                <a:gd name="T81" fmla="*/ 145 h 617"/>
                <a:gd name="T82" fmla="*/ 144 w 395"/>
                <a:gd name="T83" fmla="*/ 156 h 617"/>
                <a:gd name="T84" fmla="*/ 140 w 395"/>
                <a:gd name="T85" fmla="*/ 171 h 617"/>
                <a:gd name="T86" fmla="*/ 135 w 395"/>
                <a:gd name="T87" fmla="*/ 20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5" h="617">
                  <a:moveTo>
                    <a:pt x="135" y="412"/>
                  </a:moveTo>
                  <a:lnTo>
                    <a:pt x="136" y="431"/>
                  </a:lnTo>
                  <a:lnTo>
                    <a:pt x="140" y="448"/>
                  </a:lnTo>
                  <a:lnTo>
                    <a:pt x="142" y="454"/>
                  </a:lnTo>
                  <a:lnTo>
                    <a:pt x="144" y="461"/>
                  </a:lnTo>
                  <a:lnTo>
                    <a:pt x="149" y="468"/>
                  </a:lnTo>
                  <a:lnTo>
                    <a:pt x="153" y="473"/>
                  </a:lnTo>
                  <a:lnTo>
                    <a:pt x="158" y="478"/>
                  </a:lnTo>
                  <a:lnTo>
                    <a:pt x="163" y="482"/>
                  </a:lnTo>
                  <a:lnTo>
                    <a:pt x="170" y="486"/>
                  </a:lnTo>
                  <a:lnTo>
                    <a:pt x="178" y="489"/>
                  </a:lnTo>
                  <a:lnTo>
                    <a:pt x="187" y="491"/>
                  </a:lnTo>
                  <a:lnTo>
                    <a:pt x="197" y="494"/>
                  </a:lnTo>
                  <a:lnTo>
                    <a:pt x="207" y="495"/>
                  </a:lnTo>
                  <a:lnTo>
                    <a:pt x="220" y="495"/>
                  </a:lnTo>
                  <a:lnTo>
                    <a:pt x="255" y="494"/>
                  </a:lnTo>
                  <a:lnTo>
                    <a:pt x="294" y="491"/>
                  </a:lnTo>
                  <a:lnTo>
                    <a:pt x="335" y="487"/>
                  </a:lnTo>
                  <a:lnTo>
                    <a:pt x="376" y="480"/>
                  </a:lnTo>
                  <a:lnTo>
                    <a:pt x="395" y="599"/>
                  </a:lnTo>
                  <a:lnTo>
                    <a:pt x="372" y="602"/>
                  </a:lnTo>
                  <a:lnTo>
                    <a:pt x="351" y="607"/>
                  </a:lnTo>
                  <a:lnTo>
                    <a:pt x="329" y="610"/>
                  </a:lnTo>
                  <a:lnTo>
                    <a:pt x="308" y="613"/>
                  </a:lnTo>
                  <a:lnTo>
                    <a:pt x="286" y="615"/>
                  </a:lnTo>
                  <a:lnTo>
                    <a:pt x="264" y="616"/>
                  </a:lnTo>
                  <a:lnTo>
                    <a:pt x="242" y="617"/>
                  </a:lnTo>
                  <a:lnTo>
                    <a:pt x="220" y="617"/>
                  </a:lnTo>
                  <a:lnTo>
                    <a:pt x="193" y="617"/>
                  </a:lnTo>
                  <a:lnTo>
                    <a:pt x="167" y="614"/>
                  </a:lnTo>
                  <a:lnTo>
                    <a:pt x="143" y="610"/>
                  </a:lnTo>
                  <a:lnTo>
                    <a:pt x="122" y="604"/>
                  </a:lnTo>
                  <a:lnTo>
                    <a:pt x="101" y="597"/>
                  </a:lnTo>
                  <a:lnTo>
                    <a:pt x="83" y="588"/>
                  </a:lnTo>
                  <a:lnTo>
                    <a:pt x="67" y="578"/>
                  </a:lnTo>
                  <a:lnTo>
                    <a:pt x="53" y="567"/>
                  </a:lnTo>
                  <a:lnTo>
                    <a:pt x="40" y="554"/>
                  </a:lnTo>
                  <a:lnTo>
                    <a:pt x="29" y="540"/>
                  </a:lnTo>
                  <a:lnTo>
                    <a:pt x="20" y="525"/>
                  </a:lnTo>
                  <a:lnTo>
                    <a:pt x="13" y="508"/>
                  </a:lnTo>
                  <a:lnTo>
                    <a:pt x="8" y="491"/>
                  </a:lnTo>
                  <a:lnTo>
                    <a:pt x="3" y="473"/>
                  </a:lnTo>
                  <a:lnTo>
                    <a:pt x="1" y="454"/>
                  </a:lnTo>
                  <a:lnTo>
                    <a:pt x="0" y="434"/>
                  </a:lnTo>
                  <a:lnTo>
                    <a:pt x="0" y="184"/>
                  </a:lnTo>
                  <a:lnTo>
                    <a:pt x="1" y="164"/>
                  </a:lnTo>
                  <a:lnTo>
                    <a:pt x="3" y="145"/>
                  </a:lnTo>
                  <a:lnTo>
                    <a:pt x="8" y="127"/>
                  </a:lnTo>
                  <a:lnTo>
                    <a:pt x="13" y="109"/>
                  </a:lnTo>
                  <a:lnTo>
                    <a:pt x="20" y="93"/>
                  </a:lnTo>
                  <a:lnTo>
                    <a:pt x="29" y="78"/>
                  </a:lnTo>
                  <a:lnTo>
                    <a:pt x="40" y="64"/>
                  </a:lnTo>
                  <a:lnTo>
                    <a:pt x="53" y="52"/>
                  </a:lnTo>
                  <a:lnTo>
                    <a:pt x="67" y="40"/>
                  </a:lnTo>
                  <a:lnTo>
                    <a:pt x="83" y="29"/>
                  </a:lnTo>
                  <a:lnTo>
                    <a:pt x="101" y="22"/>
                  </a:lnTo>
                  <a:lnTo>
                    <a:pt x="122" y="14"/>
                  </a:lnTo>
                  <a:lnTo>
                    <a:pt x="143" y="8"/>
                  </a:lnTo>
                  <a:lnTo>
                    <a:pt x="167" y="4"/>
                  </a:lnTo>
                  <a:lnTo>
                    <a:pt x="193" y="1"/>
                  </a:lnTo>
                  <a:lnTo>
                    <a:pt x="220" y="0"/>
                  </a:lnTo>
                  <a:lnTo>
                    <a:pt x="242" y="0"/>
                  </a:lnTo>
                  <a:lnTo>
                    <a:pt x="264" y="1"/>
                  </a:lnTo>
                  <a:lnTo>
                    <a:pt x="286" y="4"/>
                  </a:lnTo>
                  <a:lnTo>
                    <a:pt x="308" y="5"/>
                  </a:lnTo>
                  <a:lnTo>
                    <a:pt x="329" y="8"/>
                  </a:lnTo>
                  <a:lnTo>
                    <a:pt x="351" y="11"/>
                  </a:lnTo>
                  <a:lnTo>
                    <a:pt x="372" y="15"/>
                  </a:lnTo>
                  <a:lnTo>
                    <a:pt x="395" y="19"/>
                  </a:lnTo>
                  <a:lnTo>
                    <a:pt x="376" y="137"/>
                  </a:lnTo>
                  <a:lnTo>
                    <a:pt x="335" y="131"/>
                  </a:lnTo>
                  <a:lnTo>
                    <a:pt x="294" y="127"/>
                  </a:lnTo>
                  <a:lnTo>
                    <a:pt x="255" y="124"/>
                  </a:lnTo>
                  <a:lnTo>
                    <a:pt x="220" y="122"/>
                  </a:lnTo>
                  <a:lnTo>
                    <a:pt x="207" y="124"/>
                  </a:lnTo>
                  <a:lnTo>
                    <a:pt x="197" y="125"/>
                  </a:lnTo>
                  <a:lnTo>
                    <a:pt x="187" y="126"/>
                  </a:lnTo>
                  <a:lnTo>
                    <a:pt x="178" y="128"/>
                  </a:lnTo>
                  <a:lnTo>
                    <a:pt x="170" y="131"/>
                  </a:lnTo>
                  <a:lnTo>
                    <a:pt x="163" y="135"/>
                  </a:lnTo>
                  <a:lnTo>
                    <a:pt x="158" y="139"/>
                  </a:lnTo>
                  <a:lnTo>
                    <a:pt x="153" y="145"/>
                  </a:lnTo>
                  <a:lnTo>
                    <a:pt x="149" y="151"/>
                  </a:lnTo>
                  <a:lnTo>
                    <a:pt x="144" y="156"/>
                  </a:lnTo>
                  <a:lnTo>
                    <a:pt x="142" y="163"/>
                  </a:lnTo>
                  <a:lnTo>
                    <a:pt x="140" y="171"/>
                  </a:lnTo>
                  <a:lnTo>
                    <a:pt x="136" y="186"/>
                  </a:lnTo>
                  <a:lnTo>
                    <a:pt x="135" y="205"/>
                  </a:lnTo>
                  <a:lnTo>
                    <a:pt x="135"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3" name="Freeform 145"/>
            <p:cNvSpPr>
              <a:spLocks/>
            </p:cNvSpPr>
            <p:nvPr userDrawn="1"/>
          </p:nvSpPr>
          <p:spPr bwMode="auto">
            <a:xfrm>
              <a:off x="4730" y="1788"/>
              <a:ext cx="67" cy="86"/>
            </a:xfrm>
            <a:custGeom>
              <a:avLst/>
              <a:gdLst>
                <a:gd name="T0" fmla="*/ 331 w 466"/>
                <a:gd name="T1" fmla="*/ 599 h 599"/>
                <a:gd name="T2" fmla="*/ 331 w 466"/>
                <a:gd name="T3" fmla="*/ 358 h 599"/>
                <a:gd name="T4" fmla="*/ 136 w 466"/>
                <a:gd name="T5" fmla="*/ 358 h 599"/>
                <a:gd name="T6" fmla="*/ 136 w 466"/>
                <a:gd name="T7" fmla="*/ 599 h 599"/>
                <a:gd name="T8" fmla="*/ 0 w 466"/>
                <a:gd name="T9" fmla="*/ 599 h 599"/>
                <a:gd name="T10" fmla="*/ 0 w 466"/>
                <a:gd name="T11" fmla="*/ 0 h 599"/>
                <a:gd name="T12" fmla="*/ 136 w 466"/>
                <a:gd name="T13" fmla="*/ 0 h 599"/>
                <a:gd name="T14" fmla="*/ 136 w 466"/>
                <a:gd name="T15" fmla="*/ 239 h 599"/>
                <a:gd name="T16" fmla="*/ 331 w 466"/>
                <a:gd name="T17" fmla="*/ 239 h 599"/>
                <a:gd name="T18" fmla="*/ 331 w 466"/>
                <a:gd name="T19" fmla="*/ 0 h 599"/>
                <a:gd name="T20" fmla="*/ 466 w 466"/>
                <a:gd name="T21" fmla="*/ 0 h 599"/>
                <a:gd name="T22" fmla="*/ 466 w 466"/>
                <a:gd name="T23" fmla="*/ 599 h 599"/>
                <a:gd name="T24" fmla="*/ 331 w 466"/>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 h="599">
                  <a:moveTo>
                    <a:pt x="331" y="599"/>
                  </a:moveTo>
                  <a:lnTo>
                    <a:pt x="331" y="358"/>
                  </a:lnTo>
                  <a:lnTo>
                    <a:pt x="136" y="358"/>
                  </a:lnTo>
                  <a:lnTo>
                    <a:pt x="136" y="599"/>
                  </a:lnTo>
                  <a:lnTo>
                    <a:pt x="0" y="599"/>
                  </a:lnTo>
                  <a:lnTo>
                    <a:pt x="0" y="0"/>
                  </a:lnTo>
                  <a:lnTo>
                    <a:pt x="136" y="0"/>
                  </a:lnTo>
                  <a:lnTo>
                    <a:pt x="136" y="239"/>
                  </a:lnTo>
                  <a:lnTo>
                    <a:pt x="331" y="239"/>
                  </a:lnTo>
                  <a:lnTo>
                    <a:pt x="331" y="0"/>
                  </a:lnTo>
                  <a:lnTo>
                    <a:pt x="466" y="0"/>
                  </a:lnTo>
                  <a:lnTo>
                    <a:pt x="466" y="599"/>
                  </a:lnTo>
                  <a:lnTo>
                    <a:pt x="331"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4" name="Freeform 146"/>
            <p:cNvSpPr>
              <a:spLocks/>
            </p:cNvSpPr>
            <p:nvPr userDrawn="1"/>
          </p:nvSpPr>
          <p:spPr bwMode="auto">
            <a:xfrm>
              <a:off x="4814" y="1788"/>
              <a:ext cx="70" cy="86"/>
            </a:xfrm>
            <a:custGeom>
              <a:avLst/>
              <a:gdLst>
                <a:gd name="T0" fmla="*/ 129 w 494"/>
                <a:gd name="T1" fmla="*/ 205 h 599"/>
                <a:gd name="T2" fmla="*/ 129 w 494"/>
                <a:gd name="T3" fmla="*/ 599 h 599"/>
                <a:gd name="T4" fmla="*/ 0 w 494"/>
                <a:gd name="T5" fmla="*/ 599 h 599"/>
                <a:gd name="T6" fmla="*/ 0 w 494"/>
                <a:gd name="T7" fmla="*/ 0 h 599"/>
                <a:gd name="T8" fmla="*/ 167 w 494"/>
                <a:gd name="T9" fmla="*/ 0 h 599"/>
                <a:gd name="T10" fmla="*/ 364 w 494"/>
                <a:gd name="T11" fmla="*/ 413 h 599"/>
                <a:gd name="T12" fmla="*/ 364 w 494"/>
                <a:gd name="T13" fmla="*/ 0 h 599"/>
                <a:gd name="T14" fmla="*/ 494 w 494"/>
                <a:gd name="T15" fmla="*/ 0 h 599"/>
                <a:gd name="T16" fmla="*/ 494 w 494"/>
                <a:gd name="T17" fmla="*/ 599 h 599"/>
                <a:gd name="T18" fmla="*/ 327 w 494"/>
                <a:gd name="T19" fmla="*/ 599 h 599"/>
                <a:gd name="T20" fmla="*/ 129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29" y="205"/>
                  </a:moveTo>
                  <a:lnTo>
                    <a:pt x="129" y="599"/>
                  </a:lnTo>
                  <a:lnTo>
                    <a:pt x="0" y="599"/>
                  </a:lnTo>
                  <a:lnTo>
                    <a:pt x="0" y="0"/>
                  </a:lnTo>
                  <a:lnTo>
                    <a:pt x="167" y="0"/>
                  </a:lnTo>
                  <a:lnTo>
                    <a:pt x="364" y="413"/>
                  </a:lnTo>
                  <a:lnTo>
                    <a:pt x="364" y="0"/>
                  </a:lnTo>
                  <a:lnTo>
                    <a:pt x="494" y="0"/>
                  </a:lnTo>
                  <a:lnTo>
                    <a:pt x="494" y="599"/>
                  </a:lnTo>
                  <a:lnTo>
                    <a:pt x="327" y="599"/>
                  </a:lnTo>
                  <a:lnTo>
                    <a:pt x="129"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5" name="Freeform 147"/>
            <p:cNvSpPr>
              <a:spLocks noEditPoints="1"/>
            </p:cNvSpPr>
            <p:nvPr userDrawn="1"/>
          </p:nvSpPr>
          <p:spPr bwMode="auto">
            <a:xfrm>
              <a:off x="4899"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6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6"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6" y="188"/>
                  </a:lnTo>
                  <a:lnTo>
                    <a:pt x="135" y="195"/>
                  </a:lnTo>
                  <a:lnTo>
                    <a:pt x="135" y="422"/>
                  </a:lnTo>
                  <a:lnTo>
                    <a:pt x="136"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6" y="453"/>
                  </a:lnTo>
                  <a:lnTo>
                    <a:pt x="328" y="447"/>
                  </a:lnTo>
                  <a:lnTo>
                    <a:pt x="330" y="439"/>
                  </a:lnTo>
                  <a:lnTo>
                    <a:pt x="331" y="431"/>
                  </a:lnTo>
                  <a:lnTo>
                    <a:pt x="332" y="422"/>
                  </a:lnTo>
                  <a:lnTo>
                    <a:pt x="332" y="195"/>
                  </a:lnTo>
                  <a:close/>
                  <a:moveTo>
                    <a:pt x="467" y="434"/>
                  </a:moveTo>
                  <a:lnTo>
                    <a:pt x="466" y="451"/>
                  </a:lnTo>
                  <a:lnTo>
                    <a:pt x="464" y="468"/>
                  </a:lnTo>
                  <a:lnTo>
                    <a:pt x="460" y="485"/>
                  </a:lnTo>
                  <a:lnTo>
                    <a:pt x="455" y="500"/>
                  </a:lnTo>
                  <a:lnTo>
                    <a:pt x="447" y="517"/>
                  </a:lnTo>
                  <a:lnTo>
                    <a:pt x="438" y="532"/>
                  </a:lnTo>
                  <a:lnTo>
                    <a:pt x="427" y="546"/>
                  </a:lnTo>
                  <a:lnTo>
                    <a:pt x="414" y="560"/>
                  </a:lnTo>
                  <a:lnTo>
                    <a:pt x="399"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6"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6"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399" y="46"/>
                  </a:lnTo>
                  <a:lnTo>
                    <a:pt x="414" y="59"/>
                  </a:lnTo>
                  <a:lnTo>
                    <a:pt x="427" y="72"/>
                  </a:lnTo>
                  <a:lnTo>
                    <a:pt x="438" y="85"/>
                  </a:lnTo>
                  <a:lnTo>
                    <a:pt x="447" y="101"/>
                  </a:lnTo>
                  <a:lnTo>
                    <a:pt x="455"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6" name="Freeform 148"/>
            <p:cNvSpPr>
              <a:spLocks/>
            </p:cNvSpPr>
            <p:nvPr userDrawn="1"/>
          </p:nvSpPr>
          <p:spPr bwMode="auto">
            <a:xfrm>
              <a:off x="4981" y="1788"/>
              <a:ext cx="53" cy="86"/>
            </a:xfrm>
            <a:custGeom>
              <a:avLst/>
              <a:gdLst>
                <a:gd name="T0" fmla="*/ 0 w 375"/>
                <a:gd name="T1" fmla="*/ 599 h 599"/>
                <a:gd name="T2" fmla="*/ 0 w 375"/>
                <a:gd name="T3" fmla="*/ 0 h 599"/>
                <a:gd name="T4" fmla="*/ 136 w 375"/>
                <a:gd name="T5" fmla="*/ 0 h 599"/>
                <a:gd name="T6" fmla="*/ 136 w 375"/>
                <a:gd name="T7" fmla="*/ 480 h 599"/>
                <a:gd name="T8" fmla="*/ 375 w 375"/>
                <a:gd name="T9" fmla="*/ 480 h 599"/>
                <a:gd name="T10" fmla="*/ 375 w 375"/>
                <a:gd name="T11" fmla="*/ 599 h 599"/>
                <a:gd name="T12" fmla="*/ 0 w 375"/>
                <a:gd name="T13" fmla="*/ 599 h 599"/>
              </a:gdLst>
              <a:ahLst/>
              <a:cxnLst>
                <a:cxn ang="0">
                  <a:pos x="T0" y="T1"/>
                </a:cxn>
                <a:cxn ang="0">
                  <a:pos x="T2" y="T3"/>
                </a:cxn>
                <a:cxn ang="0">
                  <a:pos x="T4" y="T5"/>
                </a:cxn>
                <a:cxn ang="0">
                  <a:pos x="T6" y="T7"/>
                </a:cxn>
                <a:cxn ang="0">
                  <a:pos x="T8" y="T9"/>
                </a:cxn>
                <a:cxn ang="0">
                  <a:pos x="T10" y="T11"/>
                </a:cxn>
                <a:cxn ang="0">
                  <a:pos x="T12" y="T13"/>
                </a:cxn>
              </a:cxnLst>
              <a:rect l="0" t="0" r="r" b="b"/>
              <a:pathLst>
                <a:path w="375" h="599">
                  <a:moveTo>
                    <a:pt x="0" y="599"/>
                  </a:moveTo>
                  <a:lnTo>
                    <a:pt x="0" y="0"/>
                  </a:lnTo>
                  <a:lnTo>
                    <a:pt x="136" y="0"/>
                  </a:lnTo>
                  <a:lnTo>
                    <a:pt x="136" y="480"/>
                  </a:lnTo>
                  <a:lnTo>
                    <a:pt x="375" y="480"/>
                  </a:lnTo>
                  <a:lnTo>
                    <a:pt x="37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7" name="Freeform 149"/>
            <p:cNvSpPr>
              <a:spLocks noEditPoints="1"/>
            </p:cNvSpPr>
            <p:nvPr userDrawn="1"/>
          </p:nvSpPr>
          <p:spPr bwMode="auto">
            <a:xfrm>
              <a:off x="5042"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5"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7" y="188"/>
                  </a:lnTo>
                  <a:lnTo>
                    <a:pt x="135" y="195"/>
                  </a:lnTo>
                  <a:lnTo>
                    <a:pt x="135" y="422"/>
                  </a:lnTo>
                  <a:lnTo>
                    <a:pt x="137"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5" y="453"/>
                  </a:lnTo>
                  <a:lnTo>
                    <a:pt x="328"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7"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7"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8" name="Freeform 150"/>
            <p:cNvSpPr>
              <a:spLocks/>
            </p:cNvSpPr>
            <p:nvPr userDrawn="1"/>
          </p:nvSpPr>
          <p:spPr bwMode="auto">
            <a:xfrm>
              <a:off x="5122" y="1787"/>
              <a:ext cx="61" cy="88"/>
            </a:xfrm>
            <a:custGeom>
              <a:avLst/>
              <a:gdLst>
                <a:gd name="T0" fmla="*/ 194 w 429"/>
                <a:gd name="T1" fmla="*/ 617 h 617"/>
                <a:gd name="T2" fmla="*/ 145 w 429"/>
                <a:gd name="T3" fmla="*/ 610 h 617"/>
                <a:gd name="T4" fmla="*/ 105 w 429"/>
                <a:gd name="T5" fmla="*/ 597 h 617"/>
                <a:gd name="T6" fmla="*/ 70 w 429"/>
                <a:gd name="T7" fmla="*/ 578 h 617"/>
                <a:gd name="T8" fmla="*/ 42 w 429"/>
                <a:gd name="T9" fmla="*/ 554 h 617"/>
                <a:gd name="T10" fmla="*/ 21 w 429"/>
                <a:gd name="T11" fmla="*/ 525 h 617"/>
                <a:gd name="T12" fmla="*/ 7 w 429"/>
                <a:gd name="T13" fmla="*/ 491 h 617"/>
                <a:gd name="T14" fmla="*/ 1 w 429"/>
                <a:gd name="T15" fmla="*/ 454 h 617"/>
                <a:gd name="T16" fmla="*/ 0 w 429"/>
                <a:gd name="T17" fmla="*/ 184 h 617"/>
                <a:gd name="T18" fmla="*/ 3 w 429"/>
                <a:gd name="T19" fmla="*/ 144 h 617"/>
                <a:gd name="T20" fmla="*/ 13 w 429"/>
                <a:gd name="T21" fmla="*/ 109 h 617"/>
                <a:gd name="T22" fmla="*/ 31 w 429"/>
                <a:gd name="T23" fmla="*/ 78 h 617"/>
                <a:gd name="T24" fmla="*/ 55 w 429"/>
                <a:gd name="T25" fmla="*/ 51 h 617"/>
                <a:gd name="T26" fmla="*/ 87 w 429"/>
                <a:gd name="T27" fmla="*/ 29 h 617"/>
                <a:gd name="T28" fmla="*/ 124 w 429"/>
                <a:gd name="T29" fmla="*/ 14 h 617"/>
                <a:gd name="T30" fmla="*/ 169 w 429"/>
                <a:gd name="T31" fmla="*/ 4 h 617"/>
                <a:gd name="T32" fmla="*/ 221 w 429"/>
                <a:gd name="T33" fmla="*/ 0 h 617"/>
                <a:gd name="T34" fmla="*/ 273 w 429"/>
                <a:gd name="T35" fmla="*/ 3 h 617"/>
                <a:gd name="T36" fmla="*/ 324 w 429"/>
                <a:gd name="T37" fmla="*/ 6 h 617"/>
                <a:gd name="T38" fmla="*/ 371 w 429"/>
                <a:gd name="T39" fmla="*/ 13 h 617"/>
                <a:gd name="T40" fmla="*/ 413 w 429"/>
                <a:gd name="T41" fmla="*/ 19 h 617"/>
                <a:gd name="T42" fmla="*/ 375 w 429"/>
                <a:gd name="T43" fmla="*/ 134 h 617"/>
                <a:gd name="T44" fmla="*/ 329 w 429"/>
                <a:gd name="T45" fmla="*/ 129 h 617"/>
                <a:gd name="T46" fmla="*/ 282 w 429"/>
                <a:gd name="T47" fmla="*/ 125 h 617"/>
                <a:gd name="T48" fmla="*/ 238 w 429"/>
                <a:gd name="T49" fmla="*/ 124 h 617"/>
                <a:gd name="T50" fmla="*/ 208 w 429"/>
                <a:gd name="T51" fmla="*/ 124 h 617"/>
                <a:gd name="T52" fmla="*/ 187 w 429"/>
                <a:gd name="T53" fmla="*/ 126 h 617"/>
                <a:gd name="T54" fmla="*/ 171 w 429"/>
                <a:gd name="T55" fmla="*/ 133 h 617"/>
                <a:gd name="T56" fmla="*/ 158 w 429"/>
                <a:gd name="T57" fmla="*/ 140 h 617"/>
                <a:gd name="T58" fmla="*/ 147 w 429"/>
                <a:gd name="T59" fmla="*/ 152 h 617"/>
                <a:gd name="T60" fmla="*/ 142 w 429"/>
                <a:gd name="T61" fmla="*/ 165 h 617"/>
                <a:gd name="T62" fmla="*/ 136 w 429"/>
                <a:gd name="T63" fmla="*/ 188 h 617"/>
                <a:gd name="T64" fmla="*/ 135 w 429"/>
                <a:gd name="T65" fmla="*/ 411 h 617"/>
                <a:gd name="T66" fmla="*/ 140 w 429"/>
                <a:gd name="T67" fmla="*/ 443 h 617"/>
                <a:gd name="T68" fmla="*/ 144 w 429"/>
                <a:gd name="T69" fmla="*/ 458 h 617"/>
                <a:gd name="T70" fmla="*/ 152 w 429"/>
                <a:gd name="T71" fmla="*/ 471 h 617"/>
                <a:gd name="T72" fmla="*/ 163 w 429"/>
                <a:gd name="T73" fmla="*/ 481 h 617"/>
                <a:gd name="T74" fmla="*/ 178 w 429"/>
                <a:gd name="T75" fmla="*/ 489 h 617"/>
                <a:gd name="T76" fmla="*/ 197 w 429"/>
                <a:gd name="T77" fmla="*/ 494 h 617"/>
                <a:gd name="T78" fmla="*/ 221 w 429"/>
                <a:gd name="T79" fmla="*/ 496 h 617"/>
                <a:gd name="T80" fmla="*/ 258 w 429"/>
                <a:gd name="T81" fmla="*/ 495 h 617"/>
                <a:gd name="T82" fmla="*/ 301 w 429"/>
                <a:gd name="T83" fmla="*/ 490 h 617"/>
                <a:gd name="T84" fmla="*/ 429 w 429"/>
                <a:gd name="T85" fmla="*/ 308 h 617"/>
                <a:gd name="T86" fmla="*/ 404 w 429"/>
                <a:gd name="T87" fmla="*/ 596 h 617"/>
                <a:gd name="T88" fmla="*/ 352 w 429"/>
                <a:gd name="T89" fmla="*/ 606 h 617"/>
                <a:gd name="T90" fmla="*/ 300 w 429"/>
                <a:gd name="T91" fmla="*/ 614 h 617"/>
                <a:gd name="T92" fmla="*/ 247 w 429"/>
                <a:gd name="T93"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9" h="617">
                  <a:moveTo>
                    <a:pt x="221" y="617"/>
                  </a:moveTo>
                  <a:lnTo>
                    <a:pt x="194" y="617"/>
                  </a:lnTo>
                  <a:lnTo>
                    <a:pt x="169" y="614"/>
                  </a:lnTo>
                  <a:lnTo>
                    <a:pt x="145" y="610"/>
                  </a:lnTo>
                  <a:lnTo>
                    <a:pt x="124" y="604"/>
                  </a:lnTo>
                  <a:lnTo>
                    <a:pt x="105" y="597"/>
                  </a:lnTo>
                  <a:lnTo>
                    <a:pt x="87" y="588"/>
                  </a:lnTo>
                  <a:lnTo>
                    <a:pt x="70" y="578"/>
                  </a:lnTo>
                  <a:lnTo>
                    <a:pt x="55" y="567"/>
                  </a:lnTo>
                  <a:lnTo>
                    <a:pt x="42" y="554"/>
                  </a:lnTo>
                  <a:lnTo>
                    <a:pt x="31" y="540"/>
                  </a:lnTo>
                  <a:lnTo>
                    <a:pt x="21" y="525"/>
                  </a:lnTo>
                  <a:lnTo>
                    <a:pt x="13" y="508"/>
                  </a:lnTo>
                  <a:lnTo>
                    <a:pt x="7" y="491"/>
                  </a:lnTo>
                  <a:lnTo>
                    <a:pt x="3" y="473"/>
                  </a:lnTo>
                  <a:lnTo>
                    <a:pt x="1" y="454"/>
                  </a:lnTo>
                  <a:lnTo>
                    <a:pt x="0" y="434"/>
                  </a:lnTo>
                  <a:lnTo>
                    <a:pt x="0" y="184"/>
                  </a:lnTo>
                  <a:lnTo>
                    <a:pt x="1" y="164"/>
                  </a:lnTo>
                  <a:lnTo>
                    <a:pt x="3" y="144"/>
                  </a:lnTo>
                  <a:lnTo>
                    <a:pt x="7" y="126"/>
                  </a:lnTo>
                  <a:lnTo>
                    <a:pt x="13" y="109"/>
                  </a:lnTo>
                  <a:lnTo>
                    <a:pt x="21" y="92"/>
                  </a:lnTo>
                  <a:lnTo>
                    <a:pt x="31" y="78"/>
                  </a:lnTo>
                  <a:lnTo>
                    <a:pt x="42" y="63"/>
                  </a:lnTo>
                  <a:lnTo>
                    <a:pt x="55" y="51"/>
                  </a:lnTo>
                  <a:lnTo>
                    <a:pt x="70" y="40"/>
                  </a:lnTo>
                  <a:lnTo>
                    <a:pt x="87" y="29"/>
                  </a:lnTo>
                  <a:lnTo>
                    <a:pt x="105" y="20"/>
                  </a:lnTo>
                  <a:lnTo>
                    <a:pt x="124" y="14"/>
                  </a:lnTo>
                  <a:lnTo>
                    <a:pt x="145" y="8"/>
                  </a:lnTo>
                  <a:lnTo>
                    <a:pt x="169" y="4"/>
                  </a:lnTo>
                  <a:lnTo>
                    <a:pt x="194" y="1"/>
                  </a:lnTo>
                  <a:lnTo>
                    <a:pt x="221" y="0"/>
                  </a:lnTo>
                  <a:lnTo>
                    <a:pt x="247" y="1"/>
                  </a:lnTo>
                  <a:lnTo>
                    <a:pt x="273" y="3"/>
                  </a:lnTo>
                  <a:lnTo>
                    <a:pt x="299" y="4"/>
                  </a:lnTo>
                  <a:lnTo>
                    <a:pt x="324" y="6"/>
                  </a:lnTo>
                  <a:lnTo>
                    <a:pt x="348" y="9"/>
                  </a:lnTo>
                  <a:lnTo>
                    <a:pt x="371" y="13"/>
                  </a:lnTo>
                  <a:lnTo>
                    <a:pt x="392" y="16"/>
                  </a:lnTo>
                  <a:lnTo>
                    <a:pt x="413" y="19"/>
                  </a:lnTo>
                  <a:lnTo>
                    <a:pt x="397" y="137"/>
                  </a:lnTo>
                  <a:lnTo>
                    <a:pt x="375" y="134"/>
                  </a:lnTo>
                  <a:lnTo>
                    <a:pt x="353" y="131"/>
                  </a:lnTo>
                  <a:lnTo>
                    <a:pt x="329" y="129"/>
                  </a:lnTo>
                  <a:lnTo>
                    <a:pt x="305" y="127"/>
                  </a:lnTo>
                  <a:lnTo>
                    <a:pt x="282" y="125"/>
                  </a:lnTo>
                  <a:lnTo>
                    <a:pt x="259" y="124"/>
                  </a:lnTo>
                  <a:lnTo>
                    <a:pt x="238" y="124"/>
                  </a:lnTo>
                  <a:lnTo>
                    <a:pt x="221" y="122"/>
                  </a:lnTo>
                  <a:lnTo>
                    <a:pt x="208" y="124"/>
                  </a:lnTo>
                  <a:lnTo>
                    <a:pt x="197" y="125"/>
                  </a:lnTo>
                  <a:lnTo>
                    <a:pt x="187" y="126"/>
                  </a:lnTo>
                  <a:lnTo>
                    <a:pt x="178" y="129"/>
                  </a:lnTo>
                  <a:lnTo>
                    <a:pt x="171" y="133"/>
                  </a:lnTo>
                  <a:lnTo>
                    <a:pt x="163" y="136"/>
                  </a:lnTo>
                  <a:lnTo>
                    <a:pt x="158" y="140"/>
                  </a:lnTo>
                  <a:lnTo>
                    <a:pt x="152" y="146"/>
                  </a:lnTo>
                  <a:lnTo>
                    <a:pt x="147" y="152"/>
                  </a:lnTo>
                  <a:lnTo>
                    <a:pt x="144" y="158"/>
                  </a:lnTo>
                  <a:lnTo>
                    <a:pt x="142" y="165"/>
                  </a:lnTo>
                  <a:lnTo>
                    <a:pt x="140" y="172"/>
                  </a:lnTo>
                  <a:lnTo>
                    <a:pt x="136" y="188"/>
                  </a:lnTo>
                  <a:lnTo>
                    <a:pt x="135" y="204"/>
                  </a:lnTo>
                  <a:lnTo>
                    <a:pt x="135" y="411"/>
                  </a:lnTo>
                  <a:lnTo>
                    <a:pt x="136" y="427"/>
                  </a:lnTo>
                  <a:lnTo>
                    <a:pt x="140" y="443"/>
                  </a:lnTo>
                  <a:lnTo>
                    <a:pt x="142" y="451"/>
                  </a:lnTo>
                  <a:lnTo>
                    <a:pt x="144" y="458"/>
                  </a:lnTo>
                  <a:lnTo>
                    <a:pt x="147" y="465"/>
                  </a:lnTo>
                  <a:lnTo>
                    <a:pt x="152" y="471"/>
                  </a:lnTo>
                  <a:lnTo>
                    <a:pt x="158" y="477"/>
                  </a:lnTo>
                  <a:lnTo>
                    <a:pt x="163" y="481"/>
                  </a:lnTo>
                  <a:lnTo>
                    <a:pt x="171" y="486"/>
                  </a:lnTo>
                  <a:lnTo>
                    <a:pt x="178" y="489"/>
                  </a:lnTo>
                  <a:lnTo>
                    <a:pt x="187" y="493"/>
                  </a:lnTo>
                  <a:lnTo>
                    <a:pt x="197" y="494"/>
                  </a:lnTo>
                  <a:lnTo>
                    <a:pt x="208" y="496"/>
                  </a:lnTo>
                  <a:lnTo>
                    <a:pt x="221" y="496"/>
                  </a:lnTo>
                  <a:lnTo>
                    <a:pt x="240" y="496"/>
                  </a:lnTo>
                  <a:lnTo>
                    <a:pt x="258" y="495"/>
                  </a:lnTo>
                  <a:lnTo>
                    <a:pt x="277" y="494"/>
                  </a:lnTo>
                  <a:lnTo>
                    <a:pt x="301" y="490"/>
                  </a:lnTo>
                  <a:lnTo>
                    <a:pt x="301" y="308"/>
                  </a:lnTo>
                  <a:lnTo>
                    <a:pt x="429" y="308"/>
                  </a:lnTo>
                  <a:lnTo>
                    <a:pt x="429" y="589"/>
                  </a:lnTo>
                  <a:lnTo>
                    <a:pt x="404" y="596"/>
                  </a:lnTo>
                  <a:lnTo>
                    <a:pt x="378" y="601"/>
                  </a:lnTo>
                  <a:lnTo>
                    <a:pt x="352" y="606"/>
                  </a:lnTo>
                  <a:lnTo>
                    <a:pt x="326" y="610"/>
                  </a:lnTo>
                  <a:lnTo>
                    <a:pt x="300" y="614"/>
                  </a:lnTo>
                  <a:lnTo>
                    <a:pt x="273" y="616"/>
                  </a:lnTo>
                  <a:lnTo>
                    <a:pt x="247" y="617"/>
                  </a:lnTo>
                  <a:lnTo>
                    <a:pt x="221"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9" name="Rectangle 151"/>
            <p:cNvSpPr>
              <a:spLocks noChangeArrowheads="1"/>
            </p:cNvSpPr>
            <p:nvPr userDrawn="1"/>
          </p:nvSpPr>
          <p:spPr bwMode="auto">
            <a:xfrm>
              <a:off x="5200"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0" name="Freeform 152"/>
            <p:cNvSpPr>
              <a:spLocks/>
            </p:cNvSpPr>
            <p:nvPr userDrawn="1"/>
          </p:nvSpPr>
          <p:spPr bwMode="auto">
            <a:xfrm>
              <a:off x="5236" y="1788"/>
              <a:ext cx="55" cy="86"/>
            </a:xfrm>
            <a:custGeom>
              <a:avLst/>
              <a:gdLst>
                <a:gd name="T0" fmla="*/ 0 w 380"/>
                <a:gd name="T1" fmla="*/ 599 h 599"/>
                <a:gd name="T2" fmla="*/ 0 w 380"/>
                <a:gd name="T3" fmla="*/ 0 h 599"/>
                <a:gd name="T4" fmla="*/ 380 w 380"/>
                <a:gd name="T5" fmla="*/ 0 h 599"/>
                <a:gd name="T6" fmla="*/ 380 w 380"/>
                <a:gd name="T7" fmla="*/ 120 h 599"/>
                <a:gd name="T8" fmla="*/ 136 w 380"/>
                <a:gd name="T9" fmla="*/ 120 h 599"/>
                <a:gd name="T10" fmla="*/ 136 w 380"/>
                <a:gd name="T11" fmla="*/ 230 h 599"/>
                <a:gd name="T12" fmla="*/ 360 w 380"/>
                <a:gd name="T13" fmla="*/ 230 h 599"/>
                <a:gd name="T14" fmla="*/ 360 w 380"/>
                <a:gd name="T15" fmla="*/ 349 h 599"/>
                <a:gd name="T16" fmla="*/ 136 w 380"/>
                <a:gd name="T17" fmla="*/ 349 h 599"/>
                <a:gd name="T18" fmla="*/ 136 w 380"/>
                <a:gd name="T19" fmla="*/ 480 h 599"/>
                <a:gd name="T20" fmla="*/ 380 w 380"/>
                <a:gd name="T21" fmla="*/ 480 h 599"/>
                <a:gd name="T22" fmla="*/ 380 w 380"/>
                <a:gd name="T23" fmla="*/ 599 h 599"/>
                <a:gd name="T24" fmla="*/ 0 w 380"/>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599">
                  <a:moveTo>
                    <a:pt x="0" y="599"/>
                  </a:moveTo>
                  <a:lnTo>
                    <a:pt x="0" y="0"/>
                  </a:lnTo>
                  <a:lnTo>
                    <a:pt x="380" y="0"/>
                  </a:lnTo>
                  <a:lnTo>
                    <a:pt x="380" y="120"/>
                  </a:lnTo>
                  <a:lnTo>
                    <a:pt x="136" y="120"/>
                  </a:lnTo>
                  <a:lnTo>
                    <a:pt x="136" y="230"/>
                  </a:lnTo>
                  <a:lnTo>
                    <a:pt x="360" y="230"/>
                  </a:lnTo>
                  <a:lnTo>
                    <a:pt x="360" y="349"/>
                  </a:lnTo>
                  <a:lnTo>
                    <a:pt x="136" y="349"/>
                  </a:lnTo>
                  <a:lnTo>
                    <a:pt x="136" y="480"/>
                  </a:lnTo>
                  <a:lnTo>
                    <a:pt x="380" y="480"/>
                  </a:lnTo>
                  <a:lnTo>
                    <a:pt x="380"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1" name="Freeform 153"/>
            <p:cNvSpPr>
              <a:spLocks/>
            </p:cNvSpPr>
            <p:nvPr userDrawn="1"/>
          </p:nvSpPr>
          <p:spPr bwMode="auto">
            <a:xfrm>
              <a:off x="5303" y="1787"/>
              <a:ext cx="59" cy="88"/>
            </a:xfrm>
            <a:custGeom>
              <a:avLst/>
              <a:gdLst>
                <a:gd name="T0" fmla="*/ 143 w 416"/>
                <a:gd name="T1" fmla="*/ 615 h 617"/>
                <a:gd name="T2" fmla="*/ 66 w 416"/>
                <a:gd name="T3" fmla="*/ 601 h 617"/>
                <a:gd name="T4" fmla="*/ 0 w 416"/>
                <a:gd name="T5" fmla="*/ 579 h 617"/>
                <a:gd name="T6" fmla="*/ 65 w 416"/>
                <a:gd name="T7" fmla="*/ 486 h 617"/>
                <a:gd name="T8" fmla="*/ 129 w 416"/>
                <a:gd name="T9" fmla="*/ 498 h 617"/>
                <a:gd name="T10" fmla="*/ 197 w 416"/>
                <a:gd name="T11" fmla="*/ 503 h 617"/>
                <a:gd name="T12" fmla="*/ 246 w 416"/>
                <a:gd name="T13" fmla="*/ 498 h 617"/>
                <a:gd name="T14" fmla="*/ 265 w 416"/>
                <a:gd name="T15" fmla="*/ 490 h 617"/>
                <a:gd name="T16" fmla="*/ 275 w 416"/>
                <a:gd name="T17" fmla="*/ 477 h 617"/>
                <a:gd name="T18" fmla="*/ 280 w 416"/>
                <a:gd name="T19" fmla="*/ 440 h 617"/>
                <a:gd name="T20" fmla="*/ 276 w 416"/>
                <a:gd name="T21" fmla="*/ 401 h 617"/>
                <a:gd name="T22" fmla="*/ 267 w 416"/>
                <a:gd name="T23" fmla="*/ 386 h 617"/>
                <a:gd name="T24" fmla="*/ 245 w 416"/>
                <a:gd name="T25" fmla="*/ 375 h 617"/>
                <a:gd name="T26" fmla="*/ 179 w 416"/>
                <a:gd name="T27" fmla="*/ 358 h 617"/>
                <a:gd name="T28" fmla="*/ 109 w 416"/>
                <a:gd name="T29" fmla="*/ 339 h 617"/>
                <a:gd name="T30" fmla="*/ 61 w 416"/>
                <a:gd name="T31" fmla="*/ 318 h 617"/>
                <a:gd name="T32" fmla="*/ 32 w 416"/>
                <a:gd name="T33" fmla="*/ 288 h 617"/>
                <a:gd name="T34" fmla="*/ 17 w 416"/>
                <a:gd name="T35" fmla="*/ 248 h 617"/>
                <a:gd name="T36" fmla="*/ 12 w 416"/>
                <a:gd name="T37" fmla="*/ 191 h 617"/>
                <a:gd name="T38" fmla="*/ 13 w 416"/>
                <a:gd name="T39" fmla="*/ 126 h 617"/>
                <a:gd name="T40" fmla="*/ 26 w 416"/>
                <a:gd name="T41" fmla="*/ 77 h 617"/>
                <a:gd name="T42" fmla="*/ 42 w 416"/>
                <a:gd name="T43" fmla="*/ 50 h 617"/>
                <a:gd name="T44" fmla="*/ 59 w 416"/>
                <a:gd name="T45" fmla="*/ 34 h 617"/>
                <a:gd name="T46" fmla="*/ 81 w 416"/>
                <a:gd name="T47" fmla="*/ 22 h 617"/>
                <a:gd name="T48" fmla="*/ 138 w 416"/>
                <a:gd name="T49" fmla="*/ 6 h 617"/>
                <a:gd name="T50" fmla="*/ 219 w 416"/>
                <a:gd name="T51" fmla="*/ 0 h 617"/>
                <a:gd name="T52" fmla="*/ 283 w 416"/>
                <a:gd name="T53" fmla="*/ 3 h 617"/>
                <a:gd name="T54" fmla="*/ 353 w 416"/>
                <a:gd name="T55" fmla="*/ 11 h 617"/>
                <a:gd name="T56" fmla="*/ 389 w 416"/>
                <a:gd name="T57" fmla="*/ 134 h 617"/>
                <a:gd name="T58" fmla="*/ 260 w 416"/>
                <a:gd name="T59" fmla="*/ 118 h 617"/>
                <a:gd name="T60" fmla="*/ 184 w 416"/>
                <a:gd name="T61" fmla="*/ 119 h 617"/>
                <a:gd name="T62" fmla="*/ 165 w 416"/>
                <a:gd name="T63" fmla="*/ 125 h 617"/>
                <a:gd name="T64" fmla="*/ 154 w 416"/>
                <a:gd name="T65" fmla="*/ 135 h 617"/>
                <a:gd name="T66" fmla="*/ 147 w 416"/>
                <a:gd name="T67" fmla="*/ 156 h 617"/>
                <a:gd name="T68" fmla="*/ 148 w 416"/>
                <a:gd name="T69" fmla="*/ 205 h 617"/>
                <a:gd name="T70" fmla="*/ 156 w 416"/>
                <a:gd name="T71" fmla="*/ 221 h 617"/>
                <a:gd name="T72" fmla="*/ 172 w 416"/>
                <a:gd name="T73" fmla="*/ 232 h 617"/>
                <a:gd name="T74" fmla="*/ 213 w 416"/>
                <a:gd name="T75" fmla="*/ 245 h 617"/>
                <a:gd name="T76" fmla="*/ 298 w 416"/>
                <a:gd name="T77" fmla="*/ 267 h 617"/>
                <a:gd name="T78" fmla="*/ 356 w 416"/>
                <a:gd name="T79" fmla="*/ 290 h 617"/>
                <a:gd name="T80" fmla="*/ 391 w 416"/>
                <a:gd name="T81" fmla="*/ 316 h 617"/>
                <a:gd name="T82" fmla="*/ 409 w 416"/>
                <a:gd name="T83" fmla="*/ 352 h 617"/>
                <a:gd name="T84" fmla="*/ 415 w 416"/>
                <a:gd name="T85" fmla="*/ 399 h 617"/>
                <a:gd name="T86" fmla="*/ 416 w 416"/>
                <a:gd name="T87" fmla="*/ 462 h 617"/>
                <a:gd name="T88" fmla="*/ 407 w 416"/>
                <a:gd name="T89" fmla="*/ 518 h 617"/>
                <a:gd name="T90" fmla="*/ 390 w 416"/>
                <a:gd name="T91" fmla="*/ 555 h 617"/>
                <a:gd name="T92" fmla="*/ 374 w 416"/>
                <a:gd name="T93" fmla="*/ 573 h 617"/>
                <a:gd name="T94" fmla="*/ 353 w 416"/>
                <a:gd name="T95" fmla="*/ 588 h 617"/>
                <a:gd name="T96" fmla="*/ 306 w 416"/>
                <a:gd name="T97" fmla="*/ 607 h 617"/>
                <a:gd name="T98" fmla="*/ 227 w 416"/>
                <a:gd name="T99"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6" h="617">
                  <a:moveTo>
                    <a:pt x="195" y="617"/>
                  </a:moveTo>
                  <a:lnTo>
                    <a:pt x="169" y="617"/>
                  </a:lnTo>
                  <a:lnTo>
                    <a:pt x="143" y="615"/>
                  </a:lnTo>
                  <a:lnTo>
                    <a:pt x="117" y="611"/>
                  </a:lnTo>
                  <a:lnTo>
                    <a:pt x="91" y="607"/>
                  </a:lnTo>
                  <a:lnTo>
                    <a:pt x="66" y="601"/>
                  </a:lnTo>
                  <a:lnTo>
                    <a:pt x="42" y="595"/>
                  </a:lnTo>
                  <a:lnTo>
                    <a:pt x="21" y="587"/>
                  </a:lnTo>
                  <a:lnTo>
                    <a:pt x="0" y="579"/>
                  </a:lnTo>
                  <a:lnTo>
                    <a:pt x="23" y="475"/>
                  </a:lnTo>
                  <a:lnTo>
                    <a:pt x="43" y="480"/>
                  </a:lnTo>
                  <a:lnTo>
                    <a:pt x="65" y="486"/>
                  </a:lnTo>
                  <a:lnTo>
                    <a:pt x="86" y="491"/>
                  </a:lnTo>
                  <a:lnTo>
                    <a:pt x="108" y="495"/>
                  </a:lnTo>
                  <a:lnTo>
                    <a:pt x="129" y="498"/>
                  </a:lnTo>
                  <a:lnTo>
                    <a:pt x="151" y="502"/>
                  </a:lnTo>
                  <a:lnTo>
                    <a:pt x="173" y="503"/>
                  </a:lnTo>
                  <a:lnTo>
                    <a:pt x="197" y="503"/>
                  </a:lnTo>
                  <a:lnTo>
                    <a:pt x="221" y="503"/>
                  </a:lnTo>
                  <a:lnTo>
                    <a:pt x="239" y="500"/>
                  </a:lnTo>
                  <a:lnTo>
                    <a:pt x="246" y="498"/>
                  </a:lnTo>
                  <a:lnTo>
                    <a:pt x="253" y="496"/>
                  </a:lnTo>
                  <a:lnTo>
                    <a:pt x="260" y="494"/>
                  </a:lnTo>
                  <a:lnTo>
                    <a:pt x="265" y="490"/>
                  </a:lnTo>
                  <a:lnTo>
                    <a:pt x="269" y="486"/>
                  </a:lnTo>
                  <a:lnTo>
                    <a:pt x="272" y="481"/>
                  </a:lnTo>
                  <a:lnTo>
                    <a:pt x="275" y="477"/>
                  </a:lnTo>
                  <a:lnTo>
                    <a:pt x="277" y="470"/>
                  </a:lnTo>
                  <a:lnTo>
                    <a:pt x="279" y="457"/>
                  </a:lnTo>
                  <a:lnTo>
                    <a:pt x="280" y="440"/>
                  </a:lnTo>
                  <a:lnTo>
                    <a:pt x="279" y="421"/>
                  </a:lnTo>
                  <a:lnTo>
                    <a:pt x="278" y="407"/>
                  </a:lnTo>
                  <a:lnTo>
                    <a:pt x="276" y="401"/>
                  </a:lnTo>
                  <a:lnTo>
                    <a:pt x="274" y="395"/>
                  </a:lnTo>
                  <a:lnTo>
                    <a:pt x="270" y="390"/>
                  </a:lnTo>
                  <a:lnTo>
                    <a:pt x="267" y="386"/>
                  </a:lnTo>
                  <a:lnTo>
                    <a:pt x="261" y="383"/>
                  </a:lnTo>
                  <a:lnTo>
                    <a:pt x="254" y="378"/>
                  </a:lnTo>
                  <a:lnTo>
                    <a:pt x="245" y="375"/>
                  </a:lnTo>
                  <a:lnTo>
                    <a:pt x="236" y="371"/>
                  </a:lnTo>
                  <a:lnTo>
                    <a:pt x="212" y="365"/>
                  </a:lnTo>
                  <a:lnTo>
                    <a:pt x="179" y="358"/>
                  </a:lnTo>
                  <a:lnTo>
                    <a:pt x="153" y="351"/>
                  </a:lnTo>
                  <a:lnTo>
                    <a:pt x="129" y="346"/>
                  </a:lnTo>
                  <a:lnTo>
                    <a:pt x="109" y="339"/>
                  </a:lnTo>
                  <a:lnTo>
                    <a:pt x="91" y="333"/>
                  </a:lnTo>
                  <a:lnTo>
                    <a:pt x="75" y="325"/>
                  </a:lnTo>
                  <a:lnTo>
                    <a:pt x="61" y="318"/>
                  </a:lnTo>
                  <a:lnTo>
                    <a:pt x="50" y="309"/>
                  </a:lnTo>
                  <a:lnTo>
                    <a:pt x="40" y="300"/>
                  </a:lnTo>
                  <a:lnTo>
                    <a:pt x="32" y="288"/>
                  </a:lnTo>
                  <a:lnTo>
                    <a:pt x="25" y="276"/>
                  </a:lnTo>
                  <a:lnTo>
                    <a:pt x="21" y="263"/>
                  </a:lnTo>
                  <a:lnTo>
                    <a:pt x="17" y="248"/>
                  </a:lnTo>
                  <a:lnTo>
                    <a:pt x="14" y="230"/>
                  </a:lnTo>
                  <a:lnTo>
                    <a:pt x="13" y="212"/>
                  </a:lnTo>
                  <a:lnTo>
                    <a:pt x="12" y="191"/>
                  </a:lnTo>
                  <a:lnTo>
                    <a:pt x="12" y="167"/>
                  </a:lnTo>
                  <a:lnTo>
                    <a:pt x="12" y="146"/>
                  </a:lnTo>
                  <a:lnTo>
                    <a:pt x="13" y="126"/>
                  </a:lnTo>
                  <a:lnTo>
                    <a:pt x="16" y="108"/>
                  </a:lnTo>
                  <a:lnTo>
                    <a:pt x="21" y="91"/>
                  </a:lnTo>
                  <a:lnTo>
                    <a:pt x="26" y="77"/>
                  </a:lnTo>
                  <a:lnTo>
                    <a:pt x="33" y="62"/>
                  </a:lnTo>
                  <a:lnTo>
                    <a:pt x="38" y="56"/>
                  </a:lnTo>
                  <a:lnTo>
                    <a:pt x="42" y="50"/>
                  </a:lnTo>
                  <a:lnTo>
                    <a:pt x="48" y="44"/>
                  </a:lnTo>
                  <a:lnTo>
                    <a:pt x="53" y="40"/>
                  </a:lnTo>
                  <a:lnTo>
                    <a:pt x="59" y="34"/>
                  </a:lnTo>
                  <a:lnTo>
                    <a:pt x="66" y="29"/>
                  </a:lnTo>
                  <a:lnTo>
                    <a:pt x="73" y="26"/>
                  </a:lnTo>
                  <a:lnTo>
                    <a:pt x="81" y="22"/>
                  </a:lnTo>
                  <a:lnTo>
                    <a:pt x="98" y="15"/>
                  </a:lnTo>
                  <a:lnTo>
                    <a:pt x="117" y="10"/>
                  </a:lnTo>
                  <a:lnTo>
                    <a:pt x="138" y="6"/>
                  </a:lnTo>
                  <a:lnTo>
                    <a:pt x="163" y="3"/>
                  </a:lnTo>
                  <a:lnTo>
                    <a:pt x="190" y="1"/>
                  </a:lnTo>
                  <a:lnTo>
                    <a:pt x="219" y="0"/>
                  </a:lnTo>
                  <a:lnTo>
                    <a:pt x="240" y="0"/>
                  </a:lnTo>
                  <a:lnTo>
                    <a:pt x="261" y="1"/>
                  </a:lnTo>
                  <a:lnTo>
                    <a:pt x="283" y="3"/>
                  </a:lnTo>
                  <a:lnTo>
                    <a:pt x="305" y="5"/>
                  </a:lnTo>
                  <a:lnTo>
                    <a:pt x="329" y="8"/>
                  </a:lnTo>
                  <a:lnTo>
                    <a:pt x="353" y="11"/>
                  </a:lnTo>
                  <a:lnTo>
                    <a:pt x="377" y="15"/>
                  </a:lnTo>
                  <a:lnTo>
                    <a:pt x="402" y="20"/>
                  </a:lnTo>
                  <a:lnTo>
                    <a:pt x="389" y="134"/>
                  </a:lnTo>
                  <a:lnTo>
                    <a:pt x="341" y="126"/>
                  </a:lnTo>
                  <a:lnTo>
                    <a:pt x="300" y="120"/>
                  </a:lnTo>
                  <a:lnTo>
                    <a:pt x="260" y="118"/>
                  </a:lnTo>
                  <a:lnTo>
                    <a:pt x="222" y="117"/>
                  </a:lnTo>
                  <a:lnTo>
                    <a:pt x="200" y="117"/>
                  </a:lnTo>
                  <a:lnTo>
                    <a:pt x="184" y="119"/>
                  </a:lnTo>
                  <a:lnTo>
                    <a:pt x="177" y="120"/>
                  </a:lnTo>
                  <a:lnTo>
                    <a:pt x="171" y="122"/>
                  </a:lnTo>
                  <a:lnTo>
                    <a:pt x="165" y="125"/>
                  </a:lnTo>
                  <a:lnTo>
                    <a:pt x="162" y="127"/>
                  </a:lnTo>
                  <a:lnTo>
                    <a:pt x="157" y="130"/>
                  </a:lnTo>
                  <a:lnTo>
                    <a:pt x="154" y="135"/>
                  </a:lnTo>
                  <a:lnTo>
                    <a:pt x="152" y="139"/>
                  </a:lnTo>
                  <a:lnTo>
                    <a:pt x="151" y="144"/>
                  </a:lnTo>
                  <a:lnTo>
                    <a:pt x="147" y="156"/>
                  </a:lnTo>
                  <a:lnTo>
                    <a:pt x="147" y="172"/>
                  </a:lnTo>
                  <a:lnTo>
                    <a:pt x="147" y="191"/>
                  </a:lnTo>
                  <a:lnTo>
                    <a:pt x="148" y="205"/>
                  </a:lnTo>
                  <a:lnTo>
                    <a:pt x="151" y="211"/>
                  </a:lnTo>
                  <a:lnTo>
                    <a:pt x="153" y="217"/>
                  </a:lnTo>
                  <a:lnTo>
                    <a:pt x="156" y="221"/>
                  </a:lnTo>
                  <a:lnTo>
                    <a:pt x="161" y="225"/>
                  </a:lnTo>
                  <a:lnTo>
                    <a:pt x="165" y="229"/>
                  </a:lnTo>
                  <a:lnTo>
                    <a:pt x="172" y="232"/>
                  </a:lnTo>
                  <a:lnTo>
                    <a:pt x="180" y="235"/>
                  </a:lnTo>
                  <a:lnTo>
                    <a:pt x="189" y="238"/>
                  </a:lnTo>
                  <a:lnTo>
                    <a:pt x="213" y="245"/>
                  </a:lnTo>
                  <a:lnTo>
                    <a:pt x="244" y="253"/>
                  </a:lnTo>
                  <a:lnTo>
                    <a:pt x="274" y="259"/>
                  </a:lnTo>
                  <a:lnTo>
                    <a:pt x="298" y="267"/>
                  </a:lnTo>
                  <a:lnTo>
                    <a:pt x="321" y="274"/>
                  </a:lnTo>
                  <a:lnTo>
                    <a:pt x="340" y="282"/>
                  </a:lnTo>
                  <a:lnTo>
                    <a:pt x="356" y="290"/>
                  </a:lnTo>
                  <a:lnTo>
                    <a:pt x="371" y="297"/>
                  </a:lnTo>
                  <a:lnTo>
                    <a:pt x="382" y="306"/>
                  </a:lnTo>
                  <a:lnTo>
                    <a:pt x="391" y="316"/>
                  </a:lnTo>
                  <a:lnTo>
                    <a:pt x="399" y="328"/>
                  </a:lnTo>
                  <a:lnTo>
                    <a:pt x="405" y="339"/>
                  </a:lnTo>
                  <a:lnTo>
                    <a:pt x="409" y="352"/>
                  </a:lnTo>
                  <a:lnTo>
                    <a:pt x="412" y="367"/>
                  </a:lnTo>
                  <a:lnTo>
                    <a:pt x="414" y="383"/>
                  </a:lnTo>
                  <a:lnTo>
                    <a:pt x="415" y="399"/>
                  </a:lnTo>
                  <a:lnTo>
                    <a:pt x="416" y="420"/>
                  </a:lnTo>
                  <a:lnTo>
                    <a:pt x="416" y="440"/>
                  </a:lnTo>
                  <a:lnTo>
                    <a:pt x="416" y="462"/>
                  </a:lnTo>
                  <a:lnTo>
                    <a:pt x="414" y="482"/>
                  </a:lnTo>
                  <a:lnTo>
                    <a:pt x="411" y="500"/>
                  </a:lnTo>
                  <a:lnTo>
                    <a:pt x="407" y="518"/>
                  </a:lnTo>
                  <a:lnTo>
                    <a:pt x="401" y="534"/>
                  </a:lnTo>
                  <a:lnTo>
                    <a:pt x="394" y="549"/>
                  </a:lnTo>
                  <a:lnTo>
                    <a:pt x="390" y="555"/>
                  </a:lnTo>
                  <a:lnTo>
                    <a:pt x="384" y="562"/>
                  </a:lnTo>
                  <a:lnTo>
                    <a:pt x="380" y="568"/>
                  </a:lnTo>
                  <a:lnTo>
                    <a:pt x="374" y="573"/>
                  </a:lnTo>
                  <a:lnTo>
                    <a:pt x="367" y="579"/>
                  </a:lnTo>
                  <a:lnTo>
                    <a:pt x="361" y="583"/>
                  </a:lnTo>
                  <a:lnTo>
                    <a:pt x="353" y="588"/>
                  </a:lnTo>
                  <a:lnTo>
                    <a:pt x="345" y="592"/>
                  </a:lnTo>
                  <a:lnTo>
                    <a:pt x="327" y="600"/>
                  </a:lnTo>
                  <a:lnTo>
                    <a:pt x="306" y="607"/>
                  </a:lnTo>
                  <a:lnTo>
                    <a:pt x="283" y="611"/>
                  </a:lnTo>
                  <a:lnTo>
                    <a:pt x="257" y="615"/>
                  </a:lnTo>
                  <a:lnTo>
                    <a:pt x="227" y="617"/>
                  </a:lnTo>
                  <a:lnTo>
                    <a:pt x="195"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spTree>
    <p:extLst>
      <p:ext uri="{BB962C8B-B14F-4D97-AF65-F5344CB8AC3E}">
        <p14:creationId xmlns:p14="http://schemas.microsoft.com/office/powerpoint/2010/main" val="29395286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750" fill="hold"/>
                                        <p:tgtEl>
                                          <p:spTgt spid="39"/>
                                        </p:tgtEl>
                                        <p:attrNameLst>
                                          <p:attrName>ppt_x</p:attrName>
                                        </p:attrNameLst>
                                      </p:cBhvr>
                                      <p:tavLst>
                                        <p:tav tm="0">
                                          <p:val>
                                            <p:strVal val="#ppt_x"/>
                                          </p:val>
                                        </p:tav>
                                        <p:tav tm="100000">
                                          <p:val>
                                            <p:strVal val="#ppt_x"/>
                                          </p:val>
                                        </p:tav>
                                      </p:tavLst>
                                    </p:anim>
                                    <p:anim calcmode="lin" valueType="num">
                                      <p:cBhvr additive="base">
                                        <p:cTn id="8" dur="75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ppt_x"/>
                                          </p:val>
                                        </p:tav>
                                        <p:tav tm="100000">
                                          <p:val>
                                            <p:strVal val="#ppt_x"/>
                                          </p:val>
                                        </p:tav>
                                      </p:tavLst>
                                    </p:anim>
                                    <p:anim calcmode="lin" valueType="num">
                                      <p:cBhvr additive="base">
                                        <p:cTn id="12" dur="75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fill="hold"/>
                                        <p:tgtEl>
                                          <p:spTgt spid="12"/>
                                        </p:tgtEl>
                                        <p:attrNameLst>
                                          <p:attrName>ppt_x</p:attrName>
                                        </p:attrNameLst>
                                      </p:cBhvr>
                                      <p:tavLst>
                                        <p:tav tm="0">
                                          <p:val>
                                            <p:strVal val="#ppt_x"/>
                                          </p:val>
                                        </p:tav>
                                        <p:tav tm="100000">
                                          <p:val>
                                            <p:strVal val="#ppt_x"/>
                                          </p:val>
                                        </p:tav>
                                      </p:tavLst>
                                    </p:anim>
                                    <p:anim calcmode="lin" valueType="num">
                                      <p:cBhvr additive="base">
                                        <p:cTn id="20" dur="750" fill="hold"/>
                                        <p:tgtEl>
                                          <p:spTgt spid="1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5" grpId="0"/>
      <p:bldP spid="39"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6F74BF-0F8D-4A0F-A5C3-1E86EBD4B785}"/>
              </a:ext>
            </a:extLst>
          </p:cNvPr>
          <p:cNvSpPr>
            <a:spLocks noGrp="1"/>
          </p:cNvSpPr>
          <p:nvPr>
            <p:ph idx="1"/>
          </p:nvPr>
        </p:nvSpPr>
        <p:spPr/>
        <p:txBody>
          <a:bodyPr/>
          <a:lstStyle/>
          <a:p>
            <a:r>
              <a:rPr lang="tr-TR" dirty="0">
                <a:latin typeface="Times New Roman" panose="02020603050405020304" pitchFamily="18" charset="0"/>
                <a:cs typeface="Times New Roman" panose="02020603050405020304" pitchFamily="18" charset="0"/>
              </a:rPr>
              <a:t>"Yapay zekâ, bir bilgisayarın ya da bilgisayar destekli bir makinenin, genellikle insana özgü nitelikler, çözüm yolu bulma, anlama, bir mana çıkartma, genelleme ve geçmişteki deneyimlerinden öğrenme gibi yüksek mantık süreçlere ilişkin görevleri yerine getirme yeteneği olarak bilim dünyasında tanımlanmıştır" [1]</a:t>
            </a:r>
          </a:p>
          <a:p>
            <a:r>
              <a:rPr lang="tr-TR" dirty="0">
                <a:latin typeface="Times New Roman" panose="02020603050405020304" pitchFamily="18" charset="0"/>
                <a:cs typeface="Times New Roman" panose="02020603050405020304" pitchFamily="18" charset="0"/>
              </a:rPr>
              <a:t>Geleneksel programlamada girdi belli koşullardan(</a:t>
            </a:r>
            <a:r>
              <a:rPr lang="tr-TR" dirty="0" err="1">
                <a:latin typeface="Times New Roman" panose="02020603050405020304" pitchFamily="18" charset="0"/>
                <a:cs typeface="Times New Roman" panose="02020603050405020304" pitchFamily="18" charset="0"/>
              </a:rPr>
              <a:t>if</a:t>
            </a:r>
            <a:r>
              <a:rPr lang="tr-TR" dirty="0">
                <a:latin typeface="Times New Roman" panose="02020603050405020304" pitchFamily="18" charset="0"/>
                <a:cs typeface="Times New Roman" panose="02020603050405020304" pitchFamily="18" charset="0"/>
              </a:rPr>
              <a:t>-else) geçerek sonuç üretilirken, yapay zeka algoritmalarında ise öğrenilen veriye göre sonuçlar üretilmektedir.</a:t>
            </a:r>
          </a:p>
        </p:txBody>
      </p:sp>
      <p:sp>
        <p:nvSpPr>
          <p:cNvPr id="5" name="Text Placeholder 4">
            <a:extLst>
              <a:ext uri="{FF2B5EF4-FFF2-40B4-BE49-F238E27FC236}">
                <a16:creationId xmlns:a16="http://schemas.microsoft.com/office/drawing/2014/main" id="{B5B81776-1878-43A0-87C2-4DE0A063310B}"/>
              </a:ext>
            </a:extLst>
          </p:cNvPr>
          <p:cNvSpPr>
            <a:spLocks noGrp="1"/>
          </p:cNvSpPr>
          <p:nvPr>
            <p:ph type="body" sz="quarter" idx="11"/>
          </p:nvPr>
        </p:nvSpPr>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Yapay Zeka Tanımı</a:t>
            </a:r>
          </a:p>
        </p:txBody>
      </p:sp>
      <p:sp>
        <p:nvSpPr>
          <p:cNvPr id="6" name="Text Placeholder 5">
            <a:extLst>
              <a:ext uri="{FF2B5EF4-FFF2-40B4-BE49-F238E27FC236}">
                <a16:creationId xmlns:a16="http://schemas.microsoft.com/office/drawing/2014/main" id="{CEE64432-38E5-406C-8E60-A9179EC3B255}"/>
              </a:ext>
            </a:extLst>
          </p:cNvPr>
          <p:cNvSpPr>
            <a:spLocks noGrp="1"/>
          </p:cNvSpPr>
          <p:nvPr>
            <p:ph type="body" sz="quarter" idx="12"/>
          </p:nvPr>
        </p:nvSpPr>
        <p:spPr/>
        <p:txBody>
          <a:bodyPr/>
          <a:lstStyle/>
          <a:p>
            <a:endParaRPr lang="tr-T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0492547"/>
      </p:ext>
    </p:extLst>
  </p:cSld>
  <p:clrMapOvr>
    <a:masterClrMapping/>
  </p:clrMapOvr>
  <p:transition spd="slow" advTm="2000">
    <p:cover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E7442E-6CDE-4554-A445-4013BAC7A2FA}"/>
              </a:ext>
            </a:extLst>
          </p:cNvPr>
          <p:cNvSpPr>
            <a:spLocks noGrp="1"/>
          </p:cNvSpPr>
          <p:nvPr>
            <p:ph type="body" sz="quarter" idx="11"/>
          </p:nvPr>
        </p:nvSpPr>
        <p:spPr/>
        <p:txBody>
          <a:bodyPr/>
          <a:lstStyle/>
          <a:p>
            <a:r>
              <a:rPr lang="tr" sz="4000" b="1" dirty="0">
                <a:latin typeface="Microsoft Sans Serif" panose="020B0604020202020204" pitchFamily="34" charset="0"/>
                <a:ea typeface="Microsoft Sans Serif" panose="020B0604020202020204" pitchFamily="34" charset="0"/>
                <a:cs typeface="Microsoft Sans Serif" panose="020B0604020202020204" pitchFamily="34" charset="0"/>
              </a:rPr>
              <a:t>Makine Öğrenmesi Karşılaştırma</a:t>
            </a:r>
            <a:endPar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 Placeholder 3">
            <a:extLst>
              <a:ext uri="{FF2B5EF4-FFF2-40B4-BE49-F238E27FC236}">
                <a16:creationId xmlns:a16="http://schemas.microsoft.com/office/drawing/2014/main" id="{AF831C7F-A106-40CB-9FF7-032925662636}"/>
              </a:ext>
            </a:extLst>
          </p:cNvPr>
          <p:cNvSpPr>
            <a:spLocks noGrp="1"/>
          </p:cNvSpPr>
          <p:nvPr>
            <p:ph type="body" sz="quarter" idx="12"/>
          </p:nvPr>
        </p:nvSpPr>
        <p:spPr/>
        <p:txBody>
          <a:bodyPr/>
          <a:lstStyle/>
          <a:p>
            <a:endParaRPr lang="tr-TR"/>
          </a:p>
        </p:txBody>
      </p:sp>
      <p:pic>
        <p:nvPicPr>
          <p:cNvPr id="5" name="Google Shape;120;p22">
            <a:extLst>
              <a:ext uri="{FF2B5EF4-FFF2-40B4-BE49-F238E27FC236}">
                <a16:creationId xmlns:a16="http://schemas.microsoft.com/office/drawing/2014/main" id="{13141991-8BAD-4C72-939C-7D733AAFC2B0}"/>
              </a:ext>
            </a:extLst>
          </p:cNvPr>
          <p:cNvPicPr preferRelativeResize="0">
            <a:picLocks noGrp="1"/>
          </p:cNvPicPr>
          <p:nvPr>
            <p:ph idx="1"/>
          </p:nvPr>
        </p:nvPicPr>
        <p:blipFill>
          <a:blip r:embed="rId2">
            <a:alphaModFix/>
          </a:blip>
          <a:stretch>
            <a:fillRect/>
          </a:stretch>
        </p:blipFill>
        <p:spPr>
          <a:xfrm>
            <a:off x="1623390" y="1698572"/>
            <a:ext cx="8484438" cy="4545998"/>
          </a:xfrm>
          <a:prstGeom prst="rect">
            <a:avLst/>
          </a:prstGeom>
          <a:noFill/>
          <a:ln>
            <a:noFill/>
          </a:ln>
        </p:spPr>
      </p:pic>
    </p:spTree>
    <p:extLst>
      <p:ext uri="{BB962C8B-B14F-4D97-AF65-F5344CB8AC3E}">
        <p14:creationId xmlns:p14="http://schemas.microsoft.com/office/powerpoint/2010/main" val="524010487"/>
      </p:ext>
    </p:extLst>
  </p:cSld>
  <p:clrMapOvr>
    <a:masterClrMapping/>
  </p:clrMapOvr>
  <p:transition spd="slow" advTm="2000">
    <p:cover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1A27B-7669-4ADC-9846-0AD1A3059659}"/>
              </a:ext>
            </a:extLst>
          </p:cNvPr>
          <p:cNvSpPr>
            <a:spLocks noGrp="1"/>
          </p:cNvSpPr>
          <p:nvPr>
            <p:ph type="body" sz="quarter" idx="11"/>
          </p:nvPr>
        </p:nvSpPr>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Yapay Zeka – Makine Öğrenme ve Derin öğrenme karşılaştırması</a:t>
            </a:r>
          </a:p>
        </p:txBody>
      </p:sp>
      <p:sp>
        <p:nvSpPr>
          <p:cNvPr id="5" name="TextBox 4">
            <a:extLst>
              <a:ext uri="{FF2B5EF4-FFF2-40B4-BE49-F238E27FC236}">
                <a16:creationId xmlns:a16="http://schemas.microsoft.com/office/drawing/2014/main" id="{69D81EDC-5507-44E1-B046-EFC14982EF7F}"/>
              </a:ext>
            </a:extLst>
          </p:cNvPr>
          <p:cNvSpPr txBox="1"/>
          <p:nvPr/>
        </p:nvSpPr>
        <p:spPr>
          <a:xfrm>
            <a:off x="121920" y="6211669"/>
            <a:ext cx="11618529" cy="369332"/>
          </a:xfrm>
          <a:prstGeom prst="rect">
            <a:avLst/>
          </a:prstGeom>
          <a:noFill/>
        </p:spPr>
        <p:txBody>
          <a:bodyPr wrap="square" rtlCol="0">
            <a:spAutoFit/>
          </a:bodyPr>
          <a:lstStyle/>
          <a:p>
            <a:r>
              <a:rPr lang="tr-TR" b="1" dirty="0"/>
              <a:t>[2]</a:t>
            </a:r>
            <a:endParaRPr lang="en-US" b="1" dirty="0"/>
          </a:p>
        </p:txBody>
      </p:sp>
      <p:pic>
        <p:nvPicPr>
          <p:cNvPr id="10" name="Picture 9">
            <a:extLst>
              <a:ext uri="{FF2B5EF4-FFF2-40B4-BE49-F238E27FC236}">
                <a16:creationId xmlns:a16="http://schemas.microsoft.com/office/drawing/2014/main" id="{13623FAE-8519-4CE5-9447-8F935FCEFA8E}"/>
              </a:ext>
            </a:extLst>
          </p:cNvPr>
          <p:cNvPicPr>
            <a:picLocks noChangeAspect="1"/>
          </p:cNvPicPr>
          <p:nvPr/>
        </p:nvPicPr>
        <p:blipFill>
          <a:blip r:embed="rId2"/>
          <a:stretch>
            <a:fillRect/>
          </a:stretch>
        </p:blipFill>
        <p:spPr>
          <a:xfrm>
            <a:off x="1523627" y="1959046"/>
            <a:ext cx="9743087" cy="4279880"/>
          </a:xfrm>
          <a:prstGeom prst="rect">
            <a:avLst/>
          </a:prstGeom>
        </p:spPr>
      </p:pic>
    </p:spTree>
    <p:extLst>
      <p:ext uri="{BB962C8B-B14F-4D97-AF65-F5344CB8AC3E}">
        <p14:creationId xmlns:p14="http://schemas.microsoft.com/office/powerpoint/2010/main" val="3193269594"/>
      </p:ext>
    </p:extLst>
  </p:cSld>
  <p:clrMapOvr>
    <a:masterClrMapping/>
  </p:clrMapOvr>
  <p:transition spd="slow" advTm="2000">
    <p:cover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AE5A1F-AB50-4613-AAB3-2A40FB8960A3}"/>
              </a:ext>
            </a:extLst>
          </p:cNvPr>
          <p:cNvSpPr>
            <a:spLocks noGrp="1"/>
          </p:cNvSpPr>
          <p:nvPr>
            <p:ph idx="1"/>
          </p:nvPr>
        </p:nvSpPr>
        <p:spPr/>
        <p:txBody>
          <a:bodyPr>
            <a:normAutofit/>
          </a:bodyPr>
          <a:lstStyle/>
          <a:p>
            <a:pPr lvl="1"/>
            <a:r>
              <a:rPr lang="tr-TR" sz="3200" dirty="0">
                <a:latin typeface="Times New Roman" panose="02020603050405020304" pitchFamily="18" charset="0"/>
                <a:cs typeface="Times New Roman" panose="02020603050405020304" pitchFamily="18" charset="0"/>
              </a:rPr>
              <a:t>"Makine Öğrenimi, bilgisayarların verilerden öğrenebilmeleri için geliştirilmiş olan programlama bilimidir ve aynı zamanda bir sanattır." [3]  </a:t>
            </a:r>
          </a:p>
        </p:txBody>
      </p:sp>
      <p:sp>
        <p:nvSpPr>
          <p:cNvPr id="3" name="Text Placeholder 2">
            <a:extLst>
              <a:ext uri="{FF2B5EF4-FFF2-40B4-BE49-F238E27FC236}">
                <a16:creationId xmlns:a16="http://schemas.microsoft.com/office/drawing/2014/main" id="{60B3D464-34E4-4077-B967-28F55975A1A6}"/>
              </a:ext>
            </a:extLst>
          </p:cNvPr>
          <p:cNvSpPr>
            <a:spLocks noGrp="1"/>
          </p:cNvSpPr>
          <p:nvPr>
            <p:ph type="body" sz="quarter" idx="11"/>
          </p:nvPr>
        </p:nvSpPr>
        <p:spPr/>
        <p:txBody>
          <a:bodyPr/>
          <a:lstStyle/>
          <a:p>
            <a:r>
              <a:rPr lang="tr" sz="4000" dirty="0">
                <a:latin typeface="Microsoft Sans Serif" panose="020B0604020202020204" pitchFamily="34" charset="0"/>
                <a:ea typeface="Microsoft Sans Serif" panose="020B0604020202020204" pitchFamily="34" charset="0"/>
                <a:cs typeface="Microsoft Sans Serif" panose="020B0604020202020204" pitchFamily="34" charset="0"/>
              </a:rPr>
              <a:t>Makine Öğrenmesi Nedir?</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 Placeholder 3">
            <a:extLst>
              <a:ext uri="{FF2B5EF4-FFF2-40B4-BE49-F238E27FC236}">
                <a16:creationId xmlns:a16="http://schemas.microsoft.com/office/drawing/2014/main" id="{9AAD8957-356C-4A72-A5F2-C1055CA3AA74}"/>
              </a:ext>
            </a:extLst>
          </p:cNvPr>
          <p:cNvSpPr>
            <a:spLocks noGrp="1"/>
          </p:cNvSpPr>
          <p:nvPr>
            <p:ph type="body" sz="quarter" idx="12"/>
          </p:nvPr>
        </p:nvSpPr>
        <p:spPr/>
        <p:txBody>
          <a:bodyPr/>
          <a:lstStyle/>
          <a:p>
            <a:endParaRPr lang="tr-TR"/>
          </a:p>
        </p:txBody>
      </p:sp>
      <p:sp>
        <p:nvSpPr>
          <p:cNvPr id="5" name="Google Shape;101;p19">
            <a:extLst>
              <a:ext uri="{FF2B5EF4-FFF2-40B4-BE49-F238E27FC236}">
                <a16:creationId xmlns:a16="http://schemas.microsoft.com/office/drawing/2014/main" id="{29E72A02-5F46-4EA7-8663-02BE6E264259}"/>
              </a:ext>
            </a:extLst>
          </p:cNvPr>
          <p:cNvSpPr txBox="1"/>
          <p:nvPr/>
        </p:nvSpPr>
        <p:spPr>
          <a:xfrm>
            <a:off x="7734153" y="4118497"/>
            <a:ext cx="3975000" cy="1503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tr" sz="1700" i="1" dirty="0">
                <a:solidFill>
                  <a:schemeClr val="dk2"/>
                </a:solidFill>
                <a:latin typeface="Century"/>
                <a:ea typeface="Century"/>
                <a:cs typeface="Century"/>
                <a:sym typeface="Century"/>
              </a:rPr>
              <a:t>Makine Öğrenimi bilgisayarlara açıkça programlanmadan öğrenme yeteneği veren çalışma alanıdır. </a:t>
            </a:r>
            <a:endParaRPr sz="1700" i="1" dirty="0">
              <a:solidFill>
                <a:schemeClr val="dk2"/>
              </a:solidFill>
              <a:latin typeface="Century"/>
              <a:ea typeface="Century"/>
              <a:cs typeface="Century"/>
              <a:sym typeface="Century"/>
            </a:endParaRPr>
          </a:p>
          <a:p>
            <a:pPr marL="1371600" lvl="0" indent="0" algn="l" rtl="0">
              <a:lnSpc>
                <a:spcPct val="115000"/>
              </a:lnSpc>
              <a:spcBef>
                <a:spcPts val="1200"/>
              </a:spcBef>
              <a:spcAft>
                <a:spcPts val="1200"/>
              </a:spcAft>
              <a:buClr>
                <a:schemeClr val="dk1"/>
              </a:buClr>
              <a:buSzPts val="1100"/>
              <a:buFont typeface="Arial"/>
              <a:buNone/>
            </a:pPr>
            <a:r>
              <a:rPr lang="tr" sz="1700" i="1" dirty="0">
                <a:solidFill>
                  <a:schemeClr val="dk2"/>
                </a:solidFill>
                <a:latin typeface="Century"/>
                <a:ea typeface="Century"/>
                <a:cs typeface="Century"/>
                <a:sym typeface="Century"/>
              </a:rPr>
              <a:t>—Arthur Samuel, 1959</a:t>
            </a:r>
            <a:endParaRPr sz="1700" dirty="0">
              <a:latin typeface="Century"/>
              <a:ea typeface="Century"/>
              <a:cs typeface="Century"/>
              <a:sym typeface="Century"/>
            </a:endParaRPr>
          </a:p>
        </p:txBody>
      </p:sp>
      <p:pic>
        <p:nvPicPr>
          <p:cNvPr id="6" name="Google Shape;100;p19">
            <a:extLst>
              <a:ext uri="{FF2B5EF4-FFF2-40B4-BE49-F238E27FC236}">
                <a16:creationId xmlns:a16="http://schemas.microsoft.com/office/drawing/2014/main" id="{2AF3B9BF-458B-4A46-9247-5DDB383BAFA1}"/>
              </a:ext>
            </a:extLst>
          </p:cNvPr>
          <p:cNvPicPr preferRelativeResize="0"/>
          <p:nvPr/>
        </p:nvPicPr>
        <p:blipFill>
          <a:blip r:embed="rId2">
            <a:alphaModFix/>
          </a:blip>
          <a:stretch>
            <a:fillRect/>
          </a:stretch>
        </p:blipFill>
        <p:spPr>
          <a:xfrm>
            <a:off x="1550161" y="3974521"/>
            <a:ext cx="4267200" cy="2408903"/>
          </a:xfrm>
          <a:prstGeom prst="rect">
            <a:avLst/>
          </a:prstGeom>
          <a:noFill/>
          <a:ln>
            <a:noFill/>
          </a:ln>
        </p:spPr>
      </p:pic>
    </p:spTree>
    <p:extLst>
      <p:ext uri="{BB962C8B-B14F-4D97-AF65-F5344CB8AC3E}">
        <p14:creationId xmlns:p14="http://schemas.microsoft.com/office/powerpoint/2010/main" val="3690128119"/>
      </p:ext>
    </p:extLst>
  </p:cSld>
  <p:clrMapOvr>
    <a:masterClrMapping/>
  </p:clrMapOvr>
  <p:transition spd="slow" advTm="2000">
    <p:cover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579974-B0C3-45B2-9581-6F57ED6DFF10}"/>
              </a:ext>
            </a:extLst>
          </p:cNvPr>
          <p:cNvSpPr>
            <a:spLocks noGrp="1"/>
          </p:cNvSpPr>
          <p:nvPr>
            <p:ph type="body" sz="quarter" idx="11"/>
          </p:nvPr>
        </p:nvSpPr>
        <p:spPr/>
        <p:txBody>
          <a:bodyPr/>
          <a:lstStyle/>
          <a:p>
            <a:r>
              <a:rPr lang="tr" sz="4000" b="1" dirty="0">
                <a:latin typeface="Microsoft Sans Serif" panose="020B0604020202020204" pitchFamily="34" charset="0"/>
                <a:ea typeface="Microsoft Sans Serif" panose="020B0604020202020204" pitchFamily="34" charset="0"/>
                <a:cs typeface="Microsoft Sans Serif" panose="020B0604020202020204" pitchFamily="34" charset="0"/>
              </a:rPr>
              <a:t>Makine Öğrenmesi Tipleri</a:t>
            </a:r>
            <a:endPar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 Placeholder 3">
            <a:extLst>
              <a:ext uri="{FF2B5EF4-FFF2-40B4-BE49-F238E27FC236}">
                <a16:creationId xmlns:a16="http://schemas.microsoft.com/office/drawing/2014/main" id="{A17823A5-FCB2-434A-8C4F-3EEF89FBF55D}"/>
              </a:ext>
            </a:extLst>
          </p:cNvPr>
          <p:cNvSpPr>
            <a:spLocks noGrp="1"/>
          </p:cNvSpPr>
          <p:nvPr>
            <p:ph type="body" sz="quarter" idx="12"/>
          </p:nvPr>
        </p:nvSpPr>
        <p:spPr/>
        <p:txBody>
          <a:bodyPr/>
          <a:lstStyle/>
          <a:p>
            <a:endParaRPr lang="tr-TR"/>
          </a:p>
        </p:txBody>
      </p:sp>
      <p:pic>
        <p:nvPicPr>
          <p:cNvPr id="5" name="Google Shape;114;p21">
            <a:extLst>
              <a:ext uri="{FF2B5EF4-FFF2-40B4-BE49-F238E27FC236}">
                <a16:creationId xmlns:a16="http://schemas.microsoft.com/office/drawing/2014/main" id="{CAAB0895-2118-42FF-81F8-B112F2F3F22C}"/>
              </a:ext>
            </a:extLst>
          </p:cNvPr>
          <p:cNvPicPr preferRelativeResize="0">
            <a:picLocks noGrp="1"/>
          </p:cNvPicPr>
          <p:nvPr>
            <p:ph idx="1"/>
          </p:nvPr>
        </p:nvPicPr>
        <p:blipFill>
          <a:blip r:embed="rId2">
            <a:alphaModFix/>
          </a:blip>
          <a:stretch>
            <a:fillRect/>
          </a:stretch>
        </p:blipFill>
        <p:spPr>
          <a:xfrm>
            <a:off x="0" y="1784747"/>
            <a:ext cx="12192000" cy="4822031"/>
          </a:xfrm>
          <a:prstGeom prst="rect">
            <a:avLst/>
          </a:prstGeom>
          <a:noFill/>
          <a:ln>
            <a:noFill/>
          </a:ln>
        </p:spPr>
      </p:pic>
    </p:spTree>
    <p:extLst>
      <p:ext uri="{BB962C8B-B14F-4D97-AF65-F5344CB8AC3E}">
        <p14:creationId xmlns:p14="http://schemas.microsoft.com/office/powerpoint/2010/main" val="3034235693"/>
      </p:ext>
    </p:extLst>
  </p:cSld>
  <p:clrMapOvr>
    <a:masterClrMapping/>
  </p:clrMapOvr>
  <p:transition spd="slow" advTm="2000">
    <p:cover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4CDAF8-2DB4-4202-B5FE-1DB7221C3F4F}"/>
              </a:ext>
            </a:extLst>
          </p:cNvPr>
          <p:cNvSpPr>
            <a:spLocks noGrp="1"/>
          </p:cNvSpPr>
          <p:nvPr>
            <p:ph idx="1"/>
          </p:nvPr>
        </p:nvSpPr>
        <p:spPr>
          <a:xfrm>
            <a:off x="0" y="1534160"/>
            <a:ext cx="8033657" cy="5323840"/>
          </a:xfrm>
        </p:spPr>
        <p:txBody>
          <a:bodyPr/>
          <a:lstStyle/>
          <a:p>
            <a:r>
              <a:rPr lang="tr-TR" dirty="0">
                <a:latin typeface="Times New Roman" panose="02020603050405020304" pitchFamily="18" charset="0"/>
                <a:cs typeface="Times New Roman" panose="02020603050405020304" pitchFamily="18" charset="0"/>
              </a:rPr>
              <a:t>Etiketlenmiş veri kümelerini bağımlı ve bağımsız değişkenler kullanarak işleme sokan makine öğrenmesi algoritmalarını içerir.</a:t>
            </a:r>
          </a:p>
          <a:p>
            <a:r>
              <a:rPr lang="tr-TR" dirty="0">
                <a:latin typeface="Times New Roman" panose="02020603050405020304" pitchFamily="18" charset="0"/>
                <a:cs typeface="Times New Roman" panose="02020603050405020304" pitchFamily="18" charset="0"/>
              </a:rPr>
              <a:t>İstenmeyen e-posta filtresi buna iyi bir örnektir: </a:t>
            </a:r>
          </a:p>
          <a:p>
            <a:pPr marL="0" indent="0">
              <a:buNone/>
            </a:pPr>
            <a:r>
              <a:rPr lang="tr-TR" dirty="0">
                <a:latin typeface="Times New Roman" panose="02020603050405020304" pitchFamily="18" charset="0"/>
                <a:cs typeface="Times New Roman" panose="02020603050405020304" pitchFamily="18" charset="0"/>
              </a:rPr>
              <a:t>Denetimli Öğrenme modeli, sınıflarıyla birlikte birçok örnek e-posta verisi ile eğitilmiştir ve yeni e-postaları nasıl sınıflandıracağını öğrenmelidir.</a:t>
            </a:r>
          </a:p>
          <a:p>
            <a:endParaRPr lang="tr-TR"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CEFF17B-B833-416A-A34D-33C7E4B4266E}"/>
              </a:ext>
            </a:extLst>
          </p:cNvPr>
          <p:cNvSpPr>
            <a:spLocks noGrp="1"/>
          </p:cNvSpPr>
          <p:nvPr>
            <p:ph type="body" sz="quarter" idx="11"/>
          </p:nvPr>
        </p:nvSpPr>
        <p:spPr>
          <a:xfrm>
            <a:off x="1114373" y="261258"/>
            <a:ext cx="9210034" cy="681600"/>
          </a:xfrm>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Denetimli Öğrenme </a:t>
            </a:r>
            <a:b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a:t>
            </a:r>
            <a:r>
              <a:rPr lang="tr-TR" sz="4000" dirty="0" err="1">
                <a:latin typeface="Microsoft Sans Serif" panose="020B0604020202020204" pitchFamily="34" charset="0"/>
                <a:ea typeface="Microsoft Sans Serif" panose="020B0604020202020204" pitchFamily="34" charset="0"/>
                <a:cs typeface="Microsoft Sans Serif" panose="020B0604020202020204" pitchFamily="34" charset="0"/>
              </a:rPr>
              <a:t>Supervised</a:t>
            </a:r>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 Learning) </a:t>
            </a:r>
          </a:p>
        </p:txBody>
      </p:sp>
      <p:pic>
        <p:nvPicPr>
          <p:cNvPr id="5" name="Picture 4">
            <a:extLst>
              <a:ext uri="{FF2B5EF4-FFF2-40B4-BE49-F238E27FC236}">
                <a16:creationId xmlns:a16="http://schemas.microsoft.com/office/drawing/2014/main" id="{0F6B4E15-6DC0-484E-A205-D5FCF0989718}"/>
              </a:ext>
            </a:extLst>
          </p:cNvPr>
          <p:cNvPicPr>
            <a:picLocks noChangeAspect="1"/>
          </p:cNvPicPr>
          <p:nvPr/>
        </p:nvPicPr>
        <p:blipFill>
          <a:blip r:embed="rId2"/>
          <a:stretch>
            <a:fillRect/>
          </a:stretch>
        </p:blipFill>
        <p:spPr>
          <a:xfrm>
            <a:off x="8158164" y="3170218"/>
            <a:ext cx="3816124" cy="2051723"/>
          </a:xfrm>
          <a:prstGeom prst="rect">
            <a:avLst/>
          </a:prstGeom>
        </p:spPr>
      </p:pic>
    </p:spTree>
    <p:extLst>
      <p:ext uri="{BB962C8B-B14F-4D97-AF65-F5344CB8AC3E}">
        <p14:creationId xmlns:p14="http://schemas.microsoft.com/office/powerpoint/2010/main" val="4266233592"/>
      </p:ext>
    </p:extLst>
  </p:cSld>
  <p:clrMapOvr>
    <a:masterClrMapping/>
  </p:clrMapOvr>
  <p:transition spd="slow" advTm="2000">
    <p:cover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E770E0E-8CBF-4C9D-B732-3716EA1F572C}"/>
              </a:ext>
            </a:extLst>
          </p:cNvPr>
          <p:cNvSpPr>
            <a:spLocks noGrp="1"/>
          </p:cNvSpPr>
          <p:nvPr>
            <p:ph sz="half" idx="1"/>
          </p:nvPr>
        </p:nvSpPr>
        <p:spPr>
          <a:xfrm>
            <a:off x="838199" y="1825624"/>
            <a:ext cx="5333999" cy="4825545"/>
          </a:xfrm>
        </p:spPr>
        <p:txBody>
          <a:bodyPr>
            <a:normAutofit/>
          </a:bodyPr>
          <a:lstStyle/>
          <a:p>
            <a:pPr marL="0" indent="0">
              <a:buNone/>
            </a:pPr>
            <a:r>
              <a:rPr lang="tr-TR" dirty="0">
                <a:latin typeface="Times New Roman" panose="02020603050405020304" pitchFamily="18" charset="0"/>
                <a:cs typeface="Times New Roman" panose="02020603050405020304" pitchFamily="18" charset="0"/>
              </a:rPr>
              <a:t>Regresyon; </a:t>
            </a:r>
          </a:p>
          <a:p>
            <a:r>
              <a:rPr lang="tr-TR" dirty="0">
                <a:latin typeface="Times New Roman" panose="02020603050405020304" pitchFamily="18" charset="0"/>
                <a:cs typeface="Times New Roman" panose="02020603050405020304" pitchFamily="18" charset="0"/>
              </a:rPr>
              <a:t>Ev fiyatı tahmini </a:t>
            </a:r>
          </a:p>
          <a:p>
            <a:r>
              <a:rPr lang="tr-TR" dirty="0">
                <a:latin typeface="Times New Roman" panose="02020603050405020304" pitchFamily="18" charset="0"/>
                <a:cs typeface="Times New Roman" panose="02020603050405020304" pitchFamily="18" charset="0"/>
              </a:rPr>
              <a:t>Kişinin yaş tahmini </a:t>
            </a:r>
          </a:p>
          <a:p>
            <a:r>
              <a:rPr lang="tr-TR" dirty="0">
                <a:latin typeface="Times New Roman" panose="02020603050405020304" pitchFamily="18" charset="0"/>
                <a:cs typeface="Times New Roman" panose="02020603050405020304" pitchFamily="18" charset="0"/>
              </a:rPr>
              <a:t>Bir çiçeğin çapının tahmini Muhtarlığa aday bir kişinin alacağı oy tahmini </a:t>
            </a:r>
          </a:p>
          <a:p>
            <a:r>
              <a:rPr lang="tr-TR" dirty="0">
                <a:latin typeface="Times New Roman" panose="02020603050405020304" pitchFamily="18" charset="0"/>
                <a:cs typeface="Times New Roman" panose="02020603050405020304" pitchFamily="18" charset="0"/>
              </a:rPr>
              <a:t>Arabanın motor hacminin L cinsinden tahmini </a:t>
            </a:r>
          </a:p>
        </p:txBody>
      </p:sp>
      <p:sp>
        <p:nvSpPr>
          <p:cNvPr id="6" name="Content Placeholder 5">
            <a:extLst>
              <a:ext uri="{FF2B5EF4-FFF2-40B4-BE49-F238E27FC236}">
                <a16:creationId xmlns:a16="http://schemas.microsoft.com/office/drawing/2014/main" id="{36412F36-9981-4208-A98B-8A69C4388AD4}"/>
              </a:ext>
            </a:extLst>
          </p:cNvPr>
          <p:cNvSpPr>
            <a:spLocks noGrp="1"/>
          </p:cNvSpPr>
          <p:nvPr>
            <p:ph sz="half" idx="2"/>
          </p:nvPr>
        </p:nvSpPr>
        <p:spPr>
          <a:xfrm>
            <a:off x="6172199" y="1825625"/>
            <a:ext cx="5769429" cy="4825546"/>
          </a:xfrm>
        </p:spPr>
        <p:txBody>
          <a:bodyPr>
            <a:noAutofit/>
          </a:bodyPr>
          <a:lstStyle/>
          <a:p>
            <a:pPr marL="0" indent="0">
              <a:buNone/>
            </a:pPr>
            <a:r>
              <a:rPr lang="tr-TR" sz="3200" dirty="0">
                <a:latin typeface="Times New Roman" panose="02020603050405020304" pitchFamily="18" charset="0"/>
                <a:cs typeface="Times New Roman" panose="02020603050405020304" pitchFamily="18" charset="0"/>
              </a:rPr>
              <a:t>Sınıflandırma; </a:t>
            </a:r>
          </a:p>
          <a:p>
            <a:r>
              <a:rPr lang="tr-TR" sz="3200" dirty="0">
                <a:latin typeface="Times New Roman" panose="02020603050405020304" pitchFamily="18" charset="0"/>
                <a:cs typeface="Times New Roman" panose="02020603050405020304" pitchFamily="18" charset="0"/>
              </a:rPr>
              <a:t>Bir tümörün iyi huylu olup olmadığı </a:t>
            </a:r>
          </a:p>
          <a:p>
            <a:r>
              <a:rPr lang="tr-TR" sz="3200" dirty="0">
                <a:latin typeface="Times New Roman" panose="02020603050405020304" pitchFamily="18" charset="0"/>
                <a:cs typeface="Times New Roman" panose="02020603050405020304" pitchFamily="18" charset="0"/>
              </a:rPr>
              <a:t>Öğrencinin sınıfı geçip geçmeyeceği</a:t>
            </a:r>
          </a:p>
          <a:p>
            <a:r>
              <a:rPr lang="tr-TR" sz="3200" dirty="0">
                <a:latin typeface="Times New Roman" panose="02020603050405020304" pitchFamily="18" charset="0"/>
                <a:cs typeface="Times New Roman" panose="02020603050405020304" pitchFamily="18" charset="0"/>
              </a:rPr>
              <a:t>Bir videodaki nesnenin [Köpek, kedi, kuş, at, otomobil, insan, araba] seçeneklerinden hangisinin olduğunun bulunması</a:t>
            </a:r>
          </a:p>
        </p:txBody>
      </p:sp>
      <p:sp>
        <p:nvSpPr>
          <p:cNvPr id="7" name="Text Placeholder 6">
            <a:extLst>
              <a:ext uri="{FF2B5EF4-FFF2-40B4-BE49-F238E27FC236}">
                <a16:creationId xmlns:a16="http://schemas.microsoft.com/office/drawing/2014/main" id="{6AA1122D-9F44-4C17-A25E-0EBF35275A09}"/>
              </a:ext>
            </a:extLst>
          </p:cNvPr>
          <p:cNvSpPr>
            <a:spLocks noGrp="1"/>
          </p:cNvSpPr>
          <p:nvPr>
            <p:ph type="body" sz="quarter" idx="11"/>
          </p:nvPr>
        </p:nvSpPr>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Problemlere Gerçek Hayat Örnekleri </a:t>
            </a:r>
          </a:p>
        </p:txBody>
      </p:sp>
      <p:sp>
        <p:nvSpPr>
          <p:cNvPr id="8" name="Text Placeholder 7">
            <a:extLst>
              <a:ext uri="{FF2B5EF4-FFF2-40B4-BE49-F238E27FC236}">
                <a16:creationId xmlns:a16="http://schemas.microsoft.com/office/drawing/2014/main" id="{04122292-E1B8-4E2B-B94C-873C02DD7540}"/>
              </a:ext>
            </a:extLst>
          </p:cNvPr>
          <p:cNvSpPr>
            <a:spLocks noGrp="1"/>
          </p:cNvSpPr>
          <p:nvPr>
            <p:ph type="body" sz="quarter" idx="12"/>
          </p:nvPr>
        </p:nvSpPr>
        <p:spPr/>
        <p:txBody>
          <a:bodyPr/>
          <a:lstStyle/>
          <a:p>
            <a:endParaRPr lang="tr-TR"/>
          </a:p>
        </p:txBody>
      </p:sp>
    </p:spTree>
    <p:extLst>
      <p:ext uri="{BB962C8B-B14F-4D97-AF65-F5344CB8AC3E}">
        <p14:creationId xmlns:p14="http://schemas.microsoft.com/office/powerpoint/2010/main" val="2114410726"/>
      </p:ext>
    </p:extLst>
  </p:cSld>
  <p:clrMapOvr>
    <a:masterClrMapping/>
  </p:clrMapOvr>
  <p:transition spd="slow" advTm="2000">
    <p:cover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FA46C6-E524-4658-8870-77959975F83F}"/>
              </a:ext>
            </a:extLst>
          </p:cNvPr>
          <p:cNvSpPr>
            <a:spLocks noGrp="1"/>
          </p:cNvSpPr>
          <p:nvPr>
            <p:ph sz="half" idx="1"/>
          </p:nvPr>
        </p:nvSpPr>
        <p:spPr/>
        <p:txBody>
          <a:bodyPr>
            <a:normAutofit lnSpcReduction="10000"/>
          </a:bodyPr>
          <a:lstStyle/>
          <a:p>
            <a:r>
              <a:rPr lang="tr-TR" dirty="0">
                <a:latin typeface="Times New Roman" panose="02020603050405020304" pitchFamily="18" charset="0"/>
                <a:cs typeface="Times New Roman" panose="02020603050405020304" pitchFamily="18" charset="0"/>
              </a:rPr>
              <a:t>Etiketlenmemiş veri kümelerini analiz etmek ve kümelemek için makine öğrenimi algoritmalarını kullanır. </a:t>
            </a:r>
          </a:p>
          <a:p>
            <a:r>
              <a:rPr lang="tr-TR" dirty="0">
                <a:latin typeface="Times New Roman" panose="02020603050405020304" pitchFamily="18" charset="0"/>
                <a:cs typeface="Times New Roman" panose="02020603050405020304" pitchFamily="18" charset="0"/>
              </a:rPr>
              <a:t>Bu algoritmalar, insan müdahalesine ihtiyaç duymadan gizli kalıpları veya veri gruplamalarını keşfeder. </a:t>
            </a:r>
          </a:p>
        </p:txBody>
      </p:sp>
      <p:pic>
        <p:nvPicPr>
          <p:cNvPr id="6" name="Content Placeholder 5">
            <a:extLst>
              <a:ext uri="{FF2B5EF4-FFF2-40B4-BE49-F238E27FC236}">
                <a16:creationId xmlns:a16="http://schemas.microsoft.com/office/drawing/2014/main" id="{E6317789-E50F-4823-AB3D-1EBDFF9EF057}"/>
              </a:ext>
            </a:extLst>
          </p:cNvPr>
          <p:cNvPicPr>
            <a:picLocks noGrp="1" noChangeAspect="1"/>
          </p:cNvPicPr>
          <p:nvPr>
            <p:ph sz="half" idx="2"/>
          </p:nvPr>
        </p:nvPicPr>
        <p:blipFill>
          <a:blip r:embed="rId2"/>
          <a:stretch>
            <a:fillRect/>
          </a:stretch>
        </p:blipFill>
        <p:spPr>
          <a:xfrm>
            <a:off x="6172202" y="2642769"/>
            <a:ext cx="5898326" cy="2427114"/>
          </a:xfrm>
          <a:prstGeom prst="rect">
            <a:avLst/>
          </a:prstGeom>
        </p:spPr>
      </p:pic>
      <p:sp>
        <p:nvSpPr>
          <p:cNvPr id="4" name="Text Placeholder 3">
            <a:extLst>
              <a:ext uri="{FF2B5EF4-FFF2-40B4-BE49-F238E27FC236}">
                <a16:creationId xmlns:a16="http://schemas.microsoft.com/office/drawing/2014/main" id="{4BD33FB7-DC10-4FED-B8F7-84FF331FF0FF}"/>
              </a:ext>
            </a:extLst>
          </p:cNvPr>
          <p:cNvSpPr>
            <a:spLocks noGrp="1"/>
          </p:cNvSpPr>
          <p:nvPr>
            <p:ph type="body" sz="quarter" idx="11"/>
          </p:nvPr>
        </p:nvSpPr>
        <p:spPr>
          <a:xfrm>
            <a:off x="1092602" y="217016"/>
            <a:ext cx="9210034" cy="1252555"/>
          </a:xfrm>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Denetimsiz Öğrenme </a:t>
            </a:r>
            <a:b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a:t>
            </a:r>
            <a:r>
              <a:rPr lang="tr-TR" sz="4000" dirty="0" err="1">
                <a:latin typeface="Microsoft Sans Serif" panose="020B0604020202020204" pitchFamily="34" charset="0"/>
                <a:ea typeface="Microsoft Sans Serif" panose="020B0604020202020204" pitchFamily="34" charset="0"/>
                <a:cs typeface="Microsoft Sans Serif" panose="020B0604020202020204" pitchFamily="34" charset="0"/>
              </a:rPr>
              <a:t>Unsupervised</a:t>
            </a:r>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 Learning) </a:t>
            </a:r>
          </a:p>
        </p:txBody>
      </p:sp>
    </p:spTree>
    <p:extLst>
      <p:ext uri="{BB962C8B-B14F-4D97-AF65-F5344CB8AC3E}">
        <p14:creationId xmlns:p14="http://schemas.microsoft.com/office/powerpoint/2010/main" val="3225227739"/>
      </p:ext>
    </p:extLst>
  </p:cSld>
  <p:clrMapOvr>
    <a:masterClrMapping/>
  </p:clrMapOvr>
  <p:transition spd="slow" advTm="2000">
    <p:cover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9D745D-9599-41DB-84D4-A6F6C48092E6}"/>
              </a:ext>
            </a:extLst>
          </p:cNvPr>
          <p:cNvSpPr>
            <a:spLocks noGrp="1"/>
          </p:cNvSpPr>
          <p:nvPr>
            <p:ph sz="half" idx="1"/>
          </p:nvPr>
        </p:nvSpPr>
        <p:spPr/>
        <p:txBody>
          <a:bodyPr>
            <a:noAutofit/>
          </a:bodyPr>
          <a:lstStyle/>
          <a:p>
            <a:pPr marL="0" indent="0">
              <a:buNone/>
            </a:pPr>
            <a:r>
              <a:rPr lang="tr-TR" sz="2400" dirty="0">
                <a:latin typeface="Times New Roman" panose="02020603050405020304" pitchFamily="18" charset="0"/>
                <a:cs typeface="Times New Roman" panose="02020603050405020304" pitchFamily="18" charset="0"/>
              </a:rPr>
              <a:t>En yaygın görevler;</a:t>
            </a:r>
          </a:p>
          <a:p>
            <a:r>
              <a:rPr lang="tr-TR" sz="2400" dirty="0">
                <a:latin typeface="Times New Roman" panose="02020603050405020304" pitchFamily="18" charset="0"/>
                <a:cs typeface="Times New Roman" panose="02020603050405020304" pitchFamily="18" charset="0"/>
              </a:rPr>
              <a:t>Kümeleme </a:t>
            </a:r>
          </a:p>
          <a:p>
            <a:r>
              <a:rPr lang="tr-TR" sz="2400" dirty="0">
                <a:latin typeface="Times New Roman" panose="02020603050405020304" pitchFamily="18" charset="0"/>
                <a:cs typeface="Times New Roman" panose="02020603050405020304" pitchFamily="18" charset="0"/>
              </a:rPr>
              <a:t>Yoğunluk tahmini </a:t>
            </a:r>
          </a:p>
          <a:p>
            <a:r>
              <a:rPr lang="tr-TR" sz="2400" dirty="0">
                <a:latin typeface="Times New Roman" panose="02020603050405020304" pitchFamily="18" charset="0"/>
                <a:cs typeface="Times New Roman" panose="02020603050405020304" pitchFamily="18" charset="0"/>
              </a:rPr>
              <a:t>Temsili öğrenme</a:t>
            </a:r>
          </a:p>
          <a:p>
            <a:pPr marL="0" indent="0">
              <a:buNone/>
            </a:pPr>
            <a:endParaRPr lang="tr-TR" sz="2400" dirty="0">
              <a:latin typeface="Times New Roman" panose="02020603050405020304" pitchFamily="18" charset="0"/>
              <a:cs typeface="Times New Roman" panose="02020603050405020304" pitchFamily="18" charset="0"/>
            </a:endParaRPr>
          </a:p>
          <a:p>
            <a:pPr marL="0" indent="0">
              <a:buNone/>
            </a:pPr>
            <a:r>
              <a:rPr lang="tr-TR" sz="2400" dirty="0">
                <a:latin typeface="Times New Roman" panose="02020603050405020304" pitchFamily="18" charset="0"/>
                <a:cs typeface="Times New Roman" panose="02020603050405020304" pitchFamily="18" charset="0"/>
              </a:rPr>
              <a:t>Denetimsiz Öğrenme Algoritmaları; </a:t>
            </a:r>
          </a:p>
          <a:p>
            <a:r>
              <a:rPr lang="tr-TR" sz="2400" dirty="0">
                <a:latin typeface="Times New Roman" panose="02020603050405020304" pitchFamily="18" charset="0"/>
                <a:cs typeface="Times New Roman" panose="02020603050405020304" pitchFamily="18" charset="0"/>
              </a:rPr>
              <a:t>Küme sayımızın bilinmediği </a:t>
            </a:r>
          </a:p>
          <a:p>
            <a:r>
              <a:rPr lang="tr-TR" sz="2400" dirty="0">
                <a:latin typeface="Times New Roman" panose="02020603050405020304" pitchFamily="18" charset="0"/>
                <a:cs typeface="Times New Roman" panose="02020603050405020304" pitchFamily="18" charset="0"/>
              </a:rPr>
              <a:t>Etiketli eğitim verimizin</a:t>
            </a:r>
          </a:p>
          <a:p>
            <a:pPr marL="0" indent="0">
              <a:buNone/>
            </a:pPr>
            <a:r>
              <a:rPr lang="tr-TR" sz="2400" dirty="0">
                <a:latin typeface="Times New Roman" panose="02020603050405020304" pitchFamily="18" charset="0"/>
                <a:cs typeface="Times New Roman" panose="02020603050405020304" pitchFamily="18" charset="0"/>
              </a:rPr>
              <a:t> bulunmadığı durumlarda kullanılabilir. </a:t>
            </a:r>
          </a:p>
        </p:txBody>
      </p:sp>
      <p:sp>
        <p:nvSpPr>
          <p:cNvPr id="3" name="Content Placeholder 2">
            <a:extLst>
              <a:ext uri="{FF2B5EF4-FFF2-40B4-BE49-F238E27FC236}">
                <a16:creationId xmlns:a16="http://schemas.microsoft.com/office/drawing/2014/main" id="{95D53BF1-F237-4403-AEA9-6CE90E6BCDE5}"/>
              </a:ext>
            </a:extLst>
          </p:cNvPr>
          <p:cNvSpPr>
            <a:spLocks noGrp="1"/>
          </p:cNvSpPr>
          <p:nvPr>
            <p:ph sz="half" idx="2"/>
          </p:nvPr>
        </p:nvSpPr>
        <p:spPr/>
        <p:txBody>
          <a:bodyPr>
            <a:noAutofit/>
          </a:bodyPr>
          <a:lstStyle/>
          <a:p>
            <a:pPr marL="0" indent="0">
              <a:buNone/>
            </a:pPr>
            <a:r>
              <a:rPr lang="tr-TR" sz="3200" dirty="0">
                <a:latin typeface="Times New Roman" panose="02020603050405020304" pitchFamily="18" charset="0"/>
                <a:cs typeface="Times New Roman" panose="02020603050405020304" pitchFamily="18" charset="0"/>
              </a:rPr>
              <a:t>Örnekleri:</a:t>
            </a:r>
          </a:p>
          <a:p>
            <a:pPr marL="0" indent="0">
              <a:buNone/>
            </a:pPr>
            <a:r>
              <a:rPr lang="tr-TR" sz="3200" dirty="0">
                <a:latin typeface="Times New Roman" panose="02020603050405020304" pitchFamily="18" charset="0"/>
                <a:cs typeface="Times New Roman" panose="02020603050405020304" pitchFamily="18" charset="0"/>
              </a:rPr>
              <a:t>Güvenlik: Veri kümelerindeki olağandışı veri noktalarını tanımlandığı kümeleme anormalliği algılaması</a:t>
            </a:r>
          </a:p>
          <a:p>
            <a:pPr marL="0" indent="0">
              <a:buNone/>
            </a:pPr>
            <a:endParaRPr lang="tr-TR" sz="3200" dirty="0">
              <a:latin typeface="Times New Roman" panose="02020603050405020304" pitchFamily="18" charset="0"/>
              <a:cs typeface="Times New Roman" panose="02020603050405020304" pitchFamily="18" charset="0"/>
            </a:endParaRPr>
          </a:p>
          <a:p>
            <a:pPr marL="0" indent="0">
              <a:buNone/>
            </a:pPr>
            <a:r>
              <a:rPr lang="tr-TR" sz="3200" dirty="0">
                <a:latin typeface="Times New Roman" panose="02020603050405020304" pitchFamily="18" charset="0"/>
                <a:cs typeface="Times New Roman" panose="02020603050405020304" pitchFamily="18" charset="0"/>
              </a:rPr>
              <a:t>Pazarlama: Veri noktaları arasındaki ilişkileri bulduğu ilişki madenciliği </a:t>
            </a:r>
          </a:p>
        </p:txBody>
      </p:sp>
      <p:sp>
        <p:nvSpPr>
          <p:cNvPr id="4" name="Text Placeholder 3">
            <a:extLst>
              <a:ext uri="{FF2B5EF4-FFF2-40B4-BE49-F238E27FC236}">
                <a16:creationId xmlns:a16="http://schemas.microsoft.com/office/drawing/2014/main" id="{9FF54979-D940-4E34-AC3B-DB1DA2965AFC}"/>
              </a:ext>
            </a:extLst>
          </p:cNvPr>
          <p:cNvSpPr>
            <a:spLocks noGrp="1"/>
          </p:cNvSpPr>
          <p:nvPr>
            <p:ph type="body" sz="quarter" idx="11"/>
          </p:nvPr>
        </p:nvSpPr>
        <p:spPr>
          <a:xfrm>
            <a:off x="1132569" y="329449"/>
            <a:ext cx="9335913" cy="486355"/>
          </a:xfrm>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Neden Denetimsiz Öğrenme Kullanıyoruz?</a:t>
            </a:r>
          </a:p>
        </p:txBody>
      </p:sp>
    </p:spTree>
    <p:extLst>
      <p:ext uri="{BB962C8B-B14F-4D97-AF65-F5344CB8AC3E}">
        <p14:creationId xmlns:p14="http://schemas.microsoft.com/office/powerpoint/2010/main" val="824926629"/>
      </p:ext>
    </p:extLst>
  </p:cSld>
  <p:clrMapOvr>
    <a:masterClrMapping/>
  </p:clrMapOvr>
  <p:transition spd="slow" advTm="2000">
    <p:cover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3"/>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t="15440" b="15440"/>
          <a:stretch/>
        </p:blipFill>
        <p:spPr>
          <a:xfrm>
            <a:off x="4486012" y="209027"/>
            <a:ext cx="3219973" cy="3219973"/>
          </a:xfrm>
          <a:noFill/>
        </p:spPr>
      </p:pic>
      <p:sp>
        <p:nvSpPr>
          <p:cNvPr id="6" name="Rounded Rectangle 5"/>
          <p:cNvSpPr/>
          <p:nvPr/>
        </p:nvSpPr>
        <p:spPr>
          <a:xfrm>
            <a:off x="1604873" y="2561713"/>
            <a:ext cx="9609177" cy="4087260"/>
          </a:xfrm>
          <a:prstGeom prst="roundRect">
            <a:avLst>
              <a:gd name="adj" fmla="val 1231"/>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4"/>
          </p:nvPr>
        </p:nvSpPr>
        <p:spPr>
          <a:xfrm>
            <a:off x="1690175" y="3738039"/>
            <a:ext cx="2601739" cy="471202"/>
          </a:xfrm>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Ali Yazıcı</a:t>
            </a:r>
            <a:endParaRPr lang="en-US" sz="40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Title 3"/>
          <p:cNvSpPr txBox="1">
            <a:spLocks/>
          </p:cNvSpPr>
          <p:nvPr/>
        </p:nvSpPr>
        <p:spPr>
          <a:xfrm>
            <a:off x="3962400" y="3159475"/>
            <a:ext cx="6919783" cy="3396992"/>
          </a:xfrm>
          <a:prstGeom prst="rect">
            <a:avLst/>
          </a:prstGeom>
        </p:spPr>
        <p:txBody>
          <a:bodyPr>
            <a:noAutofit/>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100000"/>
              </a:lnSpc>
            </a:pPr>
            <a:r>
              <a:rPr lang="tr-TR" sz="2400" b="0" dirty="0">
                <a:latin typeface="Times New Roman" panose="02020603050405020304" pitchFamily="18" charset="0"/>
                <a:ea typeface="Source Sans Pro Light" panose="020B0403030403020204" pitchFamily="34" charset="0"/>
                <a:cs typeface="Times New Roman" panose="02020603050405020304" pitchFamily="18" charset="0"/>
              </a:rPr>
              <a:t>2006 Hacettepe Üniversitesi Elektrik-Elektronik Mühendisliği mezunuyum. </a:t>
            </a:r>
          </a:p>
          <a:p>
            <a:pPr>
              <a:lnSpc>
                <a:spcPct val="100000"/>
              </a:lnSpc>
            </a:pPr>
            <a:r>
              <a:rPr lang="tr-TR" sz="2400" b="0" dirty="0">
                <a:latin typeface="Times New Roman" panose="02020603050405020304" pitchFamily="18" charset="0"/>
                <a:ea typeface="Source Sans Pro Light" panose="020B0403030403020204" pitchFamily="34" charset="0"/>
                <a:cs typeface="Times New Roman" panose="02020603050405020304" pitchFamily="18" charset="0"/>
              </a:rPr>
              <a:t>2019 yılında Gebze Teknik üniversitesi tezsiz yüksek lisans olarak MBA programını tamamladım. </a:t>
            </a:r>
          </a:p>
          <a:p>
            <a:pPr>
              <a:lnSpc>
                <a:spcPct val="100000"/>
              </a:lnSpc>
            </a:pPr>
            <a:r>
              <a:rPr lang="tr-TR" sz="2400" b="0" dirty="0">
                <a:latin typeface="Times New Roman" panose="02020603050405020304" pitchFamily="18" charset="0"/>
                <a:ea typeface="Source Sans Pro Light" panose="020B0403030403020204" pitchFamily="34" charset="0"/>
                <a:cs typeface="Times New Roman" panose="02020603050405020304" pitchFamily="18" charset="0"/>
              </a:rPr>
              <a:t>Sakarya Üniversitesi Bilgisayar mühendisliği tezli yüksek lisansa başladım.</a:t>
            </a:r>
          </a:p>
          <a:p>
            <a:pPr>
              <a:lnSpc>
                <a:spcPct val="100000"/>
              </a:lnSpc>
            </a:pPr>
            <a:r>
              <a:rPr lang="tr-TR" sz="2400" b="0" dirty="0" err="1">
                <a:latin typeface="Times New Roman" panose="02020603050405020304" pitchFamily="18" charset="0"/>
                <a:ea typeface="Source Sans Pro Light" panose="020B0403030403020204" pitchFamily="34" charset="0"/>
                <a:cs typeface="Times New Roman" panose="02020603050405020304" pitchFamily="18" charset="0"/>
              </a:rPr>
              <a:t>Nortel</a:t>
            </a:r>
            <a:r>
              <a:rPr lang="tr-TR" sz="2400" b="0" dirty="0">
                <a:latin typeface="Times New Roman" panose="02020603050405020304" pitchFamily="18" charset="0"/>
                <a:ea typeface="Source Sans Pro Light" panose="020B0403030403020204" pitchFamily="34" charset="0"/>
                <a:cs typeface="Times New Roman" panose="02020603050405020304" pitchFamily="18" charset="0"/>
              </a:rPr>
              <a:t> </a:t>
            </a:r>
            <a:r>
              <a:rPr lang="tr-TR" sz="2400" b="0" dirty="0" err="1">
                <a:latin typeface="Times New Roman" panose="02020603050405020304" pitchFamily="18" charset="0"/>
                <a:ea typeface="Source Sans Pro Light" panose="020B0403030403020204" pitchFamily="34" charset="0"/>
                <a:cs typeface="Times New Roman" panose="02020603050405020304" pitchFamily="18" charset="0"/>
              </a:rPr>
              <a:t>Netaş</a:t>
            </a:r>
            <a:r>
              <a:rPr lang="tr-TR" sz="2400" b="0" dirty="0">
                <a:latin typeface="Times New Roman" panose="02020603050405020304" pitchFamily="18" charset="0"/>
                <a:ea typeface="Source Sans Pro Light" panose="020B0403030403020204" pitchFamily="34" charset="0"/>
                <a:cs typeface="Times New Roman" panose="02020603050405020304" pitchFamily="18" charset="0"/>
              </a:rPr>
              <a:t>, </a:t>
            </a:r>
            <a:r>
              <a:rPr lang="tr-TR" sz="2400" b="0" dirty="0" err="1">
                <a:latin typeface="Times New Roman" panose="02020603050405020304" pitchFamily="18" charset="0"/>
                <a:ea typeface="Source Sans Pro Light" panose="020B0403030403020204" pitchFamily="34" charset="0"/>
                <a:cs typeface="Times New Roman" panose="02020603050405020304" pitchFamily="18" charset="0"/>
              </a:rPr>
              <a:t>Prolink</a:t>
            </a:r>
            <a:r>
              <a:rPr lang="tr-TR" sz="2400" b="0" dirty="0">
                <a:latin typeface="Times New Roman" panose="02020603050405020304" pitchFamily="18" charset="0"/>
                <a:ea typeface="Source Sans Pro Light" panose="020B0403030403020204" pitchFamily="34" charset="0"/>
                <a:cs typeface="Times New Roman" panose="02020603050405020304" pitchFamily="18" charset="0"/>
              </a:rPr>
              <a:t>, Borusan, Türkiye Finans Katılım Bankasında çalıştıktan sonra 2016 yılında </a:t>
            </a:r>
            <a:r>
              <a:rPr lang="tr-TR" sz="2400" b="0" dirty="0">
                <a:solidFill>
                  <a:schemeClr val="accent1"/>
                </a:solidFill>
                <a:latin typeface="Times New Roman" panose="02020603050405020304" pitchFamily="18" charset="0"/>
                <a:ea typeface="Source Sans Pro Light" panose="020B0403030403020204" pitchFamily="34" charset="0"/>
                <a:cs typeface="Times New Roman" panose="02020603050405020304" pitchFamily="18" charset="0"/>
              </a:rPr>
              <a:t>Kuveyt Türk</a:t>
            </a:r>
            <a:r>
              <a:rPr lang="tr-TR" sz="2400" b="0" dirty="0">
                <a:latin typeface="Times New Roman" panose="02020603050405020304" pitchFamily="18" charset="0"/>
                <a:ea typeface="Source Sans Pro Light" panose="020B0403030403020204" pitchFamily="34" charset="0"/>
                <a:cs typeface="Times New Roman" panose="02020603050405020304" pitchFamily="18" charset="0"/>
              </a:rPr>
              <a:t>’te  işe başladım.</a:t>
            </a:r>
          </a:p>
        </p:txBody>
      </p:sp>
      <p:pic>
        <p:nvPicPr>
          <p:cNvPr id="3" name="Picture Placeholder 2"/>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tretch>
            <a:fillRect/>
          </a:stretch>
        </p:blipFill>
        <p:spPr>
          <a:xfrm>
            <a:off x="5356165" y="1079180"/>
            <a:ext cx="1479666" cy="1479666"/>
          </a:xfrm>
        </p:spPr>
      </p:pic>
    </p:spTree>
    <p:extLst>
      <p:ext uri="{BB962C8B-B14F-4D97-AF65-F5344CB8AC3E}">
        <p14:creationId xmlns:p14="http://schemas.microsoft.com/office/powerpoint/2010/main" val="3402885630"/>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p:cNvSpPr/>
          <p:nvPr/>
        </p:nvSpPr>
        <p:spPr>
          <a:xfrm>
            <a:off x="2284661" y="2570912"/>
            <a:ext cx="7622679" cy="1716176"/>
          </a:xfrm>
          <a:prstGeom prst="roundRect">
            <a:avLst>
              <a:gd name="adj" fmla="val 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1">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3" name="TextBox 12"/>
          <p:cNvSpPr txBox="1"/>
          <p:nvPr/>
        </p:nvSpPr>
        <p:spPr>
          <a:xfrm>
            <a:off x="4147426" y="1966091"/>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BAŞARILARIMIZ</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4" name="TextBox 13"/>
          <p:cNvSpPr txBox="1"/>
          <p:nvPr/>
        </p:nvSpPr>
        <p:spPr>
          <a:xfrm>
            <a:off x="4147426" y="4388275"/>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EKİP</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5" name="TextBox 14"/>
          <p:cNvSpPr txBox="1"/>
          <p:nvPr/>
        </p:nvSpPr>
        <p:spPr>
          <a:xfrm>
            <a:off x="4147426" y="1415849"/>
            <a:ext cx="3897149" cy="428131"/>
          </a:xfrm>
          <a:prstGeom prst="rect">
            <a:avLst/>
          </a:prstGeom>
          <a:noFill/>
        </p:spPr>
        <p:txBody>
          <a:bodyPr wrap="square" rtlCol="0">
            <a:spAutoFit/>
          </a:bodyPr>
          <a:lstStyle/>
          <a:p>
            <a:pPr algn="ctr"/>
            <a:r>
              <a:rPr lang="tr-TR"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İLETİŞİM</a:t>
            </a:r>
            <a:endParaRPr lang="id-ID"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2" name="TextBox 11"/>
          <p:cNvSpPr txBox="1"/>
          <p:nvPr/>
        </p:nvSpPr>
        <p:spPr>
          <a:xfrm>
            <a:off x="3744687" y="3075057"/>
            <a:ext cx="5085804" cy="707886"/>
          </a:xfrm>
          <a:prstGeom prst="rect">
            <a:avLst/>
          </a:prstGeom>
          <a:noFill/>
          <a:effectLst/>
        </p:spPr>
        <p:txBody>
          <a:bodyPr wrap="square" rtlCol="0">
            <a:spAutoFit/>
          </a:bodyPr>
          <a:lstStyle/>
          <a:p>
            <a:pPr algn="ctr"/>
            <a:r>
              <a:rPr lang="tr-TR"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PROJE ADIMLARI</a:t>
            </a:r>
            <a:endParaRPr lang="id-ID"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nvGrpSpPr>
          <p:cNvPr id="25" name="Group 80"/>
          <p:cNvGrpSpPr>
            <a:grpSpLocks noChangeAspect="1"/>
          </p:cNvGrpSpPr>
          <p:nvPr/>
        </p:nvGrpSpPr>
        <p:grpSpPr bwMode="auto">
          <a:xfrm>
            <a:off x="9988245" y="560847"/>
            <a:ext cx="1848156" cy="313040"/>
            <a:chOff x="2785" y="1471"/>
            <a:chExt cx="2580" cy="437"/>
          </a:xfrm>
          <a:solidFill>
            <a:schemeClr val="accent1"/>
          </a:solidFill>
        </p:grpSpPr>
        <p:sp>
          <p:nvSpPr>
            <p:cNvPr id="38" name="Freeform 81"/>
            <p:cNvSpPr>
              <a:spLocks/>
            </p:cNvSpPr>
            <p:nvPr userDrawn="1"/>
          </p:nvSpPr>
          <p:spPr bwMode="auto">
            <a:xfrm>
              <a:off x="2821" y="1522"/>
              <a:ext cx="58" cy="55"/>
            </a:xfrm>
            <a:custGeom>
              <a:avLst/>
              <a:gdLst>
                <a:gd name="T0" fmla="*/ 334 w 402"/>
                <a:gd name="T1" fmla="*/ 137 h 385"/>
                <a:gd name="T2" fmla="*/ 328 w 402"/>
                <a:gd name="T3" fmla="*/ 149 h 385"/>
                <a:gd name="T4" fmla="*/ 322 w 402"/>
                <a:gd name="T5" fmla="*/ 160 h 385"/>
                <a:gd name="T6" fmla="*/ 315 w 402"/>
                <a:gd name="T7" fmla="*/ 170 h 385"/>
                <a:gd name="T8" fmla="*/ 308 w 402"/>
                <a:gd name="T9" fmla="*/ 179 h 385"/>
                <a:gd name="T10" fmla="*/ 300 w 402"/>
                <a:gd name="T11" fmla="*/ 188 h 385"/>
                <a:gd name="T12" fmla="*/ 292 w 402"/>
                <a:gd name="T13" fmla="*/ 195 h 385"/>
                <a:gd name="T14" fmla="*/ 284 w 402"/>
                <a:gd name="T15" fmla="*/ 203 h 385"/>
                <a:gd name="T16" fmla="*/ 275 w 402"/>
                <a:gd name="T17" fmla="*/ 209 h 385"/>
                <a:gd name="T18" fmla="*/ 230 w 402"/>
                <a:gd name="T19" fmla="*/ 233 h 385"/>
                <a:gd name="T20" fmla="*/ 187 w 402"/>
                <a:gd name="T21" fmla="*/ 257 h 385"/>
                <a:gd name="T22" fmla="*/ 147 w 402"/>
                <a:gd name="T23" fmla="*/ 280 h 385"/>
                <a:gd name="T24" fmla="*/ 109 w 402"/>
                <a:gd name="T25" fmla="*/ 304 h 385"/>
                <a:gd name="T26" fmla="*/ 78 w 402"/>
                <a:gd name="T27" fmla="*/ 325 h 385"/>
                <a:gd name="T28" fmla="*/ 48 w 402"/>
                <a:gd name="T29" fmla="*/ 345 h 385"/>
                <a:gd name="T30" fmla="*/ 24 w 402"/>
                <a:gd name="T31" fmla="*/ 364 h 385"/>
                <a:gd name="T32" fmla="*/ 3 w 402"/>
                <a:gd name="T33" fmla="*/ 382 h 385"/>
                <a:gd name="T34" fmla="*/ 1 w 402"/>
                <a:gd name="T35" fmla="*/ 383 h 385"/>
                <a:gd name="T36" fmla="*/ 0 w 402"/>
                <a:gd name="T37" fmla="*/ 385 h 385"/>
                <a:gd name="T38" fmla="*/ 1 w 402"/>
                <a:gd name="T39" fmla="*/ 380 h 385"/>
                <a:gd name="T40" fmla="*/ 3 w 402"/>
                <a:gd name="T41" fmla="*/ 372 h 385"/>
                <a:gd name="T42" fmla="*/ 11 w 402"/>
                <a:gd name="T43" fmla="*/ 358 h 385"/>
                <a:gd name="T44" fmla="*/ 28 w 402"/>
                <a:gd name="T45" fmla="*/ 333 h 385"/>
                <a:gd name="T46" fmla="*/ 54 w 402"/>
                <a:gd name="T47" fmla="*/ 295 h 385"/>
                <a:gd name="T48" fmla="*/ 81 w 402"/>
                <a:gd name="T49" fmla="*/ 259 h 385"/>
                <a:gd name="T50" fmla="*/ 110 w 402"/>
                <a:gd name="T51" fmla="*/ 223 h 385"/>
                <a:gd name="T52" fmla="*/ 141 w 402"/>
                <a:gd name="T53" fmla="*/ 188 h 385"/>
                <a:gd name="T54" fmla="*/ 151 w 402"/>
                <a:gd name="T55" fmla="*/ 177 h 385"/>
                <a:gd name="T56" fmla="*/ 166 w 402"/>
                <a:gd name="T57" fmla="*/ 160 h 385"/>
                <a:gd name="T58" fmla="*/ 185 w 402"/>
                <a:gd name="T59" fmla="*/ 141 h 385"/>
                <a:gd name="T60" fmla="*/ 205 w 402"/>
                <a:gd name="T61" fmla="*/ 122 h 385"/>
                <a:gd name="T62" fmla="*/ 220 w 402"/>
                <a:gd name="T63" fmla="*/ 110 h 385"/>
                <a:gd name="T64" fmla="*/ 237 w 402"/>
                <a:gd name="T65" fmla="*/ 96 h 385"/>
                <a:gd name="T66" fmla="*/ 256 w 402"/>
                <a:gd name="T67" fmla="*/ 82 h 385"/>
                <a:gd name="T68" fmla="*/ 279 w 402"/>
                <a:gd name="T69" fmla="*/ 67 h 385"/>
                <a:gd name="T70" fmla="*/ 305 w 402"/>
                <a:gd name="T71" fmla="*/ 52 h 385"/>
                <a:gd name="T72" fmla="*/ 332 w 402"/>
                <a:gd name="T73" fmla="*/ 36 h 385"/>
                <a:gd name="T74" fmla="*/ 361 w 402"/>
                <a:gd name="T75" fmla="*/ 19 h 385"/>
                <a:gd name="T76" fmla="*/ 393 w 402"/>
                <a:gd name="T77" fmla="*/ 2 h 385"/>
                <a:gd name="T78" fmla="*/ 396 w 402"/>
                <a:gd name="T79" fmla="*/ 1 h 385"/>
                <a:gd name="T80" fmla="*/ 401 w 402"/>
                <a:gd name="T81" fmla="*/ 0 h 385"/>
                <a:gd name="T82" fmla="*/ 402 w 402"/>
                <a:gd name="T83" fmla="*/ 3 h 385"/>
                <a:gd name="T84" fmla="*/ 402 w 402"/>
                <a:gd name="T85" fmla="*/ 8 h 385"/>
                <a:gd name="T86" fmla="*/ 398 w 402"/>
                <a:gd name="T87" fmla="*/ 16 h 385"/>
                <a:gd name="T88" fmla="*/ 392 w 402"/>
                <a:gd name="T89" fmla="*/ 28 h 385"/>
                <a:gd name="T90" fmla="*/ 376 w 402"/>
                <a:gd name="T91" fmla="*/ 54 h 385"/>
                <a:gd name="T92" fmla="*/ 361 w 402"/>
                <a:gd name="T93" fmla="*/ 81 h 385"/>
                <a:gd name="T94" fmla="*/ 346 w 402"/>
                <a:gd name="T95" fmla="*/ 108 h 385"/>
                <a:gd name="T96" fmla="*/ 334 w 402"/>
                <a:gd name="T97" fmla="*/ 1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2" h="385">
                  <a:moveTo>
                    <a:pt x="334" y="137"/>
                  </a:moveTo>
                  <a:lnTo>
                    <a:pt x="328" y="149"/>
                  </a:lnTo>
                  <a:lnTo>
                    <a:pt x="322" y="160"/>
                  </a:lnTo>
                  <a:lnTo>
                    <a:pt x="315" y="170"/>
                  </a:lnTo>
                  <a:lnTo>
                    <a:pt x="308" y="179"/>
                  </a:lnTo>
                  <a:lnTo>
                    <a:pt x="300" y="188"/>
                  </a:lnTo>
                  <a:lnTo>
                    <a:pt x="292" y="195"/>
                  </a:lnTo>
                  <a:lnTo>
                    <a:pt x="284" y="203"/>
                  </a:lnTo>
                  <a:lnTo>
                    <a:pt x="275" y="209"/>
                  </a:lnTo>
                  <a:lnTo>
                    <a:pt x="230" y="233"/>
                  </a:lnTo>
                  <a:lnTo>
                    <a:pt x="187" y="257"/>
                  </a:lnTo>
                  <a:lnTo>
                    <a:pt x="147" y="280"/>
                  </a:lnTo>
                  <a:lnTo>
                    <a:pt x="109" y="304"/>
                  </a:lnTo>
                  <a:lnTo>
                    <a:pt x="78" y="325"/>
                  </a:lnTo>
                  <a:lnTo>
                    <a:pt x="48" y="345"/>
                  </a:lnTo>
                  <a:lnTo>
                    <a:pt x="24" y="364"/>
                  </a:lnTo>
                  <a:lnTo>
                    <a:pt x="3" y="382"/>
                  </a:lnTo>
                  <a:lnTo>
                    <a:pt x="1" y="383"/>
                  </a:lnTo>
                  <a:lnTo>
                    <a:pt x="0" y="385"/>
                  </a:lnTo>
                  <a:lnTo>
                    <a:pt x="1" y="380"/>
                  </a:lnTo>
                  <a:lnTo>
                    <a:pt x="3" y="372"/>
                  </a:lnTo>
                  <a:lnTo>
                    <a:pt x="11" y="358"/>
                  </a:lnTo>
                  <a:lnTo>
                    <a:pt x="28" y="333"/>
                  </a:lnTo>
                  <a:lnTo>
                    <a:pt x="54" y="295"/>
                  </a:lnTo>
                  <a:lnTo>
                    <a:pt x="81" y="259"/>
                  </a:lnTo>
                  <a:lnTo>
                    <a:pt x="110" y="223"/>
                  </a:lnTo>
                  <a:lnTo>
                    <a:pt x="141" y="188"/>
                  </a:lnTo>
                  <a:lnTo>
                    <a:pt x="151" y="177"/>
                  </a:lnTo>
                  <a:lnTo>
                    <a:pt x="166" y="160"/>
                  </a:lnTo>
                  <a:lnTo>
                    <a:pt x="185" y="141"/>
                  </a:lnTo>
                  <a:lnTo>
                    <a:pt x="205" y="122"/>
                  </a:lnTo>
                  <a:lnTo>
                    <a:pt x="220" y="110"/>
                  </a:lnTo>
                  <a:lnTo>
                    <a:pt x="237" y="96"/>
                  </a:lnTo>
                  <a:lnTo>
                    <a:pt x="256" y="82"/>
                  </a:lnTo>
                  <a:lnTo>
                    <a:pt x="279" y="67"/>
                  </a:lnTo>
                  <a:lnTo>
                    <a:pt x="305" y="52"/>
                  </a:lnTo>
                  <a:lnTo>
                    <a:pt x="332" y="36"/>
                  </a:lnTo>
                  <a:lnTo>
                    <a:pt x="361" y="19"/>
                  </a:lnTo>
                  <a:lnTo>
                    <a:pt x="393" y="2"/>
                  </a:lnTo>
                  <a:lnTo>
                    <a:pt x="396" y="1"/>
                  </a:lnTo>
                  <a:lnTo>
                    <a:pt x="401" y="0"/>
                  </a:lnTo>
                  <a:lnTo>
                    <a:pt x="402" y="3"/>
                  </a:lnTo>
                  <a:lnTo>
                    <a:pt x="402" y="8"/>
                  </a:lnTo>
                  <a:lnTo>
                    <a:pt x="398" y="16"/>
                  </a:lnTo>
                  <a:lnTo>
                    <a:pt x="392" y="28"/>
                  </a:lnTo>
                  <a:lnTo>
                    <a:pt x="376" y="54"/>
                  </a:lnTo>
                  <a:lnTo>
                    <a:pt x="361" y="81"/>
                  </a:lnTo>
                  <a:lnTo>
                    <a:pt x="346" y="108"/>
                  </a:lnTo>
                  <a:lnTo>
                    <a:pt x="334"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0" name="Freeform 82"/>
            <p:cNvSpPr>
              <a:spLocks/>
            </p:cNvSpPr>
            <p:nvPr userDrawn="1"/>
          </p:nvSpPr>
          <p:spPr bwMode="auto">
            <a:xfrm>
              <a:off x="2877" y="1498"/>
              <a:ext cx="72" cy="44"/>
            </a:xfrm>
            <a:custGeom>
              <a:avLst/>
              <a:gdLst>
                <a:gd name="T0" fmla="*/ 499 w 502"/>
                <a:gd name="T1" fmla="*/ 80 h 312"/>
                <a:gd name="T2" fmla="*/ 501 w 502"/>
                <a:gd name="T3" fmla="*/ 88 h 312"/>
                <a:gd name="T4" fmla="*/ 502 w 502"/>
                <a:gd name="T5" fmla="*/ 96 h 312"/>
                <a:gd name="T6" fmla="*/ 501 w 502"/>
                <a:gd name="T7" fmla="*/ 103 h 312"/>
                <a:gd name="T8" fmla="*/ 499 w 502"/>
                <a:gd name="T9" fmla="*/ 109 h 312"/>
                <a:gd name="T10" fmla="*/ 494 w 502"/>
                <a:gd name="T11" fmla="*/ 116 h 312"/>
                <a:gd name="T12" fmla="*/ 487 w 502"/>
                <a:gd name="T13" fmla="*/ 121 h 312"/>
                <a:gd name="T14" fmla="*/ 479 w 502"/>
                <a:gd name="T15" fmla="*/ 127 h 312"/>
                <a:gd name="T16" fmla="*/ 469 w 502"/>
                <a:gd name="T17" fmla="*/ 133 h 312"/>
                <a:gd name="T18" fmla="*/ 412 w 502"/>
                <a:gd name="T19" fmla="*/ 153 h 312"/>
                <a:gd name="T20" fmla="*/ 355 w 502"/>
                <a:gd name="T21" fmla="*/ 174 h 312"/>
                <a:gd name="T22" fmla="*/ 299 w 502"/>
                <a:gd name="T23" fmla="*/ 195 h 312"/>
                <a:gd name="T24" fmla="*/ 242 w 502"/>
                <a:gd name="T25" fmla="*/ 218 h 312"/>
                <a:gd name="T26" fmla="*/ 188 w 502"/>
                <a:gd name="T27" fmla="*/ 240 h 312"/>
                <a:gd name="T28" fmla="*/ 134 w 502"/>
                <a:gd name="T29" fmla="*/ 263 h 312"/>
                <a:gd name="T30" fmla="*/ 82 w 502"/>
                <a:gd name="T31" fmla="*/ 286 h 312"/>
                <a:gd name="T32" fmla="*/ 30 w 502"/>
                <a:gd name="T33" fmla="*/ 309 h 312"/>
                <a:gd name="T34" fmla="*/ 21 w 502"/>
                <a:gd name="T35" fmla="*/ 312 h 312"/>
                <a:gd name="T36" fmla="*/ 13 w 502"/>
                <a:gd name="T37" fmla="*/ 312 h 312"/>
                <a:gd name="T38" fmla="*/ 8 w 502"/>
                <a:gd name="T39" fmla="*/ 312 h 312"/>
                <a:gd name="T40" fmla="*/ 3 w 502"/>
                <a:gd name="T41" fmla="*/ 309 h 312"/>
                <a:gd name="T42" fmla="*/ 1 w 502"/>
                <a:gd name="T43" fmla="*/ 304 h 312"/>
                <a:gd name="T44" fmla="*/ 0 w 502"/>
                <a:gd name="T45" fmla="*/ 299 h 312"/>
                <a:gd name="T46" fmla="*/ 0 w 502"/>
                <a:gd name="T47" fmla="*/ 291 h 312"/>
                <a:gd name="T48" fmla="*/ 2 w 502"/>
                <a:gd name="T49" fmla="*/ 281 h 312"/>
                <a:gd name="T50" fmla="*/ 12 w 502"/>
                <a:gd name="T51" fmla="*/ 253 h 312"/>
                <a:gd name="T52" fmla="*/ 23 w 502"/>
                <a:gd name="T53" fmla="*/ 226 h 312"/>
                <a:gd name="T54" fmla="*/ 35 w 502"/>
                <a:gd name="T55" fmla="*/ 201 h 312"/>
                <a:gd name="T56" fmla="*/ 48 w 502"/>
                <a:gd name="T57" fmla="*/ 176 h 312"/>
                <a:gd name="T58" fmla="*/ 54 w 502"/>
                <a:gd name="T59" fmla="*/ 168 h 312"/>
                <a:gd name="T60" fmla="*/ 59 w 502"/>
                <a:gd name="T61" fmla="*/ 161 h 312"/>
                <a:gd name="T62" fmla="*/ 65 w 502"/>
                <a:gd name="T63" fmla="*/ 153 h 312"/>
                <a:gd name="T64" fmla="*/ 72 w 502"/>
                <a:gd name="T65" fmla="*/ 147 h 312"/>
                <a:gd name="T66" fmla="*/ 79 w 502"/>
                <a:gd name="T67" fmla="*/ 140 h 312"/>
                <a:gd name="T68" fmla="*/ 87 w 502"/>
                <a:gd name="T69" fmla="*/ 135 h 312"/>
                <a:gd name="T70" fmla="*/ 93 w 502"/>
                <a:gd name="T71" fmla="*/ 130 h 312"/>
                <a:gd name="T72" fmla="*/ 101 w 502"/>
                <a:gd name="T73" fmla="*/ 126 h 312"/>
                <a:gd name="T74" fmla="*/ 136 w 502"/>
                <a:gd name="T75" fmla="*/ 109 h 312"/>
                <a:gd name="T76" fmla="*/ 172 w 502"/>
                <a:gd name="T77" fmla="*/ 93 h 312"/>
                <a:gd name="T78" fmla="*/ 210 w 502"/>
                <a:gd name="T79" fmla="*/ 78 h 312"/>
                <a:gd name="T80" fmla="*/ 248 w 502"/>
                <a:gd name="T81" fmla="*/ 62 h 312"/>
                <a:gd name="T82" fmla="*/ 285 w 502"/>
                <a:gd name="T83" fmla="*/ 47 h 312"/>
                <a:gd name="T84" fmla="*/ 325 w 502"/>
                <a:gd name="T85" fmla="*/ 33 h 312"/>
                <a:gd name="T86" fmla="*/ 363 w 502"/>
                <a:gd name="T87" fmla="*/ 18 h 312"/>
                <a:gd name="T88" fmla="*/ 403 w 502"/>
                <a:gd name="T89" fmla="*/ 4 h 312"/>
                <a:gd name="T90" fmla="*/ 415 w 502"/>
                <a:gd name="T91" fmla="*/ 1 h 312"/>
                <a:gd name="T92" fmla="*/ 427 w 502"/>
                <a:gd name="T93" fmla="*/ 0 h 312"/>
                <a:gd name="T94" fmla="*/ 434 w 502"/>
                <a:gd name="T95" fmla="*/ 1 h 312"/>
                <a:gd name="T96" fmla="*/ 441 w 502"/>
                <a:gd name="T97" fmla="*/ 4 h 312"/>
                <a:gd name="T98" fmla="*/ 448 w 502"/>
                <a:gd name="T99" fmla="*/ 8 h 312"/>
                <a:gd name="T100" fmla="*/ 453 w 502"/>
                <a:gd name="T101" fmla="*/ 13 h 312"/>
                <a:gd name="T102" fmla="*/ 465 w 502"/>
                <a:gd name="T103" fmla="*/ 28 h 312"/>
                <a:gd name="T104" fmla="*/ 475 w 502"/>
                <a:gd name="T105" fmla="*/ 44 h 312"/>
                <a:gd name="T106" fmla="*/ 486 w 502"/>
                <a:gd name="T107" fmla="*/ 61 h 312"/>
                <a:gd name="T108" fmla="*/ 499 w 502"/>
                <a:gd name="T109" fmla="*/ 8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2" h="312">
                  <a:moveTo>
                    <a:pt x="499" y="80"/>
                  </a:moveTo>
                  <a:lnTo>
                    <a:pt x="501" y="88"/>
                  </a:lnTo>
                  <a:lnTo>
                    <a:pt x="502" y="96"/>
                  </a:lnTo>
                  <a:lnTo>
                    <a:pt x="501" y="103"/>
                  </a:lnTo>
                  <a:lnTo>
                    <a:pt x="499" y="109"/>
                  </a:lnTo>
                  <a:lnTo>
                    <a:pt x="494" y="116"/>
                  </a:lnTo>
                  <a:lnTo>
                    <a:pt x="487" y="121"/>
                  </a:lnTo>
                  <a:lnTo>
                    <a:pt x="479" y="127"/>
                  </a:lnTo>
                  <a:lnTo>
                    <a:pt x="469" y="133"/>
                  </a:lnTo>
                  <a:lnTo>
                    <a:pt x="412" y="153"/>
                  </a:lnTo>
                  <a:lnTo>
                    <a:pt x="355" y="174"/>
                  </a:lnTo>
                  <a:lnTo>
                    <a:pt x="299" y="195"/>
                  </a:lnTo>
                  <a:lnTo>
                    <a:pt x="242" y="218"/>
                  </a:lnTo>
                  <a:lnTo>
                    <a:pt x="188" y="240"/>
                  </a:lnTo>
                  <a:lnTo>
                    <a:pt x="134" y="263"/>
                  </a:lnTo>
                  <a:lnTo>
                    <a:pt x="82" y="286"/>
                  </a:lnTo>
                  <a:lnTo>
                    <a:pt x="30" y="309"/>
                  </a:lnTo>
                  <a:lnTo>
                    <a:pt x="21" y="312"/>
                  </a:lnTo>
                  <a:lnTo>
                    <a:pt x="13" y="312"/>
                  </a:lnTo>
                  <a:lnTo>
                    <a:pt x="8" y="312"/>
                  </a:lnTo>
                  <a:lnTo>
                    <a:pt x="3" y="309"/>
                  </a:lnTo>
                  <a:lnTo>
                    <a:pt x="1" y="304"/>
                  </a:lnTo>
                  <a:lnTo>
                    <a:pt x="0" y="299"/>
                  </a:lnTo>
                  <a:lnTo>
                    <a:pt x="0" y="291"/>
                  </a:lnTo>
                  <a:lnTo>
                    <a:pt x="2" y="281"/>
                  </a:lnTo>
                  <a:lnTo>
                    <a:pt x="12" y="253"/>
                  </a:lnTo>
                  <a:lnTo>
                    <a:pt x="23" y="226"/>
                  </a:lnTo>
                  <a:lnTo>
                    <a:pt x="35" y="201"/>
                  </a:lnTo>
                  <a:lnTo>
                    <a:pt x="48" y="176"/>
                  </a:lnTo>
                  <a:lnTo>
                    <a:pt x="54" y="168"/>
                  </a:lnTo>
                  <a:lnTo>
                    <a:pt x="59" y="161"/>
                  </a:lnTo>
                  <a:lnTo>
                    <a:pt x="65" y="153"/>
                  </a:lnTo>
                  <a:lnTo>
                    <a:pt x="72" y="147"/>
                  </a:lnTo>
                  <a:lnTo>
                    <a:pt x="79" y="140"/>
                  </a:lnTo>
                  <a:lnTo>
                    <a:pt x="87" y="135"/>
                  </a:lnTo>
                  <a:lnTo>
                    <a:pt x="93" y="130"/>
                  </a:lnTo>
                  <a:lnTo>
                    <a:pt x="101" y="126"/>
                  </a:lnTo>
                  <a:lnTo>
                    <a:pt x="136" y="109"/>
                  </a:lnTo>
                  <a:lnTo>
                    <a:pt x="172" y="93"/>
                  </a:lnTo>
                  <a:lnTo>
                    <a:pt x="210" y="78"/>
                  </a:lnTo>
                  <a:lnTo>
                    <a:pt x="248" y="62"/>
                  </a:lnTo>
                  <a:lnTo>
                    <a:pt x="285" y="47"/>
                  </a:lnTo>
                  <a:lnTo>
                    <a:pt x="325" y="33"/>
                  </a:lnTo>
                  <a:lnTo>
                    <a:pt x="363" y="18"/>
                  </a:lnTo>
                  <a:lnTo>
                    <a:pt x="403" y="4"/>
                  </a:lnTo>
                  <a:lnTo>
                    <a:pt x="415" y="1"/>
                  </a:lnTo>
                  <a:lnTo>
                    <a:pt x="427" y="0"/>
                  </a:lnTo>
                  <a:lnTo>
                    <a:pt x="434" y="1"/>
                  </a:lnTo>
                  <a:lnTo>
                    <a:pt x="441" y="4"/>
                  </a:lnTo>
                  <a:lnTo>
                    <a:pt x="448" y="8"/>
                  </a:lnTo>
                  <a:lnTo>
                    <a:pt x="453" y="13"/>
                  </a:lnTo>
                  <a:lnTo>
                    <a:pt x="465" y="28"/>
                  </a:lnTo>
                  <a:lnTo>
                    <a:pt x="475" y="44"/>
                  </a:lnTo>
                  <a:lnTo>
                    <a:pt x="486" y="61"/>
                  </a:lnTo>
                  <a:lnTo>
                    <a:pt x="499"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1" name="Freeform 83"/>
            <p:cNvSpPr>
              <a:spLocks/>
            </p:cNvSpPr>
            <p:nvPr userDrawn="1"/>
          </p:nvSpPr>
          <p:spPr bwMode="auto">
            <a:xfrm>
              <a:off x="2799" y="1560"/>
              <a:ext cx="63" cy="73"/>
            </a:xfrm>
            <a:custGeom>
              <a:avLst/>
              <a:gdLst>
                <a:gd name="T0" fmla="*/ 418 w 440"/>
                <a:gd name="T1" fmla="*/ 200 h 506"/>
                <a:gd name="T2" fmla="*/ 409 w 440"/>
                <a:gd name="T3" fmla="*/ 228 h 506"/>
                <a:gd name="T4" fmla="*/ 394 w 440"/>
                <a:gd name="T5" fmla="*/ 251 h 506"/>
                <a:gd name="T6" fmla="*/ 376 w 440"/>
                <a:gd name="T7" fmla="*/ 270 h 506"/>
                <a:gd name="T8" fmla="*/ 335 w 440"/>
                <a:gd name="T9" fmla="*/ 293 h 506"/>
                <a:gd name="T10" fmla="*/ 278 w 440"/>
                <a:gd name="T11" fmla="*/ 325 h 506"/>
                <a:gd name="T12" fmla="*/ 224 w 440"/>
                <a:gd name="T13" fmla="*/ 356 h 506"/>
                <a:gd name="T14" fmla="*/ 173 w 440"/>
                <a:gd name="T15" fmla="*/ 386 h 506"/>
                <a:gd name="T16" fmla="*/ 107 w 440"/>
                <a:gd name="T17" fmla="*/ 429 h 506"/>
                <a:gd name="T18" fmla="*/ 37 w 440"/>
                <a:gd name="T19" fmla="*/ 481 h 506"/>
                <a:gd name="T20" fmla="*/ 7 w 440"/>
                <a:gd name="T21" fmla="*/ 506 h 506"/>
                <a:gd name="T22" fmla="*/ 1 w 440"/>
                <a:gd name="T23" fmla="*/ 503 h 506"/>
                <a:gd name="T24" fmla="*/ 0 w 440"/>
                <a:gd name="T25" fmla="*/ 492 h 506"/>
                <a:gd name="T26" fmla="*/ 2 w 440"/>
                <a:gd name="T27" fmla="*/ 469 h 506"/>
                <a:gd name="T28" fmla="*/ 14 w 440"/>
                <a:gd name="T29" fmla="*/ 427 h 506"/>
                <a:gd name="T30" fmla="*/ 28 w 440"/>
                <a:gd name="T31" fmla="*/ 382 h 506"/>
                <a:gd name="T32" fmla="*/ 43 w 440"/>
                <a:gd name="T33" fmla="*/ 339 h 506"/>
                <a:gd name="T34" fmla="*/ 60 w 440"/>
                <a:gd name="T35" fmla="*/ 296 h 506"/>
                <a:gd name="T36" fmla="*/ 84 w 440"/>
                <a:gd name="T37" fmla="*/ 246 h 506"/>
                <a:gd name="T38" fmla="*/ 109 w 440"/>
                <a:gd name="T39" fmla="*/ 203 h 506"/>
                <a:gd name="T40" fmla="*/ 142 w 440"/>
                <a:gd name="T41" fmla="*/ 169 h 506"/>
                <a:gd name="T42" fmla="*/ 199 w 440"/>
                <a:gd name="T43" fmla="*/ 126 h 506"/>
                <a:gd name="T44" fmla="*/ 253 w 440"/>
                <a:gd name="T45" fmla="*/ 92 h 506"/>
                <a:gd name="T46" fmla="*/ 295 w 440"/>
                <a:gd name="T47" fmla="*/ 67 h 506"/>
                <a:gd name="T48" fmla="*/ 339 w 440"/>
                <a:gd name="T49" fmla="*/ 41 h 506"/>
                <a:gd name="T50" fmla="*/ 385 w 440"/>
                <a:gd name="T51" fmla="*/ 15 h 506"/>
                <a:gd name="T52" fmla="*/ 419 w 440"/>
                <a:gd name="T53" fmla="*/ 0 h 506"/>
                <a:gd name="T54" fmla="*/ 429 w 440"/>
                <a:gd name="T55" fmla="*/ 0 h 506"/>
                <a:gd name="T56" fmla="*/ 434 w 440"/>
                <a:gd name="T57" fmla="*/ 2 h 506"/>
                <a:gd name="T58" fmla="*/ 438 w 440"/>
                <a:gd name="T59" fmla="*/ 10 h 506"/>
                <a:gd name="T60" fmla="*/ 440 w 440"/>
                <a:gd name="T61" fmla="*/ 26 h 506"/>
                <a:gd name="T62" fmla="*/ 434 w 440"/>
                <a:gd name="T63" fmla="*/ 74 h 506"/>
                <a:gd name="T64" fmla="*/ 423 w 440"/>
                <a:gd name="T65" fmla="*/ 14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0" h="506">
                  <a:moveTo>
                    <a:pt x="420" y="186"/>
                  </a:moveTo>
                  <a:lnTo>
                    <a:pt x="418" y="200"/>
                  </a:lnTo>
                  <a:lnTo>
                    <a:pt x="413" y="215"/>
                  </a:lnTo>
                  <a:lnTo>
                    <a:pt x="409" y="228"/>
                  </a:lnTo>
                  <a:lnTo>
                    <a:pt x="402" y="240"/>
                  </a:lnTo>
                  <a:lnTo>
                    <a:pt x="394" y="251"/>
                  </a:lnTo>
                  <a:lnTo>
                    <a:pt x="386" y="261"/>
                  </a:lnTo>
                  <a:lnTo>
                    <a:pt x="376" y="270"/>
                  </a:lnTo>
                  <a:lnTo>
                    <a:pt x="365" y="278"/>
                  </a:lnTo>
                  <a:lnTo>
                    <a:pt x="335" y="293"/>
                  </a:lnTo>
                  <a:lnTo>
                    <a:pt x="306" y="309"/>
                  </a:lnTo>
                  <a:lnTo>
                    <a:pt x="278" y="325"/>
                  </a:lnTo>
                  <a:lnTo>
                    <a:pt x="251" y="340"/>
                  </a:lnTo>
                  <a:lnTo>
                    <a:pt x="224" y="356"/>
                  </a:lnTo>
                  <a:lnTo>
                    <a:pt x="198" y="372"/>
                  </a:lnTo>
                  <a:lnTo>
                    <a:pt x="173" y="386"/>
                  </a:lnTo>
                  <a:lnTo>
                    <a:pt x="149" y="402"/>
                  </a:lnTo>
                  <a:lnTo>
                    <a:pt x="107" y="429"/>
                  </a:lnTo>
                  <a:lnTo>
                    <a:pt x="70" y="456"/>
                  </a:lnTo>
                  <a:lnTo>
                    <a:pt x="37" y="481"/>
                  </a:lnTo>
                  <a:lnTo>
                    <a:pt x="10" y="505"/>
                  </a:lnTo>
                  <a:lnTo>
                    <a:pt x="7" y="506"/>
                  </a:lnTo>
                  <a:lnTo>
                    <a:pt x="2" y="506"/>
                  </a:lnTo>
                  <a:lnTo>
                    <a:pt x="1" y="503"/>
                  </a:lnTo>
                  <a:lnTo>
                    <a:pt x="0" y="497"/>
                  </a:lnTo>
                  <a:lnTo>
                    <a:pt x="0" y="492"/>
                  </a:lnTo>
                  <a:lnTo>
                    <a:pt x="0" y="486"/>
                  </a:lnTo>
                  <a:lnTo>
                    <a:pt x="2" y="469"/>
                  </a:lnTo>
                  <a:lnTo>
                    <a:pt x="8" y="449"/>
                  </a:lnTo>
                  <a:lnTo>
                    <a:pt x="14" y="427"/>
                  </a:lnTo>
                  <a:lnTo>
                    <a:pt x="21" y="404"/>
                  </a:lnTo>
                  <a:lnTo>
                    <a:pt x="28" y="382"/>
                  </a:lnTo>
                  <a:lnTo>
                    <a:pt x="35" y="361"/>
                  </a:lnTo>
                  <a:lnTo>
                    <a:pt x="43" y="339"/>
                  </a:lnTo>
                  <a:lnTo>
                    <a:pt x="52" y="317"/>
                  </a:lnTo>
                  <a:lnTo>
                    <a:pt x="60" y="296"/>
                  </a:lnTo>
                  <a:lnTo>
                    <a:pt x="69" y="274"/>
                  </a:lnTo>
                  <a:lnTo>
                    <a:pt x="84" y="246"/>
                  </a:lnTo>
                  <a:lnTo>
                    <a:pt x="96" y="222"/>
                  </a:lnTo>
                  <a:lnTo>
                    <a:pt x="109" y="203"/>
                  </a:lnTo>
                  <a:lnTo>
                    <a:pt x="120" y="188"/>
                  </a:lnTo>
                  <a:lnTo>
                    <a:pt x="142" y="169"/>
                  </a:lnTo>
                  <a:lnTo>
                    <a:pt x="168" y="149"/>
                  </a:lnTo>
                  <a:lnTo>
                    <a:pt x="199" y="126"/>
                  </a:lnTo>
                  <a:lnTo>
                    <a:pt x="234" y="104"/>
                  </a:lnTo>
                  <a:lnTo>
                    <a:pt x="253" y="92"/>
                  </a:lnTo>
                  <a:lnTo>
                    <a:pt x="273" y="79"/>
                  </a:lnTo>
                  <a:lnTo>
                    <a:pt x="295" y="67"/>
                  </a:lnTo>
                  <a:lnTo>
                    <a:pt x="316" y="53"/>
                  </a:lnTo>
                  <a:lnTo>
                    <a:pt x="339" y="41"/>
                  </a:lnTo>
                  <a:lnTo>
                    <a:pt x="361" y="29"/>
                  </a:lnTo>
                  <a:lnTo>
                    <a:pt x="385" y="15"/>
                  </a:lnTo>
                  <a:lnTo>
                    <a:pt x="410" y="3"/>
                  </a:lnTo>
                  <a:lnTo>
                    <a:pt x="419" y="0"/>
                  </a:lnTo>
                  <a:lnTo>
                    <a:pt x="426" y="0"/>
                  </a:lnTo>
                  <a:lnTo>
                    <a:pt x="429" y="0"/>
                  </a:lnTo>
                  <a:lnTo>
                    <a:pt x="431" y="1"/>
                  </a:lnTo>
                  <a:lnTo>
                    <a:pt x="434" y="2"/>
                  </a:lnTo>
                  <a:lnTo>
                    <a:pt x="436" y="4"/>
                  </a:lnTo>
                  <a:lnTo>
                    <a:pt x="438" y="10"/>
                  </a:lnTo>
                  <a:lnTo>
                    <a:pt x="440" y="16"/>
                  </a:lnTo>
                  <a:lnTo>
                    <a:pt x="440" y="26"/>
                  </a:lnTo>
                  <a:lnTo>
                    <a:pt x="439" y="38"/>
                  </a:lnTo>
                  <a:lnTo>
                    <a:pt x="434" y="74"/>
                  </a:lnTo>
                  <a:lnTo>
                    <a:pt x="428" y="109"/>
                  </a:lnTo>
                  <a:lnTo>
                    <a:pt x="423" y="148"/>
                  </a:lnTo>
                  <a:lnTo>
                    <a:pt x="42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2" name="Freeform 84"/>
            <p:cNvSpPr>
              <a:spLocks/>
            </p:cNvSpPr>
            <p:nvPr userDrawn="1"/>
          </p:nvSpPr>
          <p:spPr bwMode="auto">
            <a:xfrm>
              <a:off x="2871" y="1535"/>
              <a:ext cx="78" cy="52"/>
            </a:xfrm>
            <a:custGeom>
              <a:avLst/>
              <a:gdLst>
                <a:gd name="T0" fmla="*/ 542 w 546"/>
                <a:gd name="T1" fmla="*/ 116 h 369"/>
                <a:gd name="T2" fmla="*/ 546 w 546"/>
                <a:gd name="T3" fmla="*/ 126 h 369"/>
                <a:gd name="T4" fmla="*/ 546 w 546"/>
                <a:gd name="T5" fmla="*/ 136 h 369"/>
                <a:gd name="T6" fmla="*/ 545 w 546"/>
                <a:gd name="T7" fmla="*/ 144 h 369"/>
                <a:gd name="T8" fmla="*/ 541 w 546"/>
                <a:gd name="T9" fmla="*/ 153 h 369"/>
                <a:gd name="T10" fmla="*/ 537 w 546"/>
                <a:gd name="T11" fmla="*/ 159 h 369"/>
                <a:gd name="T12" fmla="*/ 530 w 546"/>
                <a:gd name="T13" fmla="*/ 166 h 369"/>
                <a:gd name="T14" fmla="*/ 521 w 546"/>
                <a:gd name="T15" fmla="*/ 173 h 369"/>
                <a:gd name="T16" fmla="*/ 511 w 546"/>
                <a:gd name="T17" fmla="*/ 178 h 369"/>
                <a:gd name="T18" fmla="*/ 450 w 546"/>
                <a:gd name="T19" fmla="*/ 200 h 369"/>
                <a:gd name="T20" fmla="*/ 390 w 546"/>
                <a:gd name="T21" fmla="*/ 222 h 369"/>
                <a:gd name="T22" fmla="*/ 330 w 546"/>
                <a:gd name="T23" fmla="*/ 245 h 369"/>
                <a:gd name="T24" fmla="*/ 271 w 546"/>
                <a:gd name="T25" fmla="*/ 268 h 369"/>
                <a:gd name="T26" fmla="*/ 214 w 546"/>
                <a:gd name="T27" fmla="*/ 292 h 369"/>
                <a:gd name="T28" fmla="*/ 156 w 546"/>
                <a:gd name="T29" fmla="*/ 316 h 369"/>
                <a:gd name="T30" fmla="*/ 101 w 546"/>
                <a:gd name="T31" fmla="*/ 340 h 369"/>
                <a:gd name="T32" fmla="*/ 47 w 546"/>
                <a:gd name="T33" fmla="*/ 365 h 369"/>
                <a:gd name="T34" fmla="*/ 37 w 546"/>
                <a:gd name="T35" fmla="*/ 368 h 369"/>
                <a:gd name="T36" fmla="*/ 28 w 546"/>
                <a:gd name="T37" fmla="*/ 369 h 369"/>
                <a:gd name="T38" fmla="*/ 20 w 546"/>
                <a:gd name="T39" fmla="*/ 368 h 369"/>
                <a:gd name="T40" fmla="*/ 14 w 546"/>
                <a:gd name="T41" fmla="*/ 365 h 369"/>
                <a:gd name="T42" fmla="*/ 8 w 546"/>
                <a:gd name="T43" fmla="*/ 360 h 369"/>
                <a:gd name="T44" fmla="*/ 5 w 546"/>
                <a:gd name="T45" fmla="*/ 353 h 369"/>
                <a:gd name="T46" fmla="*/ 3 w 546"/>
                <a:gd name="T47" fmla="*/ 344 h 369"/>
                <a:gd name="T48" fmla="*/ 0 w 546"/>
                <a:gd name="T49" fmla="*/ 334 h 369"/>
                <a:gd name="T50" fmla="*/ 2 w 546"/>
                <a:gd name="T51" fmla="*/ 304 h 369"/>
                <a:gd name="T52" fmla="*/ 4 w 546"/>
                <a:gd name="T53" fmla="*/ 275 h 369"/>
                <a:gd name="T54" fmla="*/ 6 w 546"/>
                <a:gd name="T55" fmla="*/ 246 h 369"/>
                <a:gd name="T56" fmla="*/ 10 w 546"/>
                <a:gd name="T57" fmla="*/ 218 h 369"/>
                <a:gd name="T58" fmla="*/ 13 w 546"/>
                <a:gd name="T59" fmla="*/ 208 h 369"/>
                <a:gd name="T60" fmla="*/ 16 w 546"/>
                <a:gd name="T61" fmla="*/ 199 h 369"/>
                <a:gd name="T62" fmla="*/ 21 w 546"/>
                <a:gd name="T63" fmla="*/ 190 h 369"/>
                <a:gd name="T64" fmla="*/ 25 w 546"/>
                <a:gd name="T65" fmla="*/ 182 h 369"/>
                <a:gd name="T66" fmla="*/ 32 w 546"/>
                <a:gd name="T67" fmla="*/ 174 h 369"/>
                <a:gd name="T68" fmla="*/ 39 w 546"/>
                <a:gd name="T69" fmla="*/ 167 h 369"/>
                <a:gd name="T70" fmla="*/ 47 w 546"/>
                <a:gd name="T71" fmla="*/ 162 h 369"/>
                <a:gd name="T72" fmla="*/ 55 w 546"/>
                <a:gd name="T73" fmla="*/ 156 h 369"/>
                <a:gd name="T74" fmla="*/ 99 w 546"/>
                <a:gd name="T75" fmla="*/ 136 h 369"/>
                <a:gd name="T76" fmla="*/ 145 w 546"/>
                <a:gd name="T77" fmla="*/ 116 h 369"/>
                <a:gd name="T78" fmla="*/ 191 w 546"/>
                <a:gd name="T79" fmla="*/ 95 h 369"/>
                <a:gd name="T80" fmla="*/ 239 w 546"/>
                <a:gd name="T81" fmla="*/ 76 h 369"/>
                <a:gd name="T82" fmla="*/ 287 w 546"/>
                <a:gd name="T83" fmla="*/ 57 h 369"/>
                <a:gd name="T84" fmla="*/ 336 w 546"/>
                <a:gd name="T85" fmla="*/ 39 h 369"/>
                <a:gd name="T86" fmla="*/ 384 w 546"/>
                <a:gd name="T87" fmla="*/ 20 h 369"/>
                <a:gd name="T88" fmla="*/ 434 w 546"/>
                <a:gd name="T89" fmla="*/ 4 h 369"/>
                <a:gd name="T90" fmla="*/ 444 w 546"/>
                <a:gd name="T91" fmla="*/ 1 h 369"/>
                <a:gd name="T92" fmla="*/ 454 w 546"/>
                <a:gd name="T93" fmla="*/ 0 h 369"/>
                <a:gd name="T94" fmla="*/ 462 w 546"/>
                <a:gd name="T95" fmla="*/ 0 h 369"/>
                <a:gd name="T96" fmla="*/ 470 w 546"/>
                <a:gd name="T97" fmla="*/ 2 h 369"/>
                <a:gd name="T98" fmla="*/ 478 w 546"/>
                <a:gd name="T99" fmla="*/ 5 h 369"/>
                <a:gd name="T100" fmla="*/ 485 w 546"/>
                <a:gd name="T101" fmla="*/ 9 h 369"/>
                <a:gd name="T102" fmla="*/ 490 w 546"/>
                <a:gd name="T103" fmla="*/ 15 h 369"/>
                <a:gd name="T104" fmla="*/ 496 w 546"/>
                <a:gd name="T105" fmla="*/ 23 h 369"/>
                <a:gd name="T106" fmla="*/ 507 w 546"/>
                <a:gd name="T107" fmla="*/ 44 h 369"/>
                <a:gd name="T108" fmla="*/ 519 w 546"/>
                <a:gd name="T109" fmla="*/ 67 h 369"/>
                <a:gd name="T110" fmla="*/ 531 w 546"/>
                <a:gd name="T111" fmla="*/ 91 h 369"/>
                <a:gd name="T112" fmla="*/ 542 w 546"/>
                <a:gd name="T113" fmla="*/ 11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6" h="369">
                  <a:moveTo>
                    <a:pt x="542" y="116"/>
                  </a:moveTo>
                  <a:lnTo>
                    <a:pt x="546" y="126"/>
                  </a:lnTo>
                  <a:lnTo>
                    <a:pt x="546" y="136"/>
                  </a:lnTo>
                  <a:lnTo>
                    <a:pt x="545" y="144"/>
                  </a:lnTo>
                  <a:lnTo>
                    <a:pt x="541" y="153"/>
                  </a:lnTo>
                  <a:lnTo>
                    <a:pt x="537" y="159"/>
                  </a:lnTo>
                  <a:lnTo>
                    <a:pt x="530" y="166"/>
                  </a:lnTo>
                  <a:lnTo>
                    <a:pt x="521" y="173"/>
                  </a:lnTo>
                  <a:lnTo>
                    <a:pt x="511" y="178"/>
                  </a:lnTo>
                  <a:lnTo>
                    <a:pt x="450" y="200"/>
                  </a:lnTo>
                  <a:lnTo>
                    <a:pt x="390" y="222"/>
                  </a:lnTo>
                  <a:lnTo>
                    <a:pt x="330" y="245"/>
                  </a:lnTo>
                  <a:lnTo>
                    <a:pt x="271" y="268"/>
                  </a:lnTo>
                  <a:lnTo>
                    <a:pt x="214" y="292"/>
                  </a:lnTo>
                  <a:lnTo>
                    <a:pt x="156" y="316"/>
                  </a:lnTo>
                  <a:lnTo>
                    <a:pt x="101" y="340"/>
                  </a:lnTo>
                  <a:lnTo>
                    <a:pt x="47" y="365"/>
                  </a:lnTo>
                  <a:lnTo>
                    <a:pt x="37" y="368"/>
                  </a:lnTo>
                  <a:lnTo>
                    <a:pt x="28" y="369"/>
                  </a:lnTo>
                  <a:lnTo>
                    <a:pt x="20" y="368"/>
                  </a:lnTo>
                  <a:lnTo>
                    <a:pt x="14" y="365"/>
                  </a:lnTo>
                  <a:lnTo>
                    <a:pt x="8" y="360"/>
                  </a:lnTo>
                  <a:lnTo>
                    <a:pt x="5" y="353"/>
                  </a:lnTo>
                  <a:lnTo>
                    <a:pt x="3" y="344"/>
                  </a:lnTo>
                  <a:lnTo>
                    <a:pt x="0" y="334"/>
                  </a:lnTo>
                  <a:lnTo>
                    <a:pt x="2" y="304"/>
                  </a:lnTo>
                  <a:lnTo>
                    <a:pt x="4" y="275"/>
                  </a:lnTo>
                  <a:lnTo>
                    <a:pt x="6" y="246"/>
                  </a:lnTo>
                  <a:lnTo>
                    <a:pt x="10" y="218"/>
                  </a:lnTo>
                  <a:lnTo>
                    <a:pt x="13" y="208"/>
                  </a:lnTo>
                  <a:lnTo>
                    <a:pt x="16" y="199"/>
                  </a:lnTo>
                  <a:lnTo>
                    <a:pt x="21" y="190"/>
                  </a:lnTo>
                  <a:lnTo>
                    <a:pt x="25" y="182"/>
                  </a:lnTo>
                  <a:lnTo>
                    <a:pt x="32" y="174"/>
                  </a:lnTo>
                  <a:lnTo>
                    <a:pt x="39" y="167"/>
                  </a:lnTo>
                  <a:lnTo>
                    <a:pt x="47" y="162"/>
                  </a:lnTo>
                  <a:lnTo>
                    <a:pt x="55" y="156"/>
                  </a:lnTo>
                  <a:lnTo>
                    <a:pt x="99" y="136"/>
                  </a:lnTo>
                  <a:lnTo>
                    <a:pt x="145" y="116"/>
                  </a:lnTo>
                  <a:lnTo>
                    <a:pt x="191" y="95"/>
                  </a:lnTo>
                  <a:lnTo>
                    <a:pt x="239" y="76"/>
                  </a:lnTo>
                  <a:lnTo>
                    <a:pt x="287" y="57"/>
                  </a:lnTo>
                  <a:lnTo>
                    <a:pt x="336" y="39"/>
                  </a:lnTo>
                  <a:lnTo>
                    <a:pt x="384" y="20"/>
                  </a:lnTo>
                  <a:lnTo>
                    <a:pt x="434" y="4"/>
                  </a:lnTo>
                  <a:lnTo>
                    <a:pt x="444" y="1"/>
                  </a:lnTo>
                  <a:lnTo>
                    <a:pt x="454" y="0"/>
                  </a:lnTo>
                  <a:lnTo>
                    <a:pt x="462" y="0"/>
                  </a:lnTo>
                  <a:lnTo>
                    <a:pt x="470" y="2"/>
                  </a:lnTo>
                  <a:lnTo>
                    <a:pt x="478" y="5"/>
                  </a:lnTo>
                  <a:lnTo>
                    <a:pt x="485" y="9"/>
                  </a:lnTo>
                  <a:lnTo>
                    <a:pt x="490" y="15"/>
                  </a:lnTo>
                  <a:lnTo>
                    <a:pt x="496" y="23"/>
                  </a:lnTo>
                  <a:lnTo>
                    <a:pt x="507" y="44"/>
                  </a:lnTo>
                  <a:lnTo>
                    <a:pt x="519" y="67"/>
                  </a:lnTo>
                  <a:lnTo>
                    <a:pt x="531" y="91"/>
                  </a:lnTo>
                  <a:lnTo>
                    <a:pt x="542"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3" name="Freeform 85"/>
            <p:cNvSpPr>
              <a:spLocks/>
            </p:cNvSpPr>
            <p:nvPr userDrawn="1"/>
          </p:nvSpPr>
          <p:spPr bwMode="auto">
            <a:xfrm>
              <a:off x="2981" y="1494"/>
              <a:ext cx="106" cy="46"/>
            </a:xfrm>
            <a:custGeom>
              <a:avLst/>
              <a:gdLst>
                <a:gd name="T0" fmla="*/ 731 w 744"/>
                <a:gd name="T1" fmla="*/ 133 h 321"/>
                <a:gd name="T2" fmla="*/ 743 w 744"/>
                <a:gd name="T3" fmla="*/ 150 h 321"/>
                <a:gd name="T4" fmla="*/ 744 w 744"/>
                <a:gd name="T5" fmla="*/ 161 h 321"/>
                <a:gd name="T6" fmla="*/ 742 w 744"/>
                <a:gd name="T7" fmla="*/ 166 h 321"/>
                <a:gd name="T8" fmla="*/ 733 w 744"/>
                <a:gd name="T9" fmla="*/ 174 h 321"/>
                <a:gd name="T10" fmla="*/ 700 w 744"/>
                <a:gd name="T11" fmla="*/ 182 h 321"/>
                <a:gd name="T12" fmla="*/ 650 w 744"/>
                <a:gd name="T13" fmla="*/ 191 h 321"/>
                <a:gd name="T14" fmla="*/ 570 w 744"/>
                <a:gd name="T15" fmla="*/ 209 h 321"/>
                <a:gd name="T16" fmla="*/ 460 w 744"/>
                <a:gd name="T17" fmla="*/ 236 h 321"/>
                <a:gd name="T18" fmla="*/ 345 w 744"/>
                <a:gd name="T19" fmla="*/ 266 h 321"/>
                <a:gd name="T20" fmla="*/ 227 w 744"/>
                <a:gd name="T21" fmla="*/ 300 h 321"/>
                <a:gd name="T22" fmla="*/ 153 w 744"/>
                <a:gd name="T23" fmla="*/ 320 h 321"/>
                <a:gd name="T24" fmla="*/ 126 w 744"/>
                <a:gd name="T25" fmla="*/ 320 h 321"/>
                <a:gd name="T26" fmla="*/ 103 w 744"/>
                <a:gd name="T27" fmla="*/ 312 h 321"/>
                <a:gd name="T28" fmla="*/ 83 w 744"/>
                <a:gd name="T29" fmla="*/ 297 h 321"/>
                <a:gd name="T30" fmla="*/ 57 w 744"/>
                <a:gd name="T31" fmla="*/ 256 h 321"/>
                <a:gd name="T32" fmla="*/ 23 w 744"/>
                <a:gd name="T33" fmla="*/ 200 h 321"/>
                <a:gd name="T34" fmla="*/ 3 w 744"/>
                <a:gd name="T35" fmla="*/ 164 h 321"/>
                <a:gd name="T36" fmla="*/ 0 w 744"/>
                <a:gd name="T37" fmla="*/ 147 h 321"/>
                <a:gd name="T38" fmla="*/ 7 w 744"/>
                <a:gd name="T39" fmla="*/ 133 h 321"/>
                <a:gd name="T40" fmla="*/ 22 w 744"/>
                <a:gd name="T41" fmla="*/ 120 h 321"/>
                <a:gd name="T42" fmla="*/ 80 w 744"/>
                <a:gd name="T43" fmla="*/ 101 h 321"/>
                <a:gd name="T44" fmla="*/ 176 w 744"/>
                <a:gd name="T45" fmla="*/ 73 h 321"/>
                <a:gd name="T46" fmla="*/ 270 w 744"/>
                <a:gd name="T47" fmla="*/ 48 h 321"/>
                <a:gd name="T48" fmla="*/ 362 w 744"/>
                <a:gd name="T49" fmla="*/ 26 h 321"/>
                <a:gd name="T50" fmla="*/ 427 w 744"/>
                <a:gd name="T51" fmla="*/ 12 h 321"/>
                <a:gd name="T52" fmla="*/ 468 w 744"/>
                <a:gd name="T53" fmla="*/ 4 h 321"/>
                <a:gd name="T54" fmla="*/ 498 w 744"/>
                <a:gd name="T55" fmla="*/ 0 h 321"/>
                <a:gd name="T56" fmla="*/ 522 w 744"/>
                <a:gd name="T57" fmla="*/ 3 h 321"/>
                <a:gd name="T58" fmla="*/ 547 w 744"/>
                <a:gd name="T59" fmla="*/ 8 h 321"/>
                <a:gd name="T60" fmla="*/ 573 w 744"/>
                <a:gd name="T61" fmla="*/ 20 h 321"/>
                <a:gd name="T62" fmla="*/ 621 w 744"/>
                <a:gd name="T63" fmla="*/ 49 h 321"/>
                <a:gd name="T64" fmla="*/ 688 w 744"/>
                <a:gd name="T65" fmla="*/ 9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4" h="321">
                  <a:moveTo>
                    <a:pt x="720" y="123"/>
                  </a:moveTo>
                  <a:lnTo>
                    <a:pt x="731" y="133"/>
                  </a:lnTo>
                  <a:lnTo>
                    <a:pt x="739" y="142"/>
                  </a:lnTo>
                  <a:lnTo>
                    <a:pt x="743" y="150"/>
                  </a:lnTo>
                  <a:lnTo>
                    <a:pt x="744" y="157"/>
                  </a:lnTo>
                  <a:lnTo>
                    <a:pt x="744" y="161"/>
                  </a:lnTo>
                  <a:lnTo>
                    <a:pt x="743" y="164"/>
                  </a:lnTo>
                  <a:lnTo>
                    <a:pt x="742" y="166"/>
                  </a:lnTo>
                  <a:lnTo>
                    <a:pt x="740" y="170"/>
                  </a:lnTo>
                  <a:lnTo>
                    <a:pt x="733" y="174"/>
                  </a:lnTo>
                  <a:lnTo>
                    <a:pt x="724" y="178"/>
                  </a:lnTo>
                  <a:lnTo>
                    <a:pt x="700" y="182"/>
                  </a:lnTo>
                  <a:lnTo>
                    <a:pt x="675" y="187"/>
                  </a:lnTo>
                  <a:lnTo>
                    <a:pt x="650" y="191"/>
                  </a:lnTo>
                  <a:lnTo>
                    <a:pt x="625" y="197"/>
                  </a:lnTo>
                  <a:lnTo>
                    <a:pt x="570" y="209"/>
                  </a:lnTo>
                  <a:lnTo>
                    <a:pt x="516" y="221"/>
                  </a:lnTo>
                  <a:lnTo>
                    <a:pt x="460" y="236"/>
                  </a:lnTo>
                  <a:lnTo>
                    <a:pt x="403" y="251"/>
                  </a:lnTo>
                  <a:lnTo>
                    <a:pt x="345" y="266"/>
                  </a:lnTo>
                  <a:lnTo>
                    <a:pt x="287" y="283"/>
                  </a:lnTo>
                  <a:lnTo>
                    <a:pt x="227" y="300"/>
                  </a:lnTo>
                  <a:lnTo>
                    <a:pt x="168" y="318"/>
                  </a:lnTo>
                  <a:lnTo>
                    <a:pt x="153" y="320"/>
                  </a:lnTo>
                  <a:lnTo>
                    <a:pt x="139" y="321"/>
                  </a:lnTo>
                  <a:lnTo>
                    <a:pt x="126" y="320"/>
                  </a:lnTo>
                  <a:lnTo>
                    <a:pt x="114" y="317"/>
                  </a:lnTo>
                  <a:lnTo>
                    <a:pt x="103" y="312"/>
                  </a:lnTo>
                  <a:lnTo>
                    <a:pt x="92" y="305"/>
                  </a:lnTo>
                  <a:lnTo>
                    <a:pt x="83" y="297"/>
                  </a:lnTo>
                  <a:lnTo>
                    <a:pt x="74" y="286"/>
                  </a:lnTo>
                  <a:lnTo>
                    <a:pt x="57" y="256"/>
                  </a:lnTo>
                  <a:lnTo>
                    <a:pt x="40" y="227"/>
                  </a:lnTo>
                  <a:lnTo>
                    <a:pt x="23" y="200"/>
                  </a:lnTo>
                  <a:lnTo>
                    <a:pt x="6" y="173"/>
                  </a:lnTo>
                  <a:lnTo>
                    <a:pt x="3" y="164"/>
                  </a:lnTo>
                  <a:lnTo>
                    <a:pt x="0" y="155"/>
                  </a:lnTo>
                  <a:lnTo>
                    <a:pt x="0" y="147"/>
                  </a:lnTo>
                  <a:lnTo>
                    <a:pt x="3" y="140"/>
                  </a:lnTo>
                  <a:lnTo>
                    <a:pt x="7" y="133"/>
                  </a:lnTo>
                  <a:lnTo>
                    <a:pt x="13" y="126"/>
                  </a:lnTo>
                  <a:lnTo>
                    <a:pt x="22" y="120"/>
                  </a:lnTo>
                  <a:lnTo>
                    <a:pt x="32" y="116"/>
                  </a:lnTo>
                  <a:lnTo>
                    <a:pt x="80" y="101"/>
                  </a:lnTo>
                  <a:lnTo>
                    <a:pt x="129" y="87"/>
                  </a:lnTo>
                  <a:lnTo>
                    <a:pt x="176" y="73"/>
                  </a:lnTo>
                  <a:lnTo>
                    <a:pt x="224" y="60"/>
                  </a:lnTo>
                  <a:lnTo>
                    <a:pt x="270" y="48"/>
                  </a:lnTo>
                  <a:lnTo>
                    <a:pt x="316" y="36"/>
                  </a:lnTo>
                  <a:lnTo>
                    <a:pt x="362" y="26"/>
                  </a:lnTo>
                  <a:lnTo>
                    <a:pt x="406" y="16"/>
                  </a:lnTo>
                  <a:lnTo>
                    <a:pt x="427" y="12"/>
                  </a:lnTo>
                  <a:lnTo>
                    <a:pt x="447" y="8"/>
                  </a:lnTo>
                  <a:lnTo>
                    <a:pt x="468" y="4"/>
                  </a:lnTo>
                  <a:lnTo>
                    <a:pt x="487" y="0"/>
                  </a:lnTo>
                  <a:lnTo>
                    <a:pt x="498" y="0"/>
                  </a:lnTo>
                  <a:lnTo>
                    <a:pt x="509" y="0"/>
                  </a:lnTo>
                  <a:lnTo>
                    <a:pt x="522" y="3"/>
                  </a:lnTo>
                  <a:lnTo>
                    <a:pt x="534" y="5"/>
                  </a:lnTo>
                  <a:lnTo>
                    <a:pt x="547" y="8"/>
                  </a:lnTo>
                  <a:lnTo>
                    <a:pt x="559" y="14"/>
                  </a:lnTo>
                  <a:lnTo>
                    <a:pt x="573" y="20"/>
                  </a:lnTo>
                  <a:lnTo>
                    <a:pt x="586" y="26"/>
                  </a:lnTo>
                  <a:lnTo>
                    <a:pt x="621" y="49"/>
                  </a:lnTo>
                  <a:lnTo>
                    <a:pt x="655" y="72"/>
                  </a:lnTo>
                  <a:lnTo>
                    <a:pt x="688" y="96"/>
                  </a:lnTo>
                  <a:lnTo>
                    <a:pt x="72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4" name="Freeform 86"/>
            <p:cNvSpPr>
              <a:spLocks/>
            </p:cNvSpPr>
            <p:nvPr userDrawn="1"/>
          </p:nvSpPr>
          <p:spPr bwMode="auto">
            <a:xfrm>
              <a:off x="2794" y="1612"/>
              <a:ext cx="70" cy="85"/>
            </a:xfrm>
            <a:custGeom>
              <a:avLst/>
              <a:gdLst>
                <a:gd name="T0" fmla="*/ 494 w 494"/>
                <a:gd name="T1" fmla="*/ 242 h 596"/>
                <a:gd name="T2" fmla="*/ 491 w 494"/>
                <a:gd name="T3" fmla="*/ 274 h 596"/>
                <a:gd name="T4" fmla="*/ 480 w 494"/>
                <a:gd name="T5" fmla="*/ 300 h 596"/>
                <a:gd name="T6" fmla="*/ 460 w 494"/>
                <a:gd name="T7" fmla="*/ 323 h 596"/>
                <a:gd name="T8" fmla="*/ 412 w 494"/>
                <a:gd name="T9" fmla="*/ 351 h 596"/>
                <a:gd name="T10" fmla="*/ 343 w 494"/>
                <a:gd name="T11" fmla="*/ 388 h 596"/>
                <a:gd name="T12" fmla="*/ 279 w 494"/>
                <a:gd name="T13" fmla="*/ 425 h 596"/>
                <a:gd name="T14" fmla="*/ 218 w 494"/>
                <a:gd name="T15" fmla="*/ 462 h 596"/>
                <a:gd name="T16" fmla="*/ 143 w 494"/>
                <a:gd name="T17" fmla="*/ 510 h 596"/>
                <a:gd name="T18" fmla="*/ 65 w 494"/>
                <a:gd name="T19" fmla="*/ 567 h 596"/>
                <a:gd name="T20" fmla="*/ 32 w 494"/>
                <a:gd name="T21" fmla="*/ 595 h 596"/>
                <a:gd name="T22" fmla="*/ 26 w 494"/>
                <a:gd name="T23" fmla="*/ 596 h 596"/>
                <a:gd name="T24" fmla="*/ 20 w 494"/>
                <a:gd name="T25" fmla="*/ 594 h 596"/>
                <a:gd name="T26" fmla="*/ 16 w 494"/>
                <a:gd name="T27" fmla="*/ 590 h 596"/>
                <a:gd name="T28" fmla="*/ 10 w 494"/>
                <a:gd name="T29" fmla="*/ 579 h 596"/>
                <a:gd name="T30" fmla="*/ 4 w 494"/>
                <a:gd name="T31" fmla="*/ 553 h 596"/>
                <a:gd name="T32" fmla="*/ 1 w 494"/>
                <a:gd name="T33" fmla="*/ 511 h 596"/>
                <a:gd name="T34" fmla="*/ 0 w 494"/>
                <a:gd name="T35" fmla="*/ 463 h 596"/>
                <a:gd name="T36" fmla="*/ 0 w 494"/>
                <a:gd name="T37" fmla="*/ 415 h 596"/>
                <a:gd name="T38" fmla="*/ 2 w 494"/>
                <a:gd name="T39" fmla="*/ 367 h 596"/>
                <a:gd name="T40" fmla="*/ 6 w 494"/>
                <a:gd name="T41" fmla="*/ 325 h 596"/>
                <a:gd name="T42" fmla="*/ 11 w 494"/>
                <a:gd name="T43" fmla="*/ 295 h 596"/>
                <a:gd name="T44" fmla="*/ 19 w 494"/>
                <a:gd name="T45" fmla="*/ 270 h 596"/>
                <a:gd name="T46" fmla="*/ 28 w 494"/>
                <a:gd name="T47" fmla="*/ 250 h 596"/>
                <a:gd name="T48" fmla="*/ 63 w 494"/>
                <a:gd name="T49" fmla="*/ 219 h 596"/>
                <a:gd name="T50" fmla="*/ 133 w 494"/>
                <a:gd name="T51" fmla="*/ 167 h 596"/>
                <a:gd name="T52" fmla="*/ 201 w 494"/>
                <a:gd name="T53" fmla="*/ 122 h 596"/>
                <a:gd name="T54" fmla="*/ 256 w 494"/>
                <a:gd name="T55" fmla="*/ 90 h 596"/>
                <a:gd name="T56" fmla="*/ 315 w 494"/>
                <a:gd name="T57" fmla="*/ 56 h 596"/>
                <a:gd name="T58" fmla="*/ 378 w 494"/>
                <a:gd name="T59" fmla="*/ 21 h 596"/>
                <a:gd name="T60" fmla="*/ 422 w 494"/>
                <a:gd name="T61" fmla="*/ 1 h 596"/>
                <a:gd name="T62" fmla="*/ 438 w 494"/>
                <a:gd name="T63" fmla="*/ 1 h 596"/>
                <a:gd name="T64" fmla="*/ 446 w 494"/>
                <a:gd name="T65" fmla="*/ 3 h 596"/>
                <a:gd name="T66" fmla="*/ 454 w 494"/>
                <a:gd name="T67" fmla="*/ 9 h 596"/>
                <a:gd name="T68" fmla="*/ 459 w 494"/>
                <a:gd name="T69" fmla="*/ 17 h 596"/>
                <a:gd name="T70" fmla="*/ 466 w 494"/>
                <a:gd name="T71" fmla="*/ 34 h 596"/>
                <a:gd name="T72" fmla="*/ 472 w 494"/>
                <a:gd name="T73" fmla="*/ 69 h 596"/>
                <a:gd name="T74" fmla="*/ 476 w 494"/>
                <a:gd name="T75" fmla="*/ 113 h 596"/>
                <a:gd name="T76" fmla="*/ 482 w 494"/>
                <a:gd name="T77" fmla="*/ 157 h 596"/>
                <a:gd name="T78" fmla="*/ 490 w 494"/>
                <a:gd name="T79" fmla="*/ 202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4" h="596">
                  <a:moveTo>
                    <a:pt x="493" y="224"/>
                  </a:moveTo>
                  <a:lnTo>
                    <a:pt x="494" y="242"/>
                  </a:lnTo>
                  <a:lnTo>
                    <a:pt x="493" y="259"/>
                  </a:lnTo>
                  <a:lnTo>
                    <a:pt x="491" y="274"/>
                  </a:lnTo>
                  <a:lnTo>
                    <a:pt x="485" y="288"/>
                  </a:lnTo>
                  <a:lnTo>
                    <a:pt x="480" y="300"/>
                  </a:lnTo>
                  <a:lnTo>
                    <a:pt x="471" y="313"/>
                  </a:lnTo>
                  <a:lnTo>
                    <a:pt x="460" y="323"/>
                  </a:lnTo>
                  <a:lnTo>
                    <a:pt x="448" y="332"/>
                  </a:lnTo>
                  <a:lnTo>
                    <a:pt x="412" y="351"/>
                  </a:lnTo>
                  <a:lnTo>
                    <a:pt x="377" y="370"/>
                  </a:lnTo>
                  <a:lnTo>
                    <a:pt x="343" y="388"/>
                  </a:lnTo>
                  <a:lnTo>
                    <a:pt x="310" y="407"/>
                  </a:lnTo>
                  <a:lnTo>
                    <a:pt x="279" y="425"/>
                  </a:lnTo>
                  <a:lnTo>
                    <a:pt x="247" y="444"/>
                  </a:lnTo>
                  <a:lnTo>
                    <a:pt x="218" y="462"/>
                  </a:lnTo>
                  <a:lnTo>
                    <a:pt x="190" y="480"/>
                  </a:lnTo>
                  <a:lnTo>
                    <a:pt x="143" y="510"/>
                  </a:lnTo>
                  <a:lnTo>
                    <a:pt x="103" y="539"/>
                  </a:lnTo>
                  <a:lnTo>
                    <a:pt x="65" y="567"/>
                  </a:lnTo>
                  <a:lnTo>
                    <a:pt x="35" y="594"/>
                  </a:lnTo>
                  <a:lnTo>
                    <a:pt x="32" y="595"/>
                  </a:lnTo>
                  <a:lnTo>
                    <a:pt x="28" y="596"/>
                  </a:lnTo>
                  <a:lnTo>
                    <a:pt x="26" y="596"/>
                  </a:lnTo>
                  <a:lnTo>
                    <a:pt x="23" y="595"/>
                  </a:lnTo>
                  <a:lnTo>
                    <a:pt x="20" y="594"/>
                  </a:lnTo>
                  <a:lnTo>
                    <a:pt x="18" y="593"/>
                  </a:lnTo>
                  <a:lnTo>
                    <a:pt x="16" y="590"/>
                  </a:lnTo>
                  <a:lnTo>
                    <a:pt x="13" y="586"/>
                  </a:lnTo>
                  <a:lnTo>
                    <a:pt x="10" y="579"/>
                  </a:lnTo>
                  <a:lnTo>
                    <a:pt x="7" y="566"/>
                  </a:lnTo>
                  <a:lnTo>
                    <a:pt x="4" y="553"/>
                  </a:lnTo>
                  <a:lnTo>
                    <a:pt x="2" y="536"/>
                  </a:lnTo>
                  <a:lnTo>
                    <a:pt x="1" y="511"/>
                  </a:lnTo>
                  <a:lnTo>
                    <a:pt x="0" y="487"/>
                  </a:lnTo>
                  <a:lnTo>
                    <a:pt x="0" y="463"/>
                  </a:lnTo>
                  <a:lnTo>
                    <a:pt x="0" y="438"/>
                  </a:lnTo>
                  <a:lnTo>
                    <a:pt x="0" y="415"/>
                  </a:lnTo>
                  <a:lnTo>
                    <a:pt x="1" y="391"/>
                  </a:lnTo>
                  <a:lnTo>
                    <a:pt x="2" y="367"/>
                  </a:lnTo>
                  <a:lnTo>
                    <a:pt x="3" y="343"/>
                  </a:lnTo>
                  <a:lnTo>
                    <a:pt x="6" y="325"/>
                  </a:lnTo>
                  <a:lnTo>
                    <a:pt x="8" y="309"/>
                  </a:lnTo>
                  <a:lnTo>
                    <a:pt x="11" y="295"/>
                  </a:lnTo>
                  <a:lnTo>
                    <a:pt x="15" y="281"/>
                  </a:lnTo>
                  <a:lnTo>
                    <a:pt x="19" y="270"/>
                  </a:lnTo>
                  <a:lnTo>
                    <a:pt x="24" y="259"/>
                  </a:lnTo>
                  <a:lnTo>
                    <a:pt x="28" y="250"/>
                  </a:lnTo>
                  <a:lnTo>
                    <a:pt x="34" y="243"/>
                  </a:lnTo>
                  <a:lnTo>
                    <a:pt x="63" y="219"/>
                  </a:lnTo>
                  <a:lnTo>
                    <a:pt x="96" y="194"/>
                  </a:lnTo>
                  <a:lnTo>
                    <a:pt x="133" y="167"/>
                  </a:lnTo>
                  <a:lnTo>
                    <a:pt x="175" y="139"/>
                  </a:lnTo>
                  <a:lnTo>
                    <a:pt x="201" y="122"/>
                  </a:lnTo>
                  <a:lnTo>
                    <a:pt x="228" y="106"/>
                  </a:lnTo>
                  <a:lnTo>
                    <a:pt x="256" y="90"/>
                  </a:lnTo>
                  <a:lnTo>
                    <a:pt x="286" y="73"/>
                  </a:lnTo>
                  <a:lnTo>
                    <a:pt x="315" y="56"/>
                  </a:lnTo>
                  <a:lnTo>
                    <a:pt x="346" y="39"/>
                  </a:lnTo>
                  <a:lnTo>
                    <a:pt x="378" y="21"/>
                  </a:lnTo>
                  <a:lnTo>
                    <a:pt x="411" y="4"/>
                  </a:lnTo>
                  <a:lnTo>
                    <a:pt x="422" y="1"/>
                  </a:lnTo>
                  <a:lnTo>
                    <a:pt x="432" y="0"/>
                  </a:lnTo>
                  <a:lnTo>
                    <a:pt x="438" y="1"/>
                  </a:lnTo>
                  <a:lnTo>
                    <a:pt x="442" y="1"/>
                  </a:lnTo>
                  <a:lnTo>
                    <a:pt x="446" y="3"/>
                  </a:lnTo>
                  <a:lnTo>
                    <a:pt x="450" y="6"/>
                  </a:lnTo>
                  <a:lnTo>
                    <a:pt x="454" y="9"/>
                  </a:lnTo>
                  <a:lnTo>
                    <a:pt x="457" y="12"/>
                  </a:lnTo>
                  <a:lnTo>
                    <a:pt x="459" y="17"/>
                  </a:lnTo>
                  <a:lnTo>
                    <a:pt x="463" y="21"/>
                  </a:lnTo>
                  <a:lnTo>
                    <a:pt x="466" y="34"/>
                  </a:lnTo>
                  <a:lnTo>
                    <a:pt x="470" y="48"/>
                  </a:lnTo>
                  <a:lnTo>
                    <a:pt x="472" y="69"/>
                  </a:lnTo>
                  <a:lnTo>
                    <a:pt x="474" y="91"/>
                  </a:lnTo>
                  <a:lnTo>
                    <a:pt x="476" y="113"/>
                  </a:lnTo>
                  <a:lnTo>
                    <a:pt x="480" y="134"/>
                  </a:lnTo>
                  <a:lnTo>
                    <a:pt x="482" y="157"/>
                  </a:lnTo>
                  <a:lnTo>
                    <a:pt x="485" y="179"/>
                  </a:lnTo>
                  <a:lnTo>
                    <a:pt x="490" y="202"/>
                  </a:lnTo>
                  <a:lnTo>
                    <a:pt x="493"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5" name="Freeform 87"/>
            <p:cNvSpPr>
              <a:spLocks/>
            </p:cNvSpPr>
            <p:nvPr userDrawn="1"/>
          </p:nvSpPr>
          <p:spPr bwMode="auto">
            <a:xfrm>
              <a:off x="2900" y="1553"/>
              <a:ext cx="117" cy="81"/>
            </a:xfrm>
            <a:custGeom>
              <a:avLst/>
              <a:gdLst>
                <a:gd name="T0" fmla="*/ 817 w 820"/>
                <a:gd name="T1" fmla="*/ 209 h 567"/>
                <a:gd name="T2" fmla="*/ 820 w 820"/>
                <a:gd name="T3" fmla="*/ 224 h 567"/>
                <a:gd name="T4" fmla="*/ 820 w 820"/>
                <a:gd name="T5" fmla="*/ 239 h 567"/>
                <a:gd name="T6" fmla="*/ 816 w 820"/>
                <a:gd name="T7" fmla="*/ 252 h 567"/>
                <a:gd name="T8" fmla="*/ 810 w 820"/>
                <a:gd name="T9" fmla="*/ 265 h 567"/>
                <a:gd name="T10" fmla="*/ 803 w 820"/>
                <a:gd name="T11" fmla="*/ 275 h 567"/>
                <a:gd name="T12" fmla="*/ 791 w 820"/>
                <a:gd name="T13" fmla="*/ 285 h 567"/>
                <a:gd name="T14" fmla="*/ 778 w 820"/>
                <a:gd name="T15" fmla="*/ 294 h 567"/>
                <a:gd name="T16" fmla="*/ 684 w 820"/>
                <a:gd name="T17" fmla="*/ 329 h 567"/>
                <a:gd name="T18" fmla="*/ 514 w 820"/>
                <a:gd name="T19" fmla="*/ 392 h 567"/>
                <a:gd name="T20" fmla="*/ 348 w 820"/>
                <a:gd name="T21" fmla="*/ 459 h 567"/>
                <a:gd name="T22" fmla="*/ 187 w 820"/>
                <a:gd name="T23" fmla="*/ 527 h 567"/>
                <a:gd name="T24" fmla="*/ 103 w 820"/>
                <a:gd name="T25" fmla="*/ 564 h 567"/>
                <a:gd name="T26" fmla="*/ 89 w 820"/>
                <a:gd name="T27" fmla="*/ 566 h 567"/>
                <a:gd name="T28" fmla="*/ 76 w 820"/>
                <a:gd name="T29" fmla="*/ 566 h 567"/>
                <a:gd name="T30" fmla="*/ 64 w 820"/>
                <a:gd name="T31" fmla="*/ 564 h 567"/>
                <a:gd name="T32" fmla="*/ 54 w 820"/>
                <a:gd name="T33" fmla="*/ 557 h 567"/>
                <a:gd name="T34" fmla="*/ 45 w 820"/>
                <a:gd name="T35" fmla="*/ 549 h 567"/>
                <a:gd name="T36" fmla="*/ 37 w 820"/>
                <a:gd name="T37" fmla="*/ 538 h 567"/>
                <a:gd name="T38" fmla="*/ 32 w 820"/>
                <a:gd name="T39" fmla="*/ 524 h 567"/>
                <a:gd name="T40" fmla="*/ 24 w 820"/>
                <a:gd name="T41" fmla="*/ 493 h 567"/>
                <a:gd name="T42" fmla="*/ 16 w 820"/>
                <a:gd name="T43" fmla="*/ 450 h 567"/>
                <a:gd name="T44" fmla="*/ 9 w 820"/>
                <a:gd name="T45" fmla="*/ 406 h 567"/>
                <a:gd name="T46" fmla="*/ 2 w 820"/>
                <a:gd name="T47" fmla="*/ 362 h 567"/>
                <a:gd name="T48" fmla="*/ 0 w 820"/>
                <a:gd name="T49" fmla="*/ 325 h 567"/>
                <a:gd name="T50" fmla="*/ 7 w 820"/>
                <a:gd name="T51" fmla="*/ 297 h 567"/>
                <a:gd name="T52" fmla="*/ 19 w 820"/>
                <a:gd name="T53" fmla="*/ 272 h 567"/>
                <a:gd name="T54" fmla="*/ 40 w 820"/>
                <a:gd name="T55" fmla="*/ 252 h 567"/>
                <a:gd name="T56" fmla="*/ 123 w 820"/>
                <a:gd name="T57" fmla="*/ 213 h 567"/>
                <a:gd name="T58" fmla="*/ 269 w 820"/>
                <a:gd name="T59" fmla="*/ 150 h 567"/>
                <a:gd name="T60" fmla="*/ 419 w 820"/>
                <a:gd name="T61" fmla="*/ 90 h 567"/>
                <a:gd name="T62" fmla="*/ 573 w 820"/>
                <a:gd name="T63" fmla="*/ 31 h 567"/>
                <a:gd name="T64" fmla="*/ 667 w 820"/>
                <a:gd name="T65" fmla="*/ 1 h 567"/>
                <a:gd name="T66" fmla="*/ 689 w 820"/>
                <a:gd name="T67" fmla="*/ 1 h 567"/>
                <a:gd name="T68" fmla="*/ 702 w 820"/>
                <a:gd name="T69" fmla="*/ 3 h 567"/>
                <a:gd name="T70" fmla="*/ 713 w 820"/>
                <a:gd name="T71" fmla="*/ 8 h 567"/>
                <a:gd name="T72" fmla="*/ 725 w 820"/>
                <a:gd name="T73" fmla="*/ 15 h 567"/>
                <a:gd name="T74" fmla="*/ 739 w 820"/>
                <a:gd name="T75" fmla="*/ 29 h 567"/>
                <a:gd name="T76" fmla="*/ 764 w 820"/>
                <a:gd name="T77" fmla="*/ 80 h 567"/>
                <a:gd name="T78" fmla="*/ 798 w 820"/>
                <a:gd name="T79" fmla="*/ 159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0" h="567">
                  <a:moveTo>
                    <a:pt x="815" y="201"/>
                  </a:moveTo>
                  <a:lnTo>
                    <a:pt x="817" y="209"/>
                  </a:lnTo>
                  <a:lnTo>
                    <a:pt x="818" y="216"/>
                  </a:lnTo>
                  <a:lnTo>
                    <a:pt x="820" y="224"/>
                  </a:lnTo>
                  <a:lnTo>
                    <a:pt x="820" y="232"/>
                  </a:lnTo>
                  <a:lnTo>
                    <a:pt x="820" y="239"/>
                  </a:lnTo>
                  <a:lnTo>
                    <a:pt x="818" y="246"/>
                  </a:lnTo>
                  <a:lnTo>
                    <a:pt x="816" y="252"/>
                  </a:lnTo>
                  <a:lnTo>
                    <a:pt x="814" y="258"/>
                  </a:lnTo>
                  <a:lnTo>
                    <a:pt x="810" y="265"/>
                  </a:lnTo>
                  <a:lnTo>
                    <a:pt x="807" y="270"/>
                  </a:lnTo>
                  <a:lnTo>
                    <a:pt x="803" y="275"/>
                  </a:lnTo>
                  <a:lnTo>
                    <a:pt x="797" y="280"/>
                  </a:lnTo>
                  <a:lnTo>
                    <a:pt x="791" y="285"/>
                  </a:lnTo>
                  <a:lnTo>
                    <a:pt x="785" y="289"/>
                  </a:lnTo>
                  <a:lnTo>
                    <a:pt x="778" y="294"/>
                  </a:lnTo>
                  <a:lnTo>
                    <a:pt x="770" y="298"/>
                  </a:lnTo>
                  <a:lnTo>
                    <a:pt x="684" y="329"/>
                  </a:lnTo>
                  <a:lnTo>
                    <a:pt x="598" y="360"/>
                  </a:lnTo>
                  <a:lnTo>
                    <a:pt x="514" y="392"/>
                  </a:lnTo>
                  <a:lnTo>
                    <a:pt x="430" y="425"/>
                  </a:lnTo>
                  <a:lnTo>
                    <a:pt x="348" y="459"/>
                  </a:lnTo>
                  <a:lnTo>
                    <a:pt x="266" y="492"/>
                  </a:lnTo>
                  <a:lnTo>
                    <a:pt x="187" y="527"/>
                  </a:lnTo>
                  <a:lnTo>
                    <a:pt x="111" y="562"/>
                  </a:lnTo>
                  <a:lnTo>
                    <a:pt x="103" y="564"/>
                  </a:lnTo>
                  <a:lnTo>
                    <a:pt x="96" y="566"/>
                  </a:lnTo>
                  <a:lnTo>
                    <a:pt x="89" y="566"/>
                  </a:lnTo>
                  <a:lnTo>
                    <a:pt x="82" y="567"/>
                  </a:lnTo>
                  <a:lnTo>
                    <a:pt x="76" y="566"/>
                  </a:lnTo>
                  <a:lnTo>
                    <a:pt x="70" y="565"/>
                  </a:lnTo>
                  <a:lnTo>
                    <a:pt x="64" y="564"/>
                  </a:lnTo>
                  <a:lnTo>
                    <a:pt x="59" y="561"/>
                  </a:lnTo>
                  <a:lnTo>
                    <a:pt x="54" y="557"/>
                  </a:lnTo>
                  <a:lnTo>
                    <a:pt x="50" y="554"/>
                  </a:lnTo>
                  <a:lnTo>
                    <a:pt x="45" y="549"/>
                  </a:lnTo>
                  <a:lnTo>
                    <a:pt x="41" y="544"/>
                  </a:lnTo>
                  <a:lnTo>
                    <a:pt x="37" y="538"/>
                  </a:lnTo>
                  <a:lnTo>
                    <a:pt x="34" y="532"/>
                  </a:lnTo>
                  <a:lnTo>
                    <a:pt x="32" y="524"/>
                  </a:lnTo>
                  <a:lnTo>
                    <a:pt x="28" y="516"/>
                  </a:lnTo>
                  <a:lnTo>
                    <a:pt x="24" y="493"/>
                  </a:lnTo>
                  <a:lnTo>
                    <a:pt x="20" y="471"/>
                  </a:lnTo>
                  <a:lnTo>
                    <a:pt x="16" y="450"/>
                  </a:lnTo>
                  <a:lnTo>
                    <a:pt x="12" y="427"/>
                  </a:lnTo>
                  <a:lnTo>
                    <a:pt x="9" y="406"/>
                  </a:lnTo>
                  <a:lnTo>
                    <a:pt x="6" y="385"/>
                  </a:lnTo>
                  <a:lnTo>
                    <a:pt x="2" y="362"/>
                  </a:lnTo>
                  <a:lnTo>
                    <a:pt x="0" y="341"/>
                  </a:lnTo>
                  <a:lnTo>
                    <a:pt x="0" y="325"/>
                  </a:lnTo>
                  <a:lnTo>
                    <a:pt x="2" y="311"/>
                  </a:lnTo>
                  <a:lnTo>
                    <a:pt x="7" y="297"/>
                  </a:lnTo>
                  <a:lnTo>
                    <a:pt x="12" y="284"/>
                  </a:lnTo>
                  <a:lnTo>
                    <a:pt x="19" y="272"/>
                  </a:lnTo>
                  <a:lnTo>
                    <a:pt x="28" y="262"/>
                  </a:lnTo>
                  <a:lnTo>
                    <a:pt x="40" y="252"/>
                  </a:lnTo>
                  <a:lnTo>
                    <a:pt x="53" y="244"/>
                  </a:lnTo>
                  <a:lnTo>
                    <a:pt x="123" y="213"/>
                  </a:lnTo>
                  <a:lnTo>
                    <a:pt x="194" y="182"/>
                  </a:lnTo>
                  <a:lnTo>
                    <a:pt x="269" y="150"/>
                  </a:lnTo>
                  <a:lnTo>
                    <a:pt x="343" y="120"/>
                  </a:lnTo>
                  <a:lnTo>
                    <a:pt x="419" y="90"/>
                  </a:lnTo>
                  <a:lnTo>
                    <a:pt x="497" y="61"/>
                  </a:lnTo>
                  <a:lnTo>
                    <a:pt x="573" y="31"/>
                  </a:lnTo>
                  <a:lnTo>
                    <a:pt x="651" y="4"/>
                  </a:lnTo>
                  <a:lnTo>
                    <a:pt x="667" y="1"/>
                  </a:lnTo>
                  <a:lnTo>
                    <a:pt x="682" y="0"/>
                  </a:lnTo>
                  <a:lnTo>
                    <a:pt x="689" y="1"/>
                  </a:lnTo>
                  <a:lnTo>
                    <a:pt x="695" y="2"/>
                  </a:lnTo>
                  <a:lnTo>
                    <a:pt x="702" y="3"/>
                  </a:lnTo>
                  <a:lnTo>
                    <a:pt x="708" y="6"/>
                  </a:lnTo>
                  <a:lnTo>
                    <a:pt x="713" y="8"/>
                  </a:lnTo>
                  <a:lnTo>
                    <a:pt x="719" y="11"/>
                  </a:lnTo>
                  <a:lnTo>
                    <a:pt x="725" y="15"/>
                  </a:lnTo>
                  <a:lnTo>
                    <a:pt x="729" y="19"/>
                  </a:lnTo>
                  <a:lnTo>
                    <a:pt x="739" y="29"/>
                  </a:lnTo>
                  <a:lnTo>
                    <a:pt x="747" y="41"/>
                  </a:lnTo>
                  <a:lnTo>
                    <a:pt x="764" y="80"/>
                  </a:lnTo>
                  <a:lnTo>
                    <a:pt x="781" y="119"/>
                  </a:lnTo>
                  <a:lnTo>
                    <a:pt x="798" y="159"/>
                  </a:lnTo>
                  <a:lnTo>
                    <a:pt x="815"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6" name="Freeform 88"/>
            <p:cNvSpPr>
              <a:spLocks/>
            </p:cNvSpPr>
            <p:nvPr userDrawn="1"/>
          </p:nvSpPr>
          <p:spPr bwMode="auto">
            <a:xfrm>
              <a:off x="3104" y="1539"/>
              <a:ext cx="120" cy="53"/>
            </a:xfrm>
            <a:custGeom>
              <a:avLst/>
              <a:gdLst>
                <a:gd name="T0" fmla="*/ 834 w 839"/>
                <a:gd name="T1" fmla="*/ 235 h 370"/>
                <a:gd name="T2" fmla="*/ 839 w 839"/>
                <a:gd name="T3" fmla="*/ 255 h 370"/>
                <a:gd name="T4" fmla="*/ 837 w 839"/>
                <a:gd name="T5" fmla="*/ 267 h 370"/>
                <a:gd name="T6" fmla="*/ 834 w 839"/>
                <a:gd name="T7" fmla="*/ 276 h 370"/>
                <a:gd name="T8" fmla="*/ 828 w 839"/>
                <a:gd name="T9" fmla="*/ 284 h 370"/>
                <a:gd name="T10" fmla="*/ 821 w 839"/>
                <a:gd name="T11" fmla="*/ 289 h 370"/>
                <a:gd name="T12" fmla="*/ 810 w 839"/>
                <a:gd name="T13" fmla="*/ 294 h 370"/>
                <a:gd name="T14" fmla="*/ 774 w 839"/>
                <a:gd name="T15" fmla="*/ 296 h 370"/>
                <a:gd name="T16" fmla="*/ 710 w 839"/>
                <a:gd name="T17" fmla="*/ 300 h 370"/>
                <a:gd name="T18" fmla="*/ 615 w 839"/>
                <a:gd name="T19" fmla="*/ 307 h 370"/>
                <a:gd name="T20" fmla="*/ 489 w 839"/>
                <a:gd name="T21" fmla="*/ 321 h 370"/>
                <a:gd name="T22" fmla="*/ 357 w 839"/>
                <a:gd name="T23" fmla="*/ 337 h 370"/>
                <a:gd name="T24" fmla="*/ 221 w 839"/>
                <a:gd name="T25" fmla="*/ 359 h 370"/>
                <a:gd name="T26" fmla="*/ 144 w 839"/>
                <a:gd name="T27" fmla="*/ 370 h 370"/>
                <a:gd name="T28" fmla="*/ 127 w 839"/>
                <a:gd name="T29" fmla="*/ 369 h 370"/>
                <a:gd name="T30" fmla="*/ 113 w 839"/>
                <a:gd name="T31" fmla="*/ 366 h 370"/>
                <a:gd name="T32" fmla="*/ 98 w 839"/>
                <a:gd name="T33" fmla="*/ 361 h 370"/>
                <a:gd name="T34" fmla="*/ 87 w 839"/>
                <a:gd name="T35" fmla="*/ 353 h 370"/>
                <a:gd name="T36" fmla="*/ 76 w 839"/>
                <a:gd name="T37" fmla="*/ 343 h 370"/>
                <a:gd name="T38" fmla="*/ 67 w 839"/>
                <a:gd name="T39" fmla="*/ 332 h 370"/>
                <a:gd name="T40" fmla="*/ 57 w 839"/>
                <a:gd name="T41" fmla="*/ 317 h 370"/>
                <a:gd name="T42" fmla="*/ 42 w 839"/>
                <a:gd name="T43" fmla="*/ 267 h 370"/>
                <a:gd name="T44" fmla="*/ 16 w 839"/>
                <a:gd name="T45" fmla="*/ 184 h 370"/>
                <a:gd name="T46" fmla="*/ 0 w 839"/>
                <a:gd name="T47" fmla="*/ 130 h 370"/>
                <a:gd name="T48" fmla="*/ 1 w 839"/>
                <a:gd name="T49" fmla="*/ 111 h 370"/>
                <a:gd name="T50" fmla="*/ 4 w 839"/>
                <a:gd name="T51" fmla="*/ 100 h 370"/>
                <a:gd name="T52" fmla="*/ 10 w 839"/>
                <a:gd name="T53" fmla="*/ 91 h 370"/>
                <a:gd name="T54" fmla="*/ 18 w 839"/>
                <a:gd name="T55" fmla="*/ 83 h 370"/>
                <a:gd name="T56" fmla="*/ 36 w 839"/>
                <a:gd name="T57" fmla="*/ 73 h 370"/>
                <a:gd name="T58" fmla="*/ 113 w 839"/>
                <a:gd name="T59" fmla="*/ 57 h 370"/>
                <a:gd name="T60" fmla="*/ 235 w 839"/>
                <a:gd name="T61" fmla="*/ 39 h 370"/>
                <a:gd name="T62" fmla="*/ 355 w 839"/>
                <a:gd name="T63" fmla="*/ 23 h 370"/>
                <a:gd name="T64" fmla="*/ 471 w 839"/>
                <a:gd name="T65" fmla="*/ 11 h 370"/>
                <a:gd name="T66" fmla="*/ 556 w 839"/>
                <a:gd name="T67" fmla="*/ 4 h 370"/>
                <a:gd name="T68" fmla="*/ 615 w 839"/>
                <a:gd name="T69" fmla="*/ 1 h 370"/>
                <a:gd name="T70" fmla="*/ 656 w 839"/>
                <a:gd name="T71" fmla="*/ 1 h 370"/>
                <a:gd name="T72" fmla="*/ 681 w 839"/>
                <a:gd name="T73" fmla="*/ 10 h 370"/>
                <a:gd name="T74" fmla="*/ 704 w 839"/>
                <a:gd name="T75" fmla="*/ 24 h 370"/>
                <a:gd name="T76" fmla="*/ 727 w 839"/>
                <a:gd name="T77" fmla="*/ 46 h 370"/>
                <a:gd name="T78" fmla="*/ 762 w 839"/>
                <a:gd name="T79" fmla="*/ 97 h 370"/>
                <a:gd name="T80" fmla="*/ 807 w 839"/>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28" y="220"/>
                  </a:moveTo>
                  <a:lnTo>
                    <a:pt x="834" y="235"/>
                  </a:lnTo>
                  <a:lnTo>
                    <a:pt x="837" y="250"/>
                  </a:lnTo>
                  <a:lnTo>
                    <a:pt x="839" y="255"/>
                  </a:lnTo>
                  <a:lnTo>
                    <a:pt x="839" y="261"/>
                  </a:lnTo>
                  <a:lnTo>
                    <a:pt x="837" y="267"/>
                  </a:lnTo>
                  <a:lnTo>
                    <a:pt x="836" y="271"/>
                  </a:lnTo>
                  <a:lnTo>
                    <a:pt x="834" y="276"/>
                  </a:lnTo>
                  <a:lnTo>
                    <a:pt x="832" y="280"/>
                  </a:lnTo>
                  <a:lnTo>
                    <a:pt x="828" y="284"/>
                  </a:lnTo>
                  <a:lnTo>
                    <a:pt x="825" y="287"/>
                  </a:lnTo>
                  <a:lnTo>
                    <a:pt x="821" y="289"/>
                  </a:lnTo>
                  <a:lnTo>
                    <a:pt x="816" y="291"/>
                  </a:lnTo>
                  <a:lnTo>
                    <a:pt x="810" y="294"/>
                  </a:lnTo>
                  <a:lnTo>
                    <a:pt x="804" y="295"/>
                  </a:lnTo>
                  <a:lnTo>
                    <a:pt x="774" y="296"/>
                  </a:lnTo>
                  <a:lnTo>
                    <a:pt x="743" y="298"/>
                  </a:lnTo>
                  <a:lnTo>
                    <a:pt x="710" y="300"/>
                  </a:lnTo>
                  <a:lnTo>
                    <a:pt x="677" y="303"/>
                  </a:lnTo>
                  <a:lnTo>
                    <a:pt x="615" y="307"/>
                  </a:lnTo>
                  <a:lnTo>
                    <a:pt x="553" y="314"/>
                  </a:lnTo>
                  <a:lnTo>
                    <a:pt x="489" y="321"/>
                  </a:lnTo>
                  <a:lnTo>
                    <a:pt x="423" y="329"/>
                  </a:lnTo>
                  <a:lnTo>
                    <a:pt x="357" y="337"/>
                  </a:lnTo>
                  <a:lnTo>
                    <a:pt x="290" y="347"/>
                  </a:lnTo>
                  <a:lnTo>
                    <a:pt x="221" y="359"/>
                  </a:lnTo>
                  <a:lnTo>
                    <a:pt x="153" y="370"/>
                  </a:lnTo>
                  <a:lnTo>
                    <a:pt x="144" y="370"/>
                  </a:lnTo>
                  <a:lnTo>
                    <a:pt x="135" y="370"/>
                  </a:lnTo>
                  <a:lnTo>
                    <a:pt x="127" y="369"/>
                  </a:lnTo>
                  <a:lnTo>
                    <a:pt x="120" y="368"/>
                  </a:lnTo>
                  <a:lnTo>
                    <a:pt x="113" y="366"/>
                  </a:lnTo>
                  <a:lnTo>
                    <a:pt x="105" y="363"/>
                  </a:lnTo>
                  <a:lnTo>
                    <a:pt x="98" y="361"/>
                  </a:lnTo>
                  <a:lnTo>
                    <a:pt x="92" y="358"/>
                  </a:lnTo>
                  <a:lnTo>
                    <a:pt x="87" y="353"/>
                  </a:lnTo>
                  <a:lnTo>
                    <a:pt x="81" y="349"/>
                  </a:lnTo>
                  <a:lnTo>
                    <a:pt x="76" y="343"/>
                  </a:lnTo>
                  <a:lnTo>
                    <a:pt x="71" y="337"/>
                  </a:lnTo>
                  <a:lnTo>
                    <a:pt x="67" y="332"/>
                  </a:lnTo>
                  <a:lnTo>
                    <a:pt x="62" y="325"/>
                  </a:lnTo>
                  <a:lnTo>
                    <a:pt x="57" y="317"/>
                  </a:lnTo>
                  <a:lnTo>
                    <a:pt x="54" y="309"/>
                  </a:lnTo>
                  <a:lnTo>
                    <a:pt x="42" y="267"/>
                  </a:lnTo>
                  <a:lnTo>
                    <a:pt x="28" y="224"/>
                  </a:lnTo>
                  <a:lnTo>
                    <a:pt x="16" y="184"/>
                  </a:lnTo>
                  <a:lnTo>
                    <a:pt x="2" y="144"/>
                  </a:lnTo>
                  <a:lnTo>
                    <a:pt x="0" y="130"/>
                  </a:lnTo>
                  <a:lnTo>
                    <a:pt x="0" y="116"/>
                  </a:lnTo>
                  <a:lnTo>
                    <a:pt x="1" y="111"/>
                  </a:lnTo>
                  <a:lnTo>
                    <a:pt x="2" y="105"/>
                  </a:lnTo>
                  <a:lnTo>
                    <a:pt x="4" y="100"/>
                  </a:lnTo>
                  <a:lnTo>
                    <a:pt x="7" y="95"/>
                  </a:lnTo>
                  <a:lnTo>
                    <a:pt x="10" y="91"/>
                  </a:lnTo>
                  <a:lnTo>
                    <a:pt x="15" y="86"/>
                  </a:lnTo>
                  <a:lnTo>
                    <a:pt x="18" y="83"/>
                  </a:lnTo>
                  <a:lnTo>
                    <a:pt x="24" y="78"/>
                  </a:lnTo>
                  <a:lnTo>
                    <a:pt x="36" y="73"/>
                  </a:lnTo>
                  <a:lnTo>
                    <a:pt x="50" y="68"/>
                  </a:lnTo>
                  <a:lnTo>
                    <a:pt x="113" y="57"/>
                  </a:lnTo>
                  <a:lnTo>
                    <a:pt x="174" y="48"/>
                  </a:lnTo>
                  <a:lnTo>
                    <a:pt x="235" y="39"/>
                  </a:lnTo>
                  <a:lnTo>
                    <a:pt x="296" y="31"/>
                  </a:lnTo>
                  <a:lnTo>
                    <a:pt x="355" y="23"/>
                  </a:lnTo>
                  <a:lnTo>
                    <a:pt x="413" y="17"/>
                  </a:lnTo>
                  <a:lnTo>
                    <a:pt x="471" y="11"/>
                  </a:lnTo>
                  <a:lnTo>
                    <a:pt x="526" y="7"/>
                  </a:lnTo>
                  <a:lnTo>
                    <a:pt x="556" y="4"/>
                  </a:lnTo>
                  <a:lnTo>
                    <a:pt x="586" y="2"/>
                  </a:lnTo>
                  <a:lnTo>
                    <a:pt x="615" y="1"/>
                  </a:lnTo>
                  <a:lnTo>
                    <a:pt x="642" y="0"/>
                  </a:lnTo>
                  <a:lnTo>
                    <a:pt x="656" y="1"/>
                  </a:lnTo>
                  <a:lnTo>
                    <a:pt x="668" y="4"/>
                  </a:lnTo>
                  <a:lnTo>
                    <a:pt x="681" y="10"/>
                  </a:lnTo>
                  <a:lnTo>
                    <a:pt x="693" y="17"/>
                  </a:lnTo>
                  <a:lnTo>
                    <a:pt x="704" y="24"/>
                  </a:lnTo>
                  <a:lnTo>
                    <a:pt x="716" y="35"/>
                  </a:lnTo>
                  <a:lnTo>
                    <a:pt x="727" y="46"/>
                  </a:lnTo>
                  <a:lnTo>
                    <a:pt x="738" y="59"/>
                  </a:lnTo>
                  <a:lnTo>
                    <a:pt x="762" y="97"/>
                  </a:lnTo>
                  <a:lnTo>
                    <a:pt x="786" y="138"/>
                  </a:lnTo>
                  <a:lnTo>
                    <a:pt x="807" y="178"/>
                  </a:lnTo>
                  <a:lnTo>
                    <a:pt x="828"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7" name="Freeform 89"/>
            <p:cNvSpPr>
              <a:spLocks/>
            </p:cNvSpPr>
            <p:nvPr userDrawn="1"/>
          </p:nvSpPr>
          <p:spPr bwMode="auto">
            <a:xfrm>
              <a:off x="3257" y="1587"/>
              <a:ext cx="120" cy="53"/>
            </a:xfrm>
            <a:custGeom>
              <a:avLst/>
              <a:gdLst>
                <a:gd name="T0" fmla="*/ 835 w 839"/>
                <a:gd name="T1" fmla="*/ 236 h 371"/>
                <a:gd name="T2" fmla="*/ 839 w 839"/>
                <a:gd name="T3" fmla="*/ 257 h 371"/>
                <a:gd name="T4" fmla="*/ 838 w 839"/>
                <a:gd name="T5" fmla="*/ 268 h 371"/>
                <a:gd name="T6" fmla="*/ 835 w 839"/>
                <a:gd name="T7" fmla="*/ 277 h 371"/>
                <a:gd name="T8" fmla="*/ 830 w 839"/>
                <a:gd name="T9" fmla="*/ 285 h 371"/>
                <a:gd name="T10" fmla="*/ 822 w 839"/>
                <a:gd name="T11" fmla="*/ 290 h 371"/>
                <a:gd name="T12" fmla="*/ 811 w 839"/>
                <a:gd name="T13" fmla="*/ 294 h 371"/>
                <a:gd name="T14" fmla="*/ 774 w 839"/>
                <a:gd name="T15" fmla="*/ 297 h 371"/>
                <a:gd name="T16" fmla="*/ 711 w 839"/>
                <a:gd name="T17" fmla="*/ 300 h 371"/>
                <a:gd name="T18" fmla="*/ 616 w 839"/>
                <a:gd name="T19" fmla="*/ 308 h 371"/>
                <a:gd name="T20" fmla="*/ 489 w 839"/>
                <a:gd name="T21" fmla="*/ 322 h 371"/>
                <a:gd name="T22" fmla="*/ 357 w 839"/>
                <a:gd name="T23" fmla="*/ 338 h 371"/>
                <a:gd name="T24" fmla="*/ 222 w 839"/>
                <a:gd name="T25" fmla="*/ 359 h 371"/>
                <a:gd name="T26" fmla="*/ 145 w 839"/>
                <a:gd name="T27" fmla="*/ 371 h 371"/>
                <a:gd name="T28" fmla="*/ 128 w 839"/>
                <a:gd name="T29" fmla="*/ 370 h 371"/>
                <a:gd name="T30" fmla="*/ 113 w 839"/>
                <a:gd name="T31" fmla="*/ 367 h 371"/>
                <a:gd name="T32" fmla="*/ 99 w 839"/>
                <a:gd name="T33" fmla="*/ 361 h 371"/>
                <a:gd name="T34" fmla="*/ 87 w 839"/>
                <a:gd name="T35" fmla="*/ 354 h 371"/>
                <a:gd name="T36" fmla="*/ 76 w 839"/>
                <a:gd name="T37" fmla="*/ 344 h 371"/>
                <a:gd name="T38" fmla="*/ 67 w 839"/>
                <a:gd name="T39" fmla="*/ 332 h 371"/>
                <a:gd name="T40" fmla="*/ 59 w 839"/>
                <a:gd name="T41" fmla="*/ 318 h 371"/>
                <a:gd name="T42" fmla="*/ 42 w 839"/>
                <a:gd name="T43" fmla="*/ 267 h 371"/>
                <a:gd name="T44" fmla="*/ 16 w 839"/>
                <a:gd name="T45" fmla="*/ 185 h 371"/>
                <a:gd name="T46" fmla="*/ 0 w 839"/>
                <a:gd name="T47" fmla="*/ 130 h 371"/>
                <a:gd name="T48" fmla="*/ 1 w 839"/>
                <a:gd name="T49" fmla="*/ 111 h 371"/>
                <a:gd name="T50" fmla="*/ 5 w 839"/>
                <a:gd name="T51" fmla="*/ 101 h 371"/>
                <a:gd name="T52" fmla="*/ 10 w 839"/>
                <a:gd name="T53" fmla="*/ 91 h 371"/>
                <a:gd name="T54" fmla="*/ 19 w 839"/>
                <a:gd name="T55" fmla="*/ 83 h 371"/>
                <a:gd name="T56" fmla="*/ 36 w 839"/>
                <a:gd name="T57" fmla="*/ 74 h 371"/>
                <a:gd name="T58" fmla="*/ 113 w 839"/>
                <a:gd name="T59" fmla="*/ 58 h 371"/>
                <a:gd name="T60" fmla="*/ 236 w 839"/>
                <a:gd name="T61" fmla="*/ 39 h 371"/>
                <a:gd name="T62" fmla="*/ 356 w 839"/>
                <a:gd name="T63" fmla="*/ 25 h 371"/>
                <a:gd name="T64" fmla="*/ 471 w 839"/>
                <a:gd name="T65" fmla="*/ 12 h 371"/>
                <a:gd name="T66" fmla="*/ 558 w 839"/>
                <a:gd name="T67" fmla="*/ 5 h 371"/>
                <a:gd name="T68" fmla="*/ 615 w 839"/>
                <a:gd name="T69" fmla="*/ 2 h 371"/>
                <a:gd name="T70" fmla="*/ 656 w 839"/>
                <a:gd name="T71" fmla="*/ 2 h 371"/>
                <a:gd name="T72" fmla="*/ 682 w 839"/>
                <a:gd name="T73" fmla="*/ 10 h 371"/>
                <a:gd name="T74" fmla="*/ 706 w 839"/>
                <a:gd name="T75" fmla="*/ 26 h 371"/>
                <a:gd name="T76" fmla="*/ 728 w 839"/>
                <a:gd name="T77" fmla="*/ 47 h 371"/>
                <a:gd name="T78" fmla="*/ 762 w 839"/>
                <a:gd name="T79" fmla="*/ 99 h 371"/>
                <a:gd name="T80" fmla="*/ 808 w 839"/>
                <a:gd name="T81" fmla="*/ 17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1">
                  <a:moveTo>
                    <a:pt x="830" y="221"/>
                  </a:moveTo>
                  <a:lnTo>
                    <a:pt x="835" y="236"/>
                  </a:lnTo>
                  <a:lnTo>
                    <a:pt x="838" y="250"/>
                  </a:lnTo>
                  <a:lnTo>
                    <a:pt x="839" y="257"/>
                  </a:lnTo>
                  <a:lnTo>
                    <a:pt x="839" y="262"/>
                  </a:lnTo>
                  <a:lnTo>
                    <a:pt x="838" y="268"/>
                  </a:lnTo>
                  <a:lnTo>
                    <a:pt x="837" y="272"/>
                  </a:lnTo>
                  <a:lnTo>
                    <a:pt x="835" y="277"/>
                  </a:lnTo>
                  <a:lnTo>
                    <a:pt x="832" y="281"/>
                  </a:lnTo>
                  <a:lnTo>
                    <a:pt x="830" y="285"/>
                  </a:lnTo>
                  <a:lnTo>
                    <a:pt x="825" y="287"/>
                  </a:lnTo>
                  <a:lnTo>
                    <a:pt x="822" y="290"/>
                  </a:lnTo>
                  <a:lnTo>
                    <a:pt x="816" y="293"/>
                  </a:lnTo>
                  <a:lnTo>
                    <a:pt x="811" y="294"/>
                  </a:lnTo>
                  <a:lnTo>
                    <a:pt x="805" y="296"/>
                  </a:lnTo>
                  <a:lnTo>
                    <a:pt x="774" y="297"/>
                  </a:lnTo>
                  <a:lnTo>
                    <a:pt x="743" y="298"/>
                  </a:lnTo>
                  <a:lnTo>
                    <a:pt x="711" y="300"/>
                  </a:lnTo>
                  <a:lnTo>
                    <a:pt x="677" y="303"/>
                  </a:lnTo>
                  <a:lnTo>
                    <a:pt x="616" y="308"/>
                  </a:lnTo>
                  <a:lnTo>
                    <a:pt x="553" y="315"/>
                  </a:lnTo>
                  <a:lnTo>
                    <a:pt x="489" y="322"/>
                  </a:lnTo>
                  <a:lnTo>
                    <a:pt x="423" y="330"/>
                  </a:lnTo>
                  <a:lnTo>
                    <a:pt x="357" y="338"/>
                  </a:lnTo>
                  <a:lnTo>
                    <a:pt x="290" y="349"/>
                  </a:lnTo>
                  <a:lnTo>
                    <a:pt x="222" y="359"/>
                  </a:lnTo>
                  <a:lnTo>
                    <a:pt x="154" y="370"/>
                  </a:lnTo>
                  <a:lnTo>
                    <a:pt x="145" y="371"/>
                  </a:lnTo>
                  <a:lnTo>
                    <a:pt x="137" y="370"/>
                  </a:lnTo>
                  <a:lnTo>
                    <a:pt x="128" y="370"/>
                  </a:lnTo>
                  <a:lnTo>
                    <a:pt x="120" y="369"/>
                  </a:lnTo>
                  <a:lnTo>
                    <a:pt x="113" y="367"/>
                  </a:lnTo>
                  <a:lnTo>
                    <a:pt x="106" y="364"/>
                  </a:lnTo>
                  <a:lnTo>
                    <a:pt x="99" y="361"/>
                  </a:lnTo>
                  <a:lnTo>
                    <a:pt x="93" y="358"/>
                  </a:lnTo>
                  <a:lnTo>
                    <a:pt x="87" y="354"/>
                  </a:lnTo>
                  <a:lnTo>
                    <a:pt x="81" y="350"/>
                  </a:lnTo>
                  <a:lnTo>
                    <a:pt x="76" y="344"/>
                  </a:lnTo>
                  <a:lnTo>
                    <a:pt x="71" y="338"/>
                  </a:lnTo>
                  <a:lnTo>
                    <a:pt x="67" y="332"/>
                  </a:lnTo>
                  <a:lnTo>
                    <a:pt x="62" y="325"/>
                  </a:lnTo>
                  <a:lnTo>
                    <a:pt x="59" y="318"/>
                  </a:lnTo>
                  <a:lnTo>
                    <a:pt x="55" y="309"/>
                  </a:lnTo>
                  <a:lnTo>
                    <a:pt x="42" y="267"/>
                  </a:lnTo>
                  <a:lnTo>
                    <a:pt x="29" y="225"/>
                  </a:lnTo>
                  <a:lnTo>
                    <a:pt x="16" y="185"/>
                  </a:lnTo>
                  <a:lnTo>
                    <a:pt x="2" y="144"/>
                  </a:lnTo>
                  <a:lnTo>
                    <a:pt x="0" y="130"/>
                  </a:lnTo>
                  <a:lnTo>
                    <a:pt x="0" y="118"/>
                  </a:lnTo>
                  <a:lnTo>
                    <a:pt x="1" y="111"/>
                  </a:lnTo>
                  <a:lnTo>
                    <a:pt x="2" y="105"/>
                  </a:lnTo>
                  <a:lnTo>
                    <a:pt x="5" y="101"/>
                  </a:lnTo>
                  <a:lnTo>
                    <a:pt x="8" y="95"/>
                  </a:lnTo>
                  <a:lnTo>
                    <a:pt x="10" y="91"/>
                  </a:lnTo>
                  <a:lnTo>
                    <a:pt x="15" y="87"/>
                  </a:lnTo>
                  <a:lnTo>
                    <a:pt x="19" y="83"/>
                  </a:lnTo>
                  <a:lnTo>
                    <a:pt x="24" y="79"/>
                  </a:lnTo>
                  <a:lnTo>
                    <a:pt x="36" y="74"/>
                  </a:lnTo>
                  <a:lnTo>
                    <a:pt x="51" y="68"/>
                  </a:lnTo>
                  <a:lnTo>
                    <a:pt x="113" y="58"/>
                  </a:lnTo>
                  <a:lnTo>
                    <a:pt x="175" y="48"/>
                  </a:lnTo>
                  <a:lnTo>
                    <a:pt x="236" y="39"/>
                  </a:lnTo>
                  <a:lnTo>
                    <a:pt x="296" y="31"/>
                  </a:lnTo>
                  <a:lnTo>
                    <a:pt x="356" y="25"/>
                  </a:lnTo>
                  <a:lnTo>
                    <a:pt x="414" y="18"/>
                  </a:lnTo>
                  <a:lnTo>
                    <a:pt x="471" y="12"/>
                  </a:lnTo>
                  <a:lnTo>
                    <a:pt x="527" y="8"/>
                  </a:lnTo>
                  <a:lnTo>
                    <a:pt x="558" y="5"/>
                  </a:lnTo>
                  <a:lnTo>
                    <a:pt x="587" y="3"/>
                  </a:lnTo>
                  <a:lnTo>
                    <a:pt x="615" y="2"/>
                  </a:lnTo>
                  <a:lnTo>
                    <a:pt x="642" y="0"/>
                  </a:lnTo>
                  <a:lnTo>
                    <a:pt x="656" y="2"/>
                  </a:lnTo>
                  <a:lnTo>
                    <a:pt x="669" y="5"/>
                  </a:lnTo>
                  <a:lnTo>
                    <a:pt x="682" y="10"/>
                  </a:lnTo>
                  <a:lnTo>
                    <a:pt x="693" y="17"/>
                  </a:lnTo>
                  <a:lnTo>
                    <a:pt x="706" y="26"/>
                  </a:lnTo>
                  <a:lnTo>
                    <a:pt x="717" y="36"/>
                  </a:lnTo>
                  <a:lnTo>
                    <a:pt x="728"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8" name="Freeform 90"/>
            <p:cNvSpPr>
              <a:spLocks/>
            </p:cNvSpPr>
            <p:nvPr userDrawn="1"/>
          </p:nvSpPr>
          <p:spPr bwMode="auto">
            <a:xfrm>
              <a:off x="3234" y="1728"/>
              <a:ext cx="120" cy="52"/>
            </a:xfrm>
            <a:custGeom>
              <a:avLst/>
              <a:gdLst>
                <a:gd name="T0" fmla="*/ 834 w 837"/>
                <a:gd name="T1" fmla="*/ 237 h 370"/>
                <a:gd name="T2" fmla="*/ 837 w 837"/>
                <a:gd name="T3" fmla="*/ 257 h 370"/>
                <a:gd name="T4" fmla="*/ 837 w 837"/>
                <a:gd name="T5" fmla="*/ 267 h 370"/>
                <a:gd name="T6" fmla="*/ 834 w 837"/>
                <a:gd name="T7" fmla="*/ 277 h 370"/>
                <a:gd name="T8" fmla="*/ 828 w 837"/>
                <a:gd name="T9" fmla="*/ 284 h 370"/>
                <a:gd name="T10" fmla="*/ 820 w 837"/>
                <a:gd name="T11" fmla="*/ 291 h 370"/>
                <a:gd name="T12" fmla="*/ 810 w 837"/>
                <a:gd name="T13" fmla="*/ 294 h 370"/>
                <a:gd name="T14" fmla="*/ 773 w 837"/>
                <a:gd name="T15" fmla="*/ 298 h 370"/>
                <a:gd name="T16" fmla="*/ 710 w 837"/>
                <a:gd name="T17" fmla="*/ 301 h 370"/>
                <a:gd name="T18" fmla="*/ 615 w 837"/>
                <a:gd name="T19" fmla="*/ 309 h 370"/>
                <a:gd name="T20" fmla="*/ 489 w 837"/>
                <a:gd name="T21" fmla="*/ 322 h 370"/>
                <a:gd name="T22" fmla="*/ 357 w 837"/>
                <a:gd name="T23" fmla="*/ 339 h 370"/>
                <a:gd name="T24" fmla="*/ 221 w 837"/>
                <a:gd name="T25" fmla="*/ 359 h 370"/>
                <a:gd name="T26" fmla="*/ 144 w 837"/>
                <a:gd name="T27" fmla="*/ 370 h 370"/>
                <a:gd name="T28" fmla="*/ 127 w 837"/>
                <a:gd name="T29" fmla="*/ 370 h 370"/>
                <a:gd name="T30" fmla="*/ 113 w 837"/>
                <a:gd name="T31" fmla="*/ 367 h 370"/>
                <a:gd name="T32" fmla="*/ 98 w 837"/>
                <a:gd name="T33" fmla="*/ 361 h 370"/>
                <a:gd name="T34" fmla="*/ 87 w 837"/>
                <a:gd name="T35" fmla="*/ 354 h 370"/>
                <a:gd name="T36" fmla="*/ 75 w 837"/>
                <a:gd name="T37" fmla="*/ 345 h 370"/>
                <a:gd name="T38" fmla="*/ 66 w 837"/>
                <a:gd name="T39" fmla="*/ 332 h 370"/>
                <a:gd name="T40" fmla="*/ 57 w 837"/>
                <a:gd name="T41" fmla="*/ 318 h 370"/>
                <a:gd name="T42" fmla="*/ 42 w 837"/>
                <a:gd name="T43" fmla="*/ 267 h 370"/>
                <a:gd name="T44" fmla="*/ 16 w 837"/>
                <a:gd name="T45" fmla="*/ 184 h 370"/>
                <a:gd name="T46" fmla="*/ 0 w 837"/>
                <a:gd name="T47" fmla="*/ 130 h 370"/>
                <a:gd name="T48" fmla="*/ 1 w 837"/>
                <a:gd name="T49" fmla="*/ 111 h 370"/>
                <a:gd name="T50" fmla="*/ 4 w 837"/>
                <a:gd name="T51" fmla="*/ 101 h 370"/>
                <a:gd name="T52" fmla="*/ 10 w 837"/>
                <a:gd name="T53" fmla="*/ 91 h 370"/>
                <a:gd name="T54" fmla="*/ 18 w 837"/>
                <a:gd name="T55" fmla="*/ 83 h 370"/>
                <a:gd name="T56" fmla="*/ 35 w 837"/>
                <a:gd name="T57" fmla="*/ 73 h 370"/>
                <a:gd name="T58" fmla="*/ 112 w 837"/>
                <a:gd name="T59" fmla="*/ 59 h 370"/>
                <a:gd name="T60" fmla="*/ 235 w 837"/>
                <a:gd name="T61" fmla="*/ 40 h 370"/>
                <a:gd name="T62" fmla="*/ 355 w 837"/>
                <a:gd name="T63" fmla="*/ 24 h 370"/>
                <a:gd name="T64" fmla="*/ 471 w 837"/>
                <a:gd name="T65" fmla="*/ 13 h 370"/>
                <a:gd name="T66" fmla="*/ 556 w 837"/>
                <a:gd name="T67" fmla="*/ 5 h 370"/>
                <a:gd name="T68" fmla="*/ 615 w 837"/>
                <a:gd name="T69" fmla="*/ 1 h 370"/>
                <a:gd name="T70" fmla="*/ 656 w 837"/>
                <a:gd name="T71" fmla="*/ 3 h 370"/>
                <a:gd name="T72" fmla="*/ 680 w 837"/>
                <a:gd name="T73" fmla="*/ 10 h 370"/>
                <a:gd name="T74" fmla="*/ 704 w 837"/>
                <a:gd name="T75" fmla="*/ 25 h 370"/>
                <a:gd name="T76" fmla="*/ 727 w 837"/>
                <a:gd name="T77" fmla="*/ 47 h 370"/>
                <a:gd name="T78" fmla="*/ 762 w 837"/>
                <a:gd name="T79" fmla="*/ 99 h 370"/>
                <a:gd name="T80" fmla="*/ 807 w 837"/>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7" h="370">
                  <a:moveTo>
                    <a:pt x="828" y="221"/>
                  </a:moveTo>
                  <a:lnTo>
                    <a:pt x="834" y="237"/>
                  </a:lnTo>
                  <a:lnTo>
                    <a:pt x="837" y="250"/>
                  </a:lnTo>
                  <a:lnTo>
                    <a:pt x="837" y="257"/>
                  </a:lnTo>
                  <a:lnTo>
                    <a:pt x="837" y="263"/>
                  </a:lnTo>
                  <a:lnTo>
                    <a:pt x="837" y="267"/>
                  </a:lnTo>
                  <a:lnTo>
                    <a:pt x="836" y="273"/>
                  </a:lnTo>
                  <a:lnTo>
                    <a:pt x="834" y="277"/>
                  </a:lnTo>
                  <a:lnTo>
                    <a:pt x="832" y="281"/>
                  </a:lnTo>
                  <a:lnTo>
                    <a:pt x="828" y="284"/>
                  </a:lnTo>
                  <a:lnTo>
                    <a:pt x="825" y="287"/>
                  </a:lnTo>
                  <a:lnTo>
                    <a:pt x="820" y="291"/>
                  </a:lnTo>
                  <a:lnTo>
                    <a:pt x="816" y="293"/>
                  </a:lnTo>
                  <a:lnTo>
                    <a:pt x="810" y="294"/>
                  </a:lnTo>
                  <a:lnTo>
                    <a:pt x="803" y="295"/>
                  </a:lnTo>
                  <a:lnTo>
                    <a:pt x="773" y="298"/>
                  </a:lnTo>
                  <a:lnTo>
                    <a:pt x="743" y="299"/>
                  </a:lnTo>
                  <a:lnTo>
                    <a:pt x="710" y="301"/>
                  </a:lnTo>
                  <a:lnTo>
                    <a:pt x="677" y="303"/>
                  </a:lnTo>
                  <a:lnTo>
                    <a:pt x="615" y="309"/>
                  </a:lnTo>
                  <a:lnTo>
                    <a:pt x="553" y="314"/>
                  </a:lnTo>
                  <a:lnTo>
                    <a:pt x="489" y="322"/>
                  </a:lnTo>
                  <a:lnTo>
                    <a:pt x="423" y="330"/>
                  </a:lnTo>
                  <a:lnTo>
                    <a:pt x="357" y="339"/>
                  </a:lnTo>
                  <a:lnTo>
                    <a:pt x="289" y="349"/>
                  </a:lnTo>
                  <a:lnTo>
                    <a:pt x="221" y="359"/>
                  </a:lnTo>
                  <a:lnTo>
                    <a:pt x="152" y="370"/>
                  </a:lnTo>
                  <a:lnTo>
                    <a:pt x="144" y="370"/>
                  </a:lnTo>
                  <a:lnTo>
                    <a:pt x="135" y="370"/>
                  </a:lnTo>
                  <a:lnTo>
                    <a:pt x="127" y="370"/>
                  </a:lnTo>
                  <a:lnTo>
                    <a:pt x="119" y="369"/>
                  </a:lnTo>
                  <a:lnTo>
                    <a:pt x="113" y="367"/>
                  </a:lnTo>
                  <a:lnTo>
                    <a:pt x="105" y="365"/>
                  </a:lnTo>
                  <a:lnTo>
                    <a:pt x="98" y="361"/>
                  </a:lnTo>
                  <a:lnTo>
                    <a:pt x="92" y="358"/>
                  </a:lnTo>
                  <a:lnTo>
                    <a:pt x="87" y="354"/>
                  </a:lnTo>
                  <a:lnTo>
                    <a:pt x="81" y="349"/>
                  </a:lnTo>
                  <a:lnTo>
                    <a:pt x="75" y="345"/>
                  </a:lnTo>
                  <a:lnTo>
                    <a:pt x="71" y="339"/>
                  </a:lnTo>
                  <a:lnTo>
                    <a:pt x="66" y="332"/>
                  </a:lnTo>
                  <a:lnTo>
                    <a:pt x="62" y="326"/>
                  </a:lnTo>
                  <a:lnTo>
                    <a:pt x="57" y="318"/>
                  </a:lnTo>
                  <a:lnTo>
                    <a:pt x="54" y="310"/>
                  </a:lnTo>
                  <a:lnTo>
                    <a:pt x="42" y="267"/>
                  </a:lnTo>
                  <a:lnTo>
                    <a:pt x="28" y="226"/>
                  </a:lnTo>
                  <a:lnTo>
                    <a:pt x="16" y="184"/>
                  </a:lnTo>
                  <a:lnTo>
                    <a:pt x="2" y="145"/>
                  </a:lnTo>
                  <a:lnTo>
                    <a:pt x="0" y="130"/>
                  </a:lnTo>
                  <a:lnTo>
                    <a:pt x="0" y="117"/>
                  </a:lnTo>
                  <a:lnTo>
                    <a:pt x="1" y="111"/>
                  </a:lnTo>
                  <a:lnTo>
                    <a:pt x="2" y="106"/>
                  </a:lnTo>
                  <a:lnTo>
                    <a:pt x="4" y="101"/>
                  </a:lnTo>
                  <a:lnTo>
                    <a:pt x="7" y="96"/>
                  </a:lnTo>
                  <a:lnTo>
                    <a:pt x="10" y="91"/>
                  </a:lnTo>
                  <a:lnTo>
                    <a:pt x="13" y="87"/>
                  </a:lnTo>
                  <a:lnTo>
                    <a:pt x="18" y="83"/>
                  </a:lnTo>
                  <a:lnTo>
                    <a:pt x="24" y="80"/>
                  </a:lnTo>
                  <a:lnTo>
                    <a:pt x="35" y="73"/>
                  </a:lnTo>
                  <a:lnTo>
                    <a:pt x="49" y="69"/>
                  </a:lnTo>
                  <a:lnTo>
                    <a:pt x="112" y="59"/>
                  </a:lnTo>
                  <a:lnTo>
                    <a:pt x="174" y="49"/>
                  </a:lnTo>
                  <a:lnTo>
                    <a:pt x="235" y="40"/>
                  </a:lnTo>
                  <a:lnTo>
                    <a:pt x="296" y="32"/>
                  </a:lnTo>
                  <a:lnTo>
                    <a:pt x="355" y="24"/>
                  </a:lnTo>
                  <a:lnTo>
                    <a:pt x="413" y="18"/>
                  </a:lnTo>
                  <a:lnTo>
                    <a:pt x="471" y="13"/>
                  </a:lnTo>
                  <a:lnTo>
                    <a:pt x="527" y="7"/>
                  </a:lnTo>
                  <a:lnTo>
                    <a:pt x="556" y="5"/>
                  </a:lnTo>
                  <a:lnTo>
                    <a:pt x="586" y="4"/>
                  </a:lnTo>
                  <a:lnTo>
                    <a:pt x="615" y="1"/>
                  </a:lnTo>
                  <a:lnTo>
                    <a:pt x="642" y="0"/>
                  </a:lnTo>
                  <a:lnTo>
                    <a:pt x="656" y="3"/>
                  </a:lnTo>
                  <a:lnTo>
                    <a:pt x="668" y="6"/>
                  </a:lnTo>
                  <a:lnTo>
                    <a:pt x="680" y="10"/>
                  </a:lnTo>
                  <a:lnTo>
                    <a:pt x="693" y="17"/>
                  </a:lnTo>
                  <a:lnTo>
                    <a:pt x="704" y="25"/>
                  </a:lnTo>
                  <a:lnTo>
                    <a:pt x="715" y="35"/>
                  </a:lnTo>
                  <a:lnTo>
                    <a:pt x="727" y="47"/>
                  </a:lnTo>
                  <a:lnTo>
                    <a:pt x="738" y="61"/>
                  </a:lnTo>
                  <a:lnTo>
                    <a:pt x="762" y="99"/>
                  </a:lnTo>
                  <a:lnTo>
                    <a:pt x="785" y="138"/>
                  </a:lnTo>
                  <a:lnTo>
                    <a:pt x="807" y="179"/>
                  </a:lnTo>
                  <a:lnTo>
                    <a:pt x="828"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9" name="Freeform 91"/>
            <p:cNvSpPr>
              <a:spLocks/>
            </p:cNvSpPr>
            <p:nvPr userDrawn="1"/>
          </p:nvSpPr>
          <p:spPr bwMode="auto">
            <a:xfrm>
              <a:off x="3550" y="1584"/>
              <a:ext cx="88" cy="39"/>
            </a:xfrm>
            <a:custGeom>
              <a:avLst/>
              <a:gdLst>
                <a:gd name="T0" fmla="*/ 617 w 619"/>
                <a:gd name="T1" fmla="*/ 174 h 273"/>
                <a:gd name="T2" fmla="*/ 619 w 619"/>
                <a:gd name="T3" fmla="*/ 193 h 273"/>
                <a:gd name="T4" fmla="*/ 615 w 619"/>
                <a:gd name="T5" fmla="*/ 207 h 273"/>
                <a:gd name="T6" fmla="*/ 603 w 619"/>
                <a:gd name="T7" fmla="*/ 215 h 273"/>
                <a:gd name="T8" fmla="*/ 572 w 619"/>
                <a:gd name="T9" fmla="*/ 218 h 273"/>
                <a:gd name="T10" fmla="*/ 524 w 619"/>
                <a:gd name="T11" fmla="*/ 222 h 273"/>
                <a:gd name="T12" fmla="*/ 454 w 619"/>
                <a:gd name="T13" fmla="*/ 227 h 273"/>
                <a:gd name="T14" fmla="*/ 361 w 619"/>
                <a:gd name="T15" fmla="*/ 238 h 273"/>
                <a:gd name="T16" fmla="*/ 264 w 619"/>
                <a:gd name="T17" fmla="*/ 250 h 273"/>
                <a:gd name="T18" fmla="*/ 163 w 619"/>
                <a:gd name="T19" fmla="*/ 264 h 273"/>
                <a:gd name="T20" fmla="*/ 100 w 619"/>
                <a:gd name="T21" fmla="*/ 273 h 273"/>
                <a:gd name="T22" fmla="*/ 77 w 619"/>
                <a:gd name="T23" fmla="*/ 269 h 273"/>
                <a:gd name="T24" fmla="*/ 59 w 619"/>
                <a:gd name="T25" fmla="*/ 258 h 273"/>
                <a:gd name="T26" fmla="*/ 46 w 619"/>
                <a:gd name="T27" fmla="*/ 240 h 273"/>
                <a:gd name="T28" fmla="*/ 30 w 619"/>
                <a:gd name="T29" fmla="*/ 196 h 273"/>
                <a:gd name="T30" fmla="*/ 11 w 619"/>
                <a:gd name="T31" fmla="*/ 135 h 273"/>
                <a:gd name="T32" fmla="*/ 0 w 619"/>
                <a:gd name="T33" fmla="*/ 95 h 273"/>
                <a:gd name="T34" fmla="*/ 2 w 619"/>
                <a:gd name="T35" fmla="*/ 77 h 273"/>
                <a:gd name="T36" fmla="*/ 10 w 619"/>
                <a:gd name="T37" fmla="*/ 64 h 273"/>
                <a:gd name="T38" fmla="*/ 25 w 619"/>
                <a:gd name="T39" fmla="*/ 54 h 273"/>
                <a:gd name="T40" fmla="*/ 83 w 619"/>
                <a:gd name="T41" fmla="*/ 42 h 273"/>
                <a:gd name="T42" fmla="*/ 173 w 619"/>
                <a:gd name="T43" fmla="*/ 29 h 273"/>
                <a:gd name="T44" fmla="*/ 263 w 619"/>
                <a:gd name="T45" fmla="*/ 17 h 273"/>
                <a:gd name="T46" fmla="*/ 347 w 619"/>
                <a:gd name="T47" fmla="*/ 8 h 273"/>
                <a:gd name="T48" fmla="*/ 412 w 619"/>
                <a:gd name="T49" fmla="*/ 3 h 273"/>
                <a:gd name="T50" fmla="*/ 454 w 619"/>
                <a:gd name="T51" fmla="*/ 0 h 273"/>
                <a:gd name="T52" fmla="*/ 485 w 619"/>
                <a:gd name="T53" fmla="*/ 1 h 273"/>
                <a:gd name="T54" fmla="*/ 503 w 619"/>
                <a:gd name="T55" fmla="*/ 7 h 273"/>
                <a:gd name="T56" fmla="*/ 521 w 619"/>
                <a:gd name="T57" fmla="*/ 18 h 273"/>
                <a:gd name="T58" fmla="*/ 537 w 619"/>
                <a:gd name="T59" fmla="*/ 33 h 273"/>
                <a:gd name="T60" fmla="*/ 563 w 619"/>
                <a:gd name="T61" fmla="*/ 73 h 273"/>
                <a:gd name="T62" fmla="*/ 597 w 619"/>
                <a:gd name="T63" fmla="*/ 13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9" h="273">
                  <a:moveTo>
                    <a:pt x="612" y="162"/>
                  </a:moveTo>
                  <a:lnTo>
                    <a:pt x="617" y="174"/>
                  </a:lnTo>
                  <a:lnTo>
                    <a:pt x="619" y="184"/>
                  </a:lnTo>
                  <a:lnTo>
                    <a:pt x="619" y="193"/>
                  </a:lnTo>
                  <a:lnTo>
                    <a:pt x="618" y="201"/>
                  </a:lnTo>
                  <a:lnTo>
                    <a:pt x="615" y="207"/>
                  </a:lnTo>
                  <a:lnTo>
                    <a:pt x="610" y="212"/>
                  </a:lnTo>
                  <a:lnTo>
                    <a:pt x="603" y="215"/>
                  </a:lnTo>
                  <a:lnTo>
                    <a:pt x="594" y="217"/>
                  </a:lnTo>
                  <a:lnTo>
                    <a:pt x="572" y="218"/>
                  </a:lnTo>
                  <a:lnTo>
                    <a:pt x="548" y="220"/>
                  </a:lnTo>
                  <a:lnTo>
                    <a:pt x="524" y="222"/>
                  </a:lnTo>
                  <a:lnTo>
                    <a:pt x="501" y="223"/>
                  </a:lnTo>
                  <a:lnTo>
                    <a:pt x="454" y="227"/>
                  </a:lnTo>
                  <a:lnTo>
                    <a:pt x="408" y="232"/>
                  </a:lnTo>
                  <a:lnTo>
                    <a:pt x="361" y="238"/>
                  </a:lnTo>
                  <a:lnTo>
                    <a:pt x="312" y="243"/>
                  </a:lnTo>
                  <a:lnTo>
                    <a:pt x="264" y="250"/>
                  </a:lnTo>
                  <a:lnTo>
                    <a:pt x="214" y="257"/>
                  </a:lnTo>
                  <a:lnTo>
                    <a:pt x="163" y="264"/>
                  </a:lnTo>
                  <a:lnTo>
                    <a:pt x="112" y="273"/>
                  </a:lnTo>
                  <a:lnTo>
                    <a:pt x="100" y="273"/>
                  </a:lnTo>
                  <a:lnTo>
                    <a:pt x="89" y="272"/>
                  </a:lnTo>
                  <a:lnTo>
                    <a:pt x="77" y="269"/>
                  </a:lnTo>
                  <a:lnTo>
                    <a:pt x="68" y="263"/>
                  </a:lnTo>
                  <a:lnTo>
                    <a:pt x="59" y="258"/>
                  </a:lnTo>
                  <a:lnTo>
                    <a:pt x="51" y="250"/>
                  </a:lnTo>
                  <a:lnTo>
                    <a:pt x="46" y="240"/>
                  </a:lnTo>
                  <a:lnTo>
                    <a:pt x="40" y="229"/>
                  </a:lnTo>
                  <a:lnTo>
                    <a:pt x="30" y="196"/>
                  </a:lnTo>
                  <a:lnTo>
                    <a:pt x="21" y="166"/>
                  </a:lnTo>
                  <a:lnTo>
                    <a:pt x="11" y="135"/>
                  </a:lnTo>
                  <a:lnTo>
                    <a:pt x="2" y="106"/>
                  </a:lnTo>
                  <a:lnTo>
                    <a:pt x="0" y="95"/>
                  </a:lnTo>
                  <a:lnTo>
                    <a:pt x="0" y="86"/>
                  </a:lnTo>
                  <a:lnTo>
                    <a:pt x="2" y="77"/>
                  </a:lnTo>
                  <a:lnTo>
                    <a:pt x="5" y="70"/>
                  </a:lnTo>
                  <a:lnTo>
                    <a:pt x="10" y="64"/>
                  </a:lnTo>
                  <a:lnTo>
                    <a:pt x="18" y="58"/>
                  </a:lnTo>
                  <a:lnTo>
                    <a:pt x="25" y="54"/>
                  </a:lnTo>
                  <a:lnTo>
                    <a:pt x="37" y="50"/>
                  </a:lnTo>
                  <a:lnTo>
                    <a:pt x="83" y="42"/>
                  </a:lnTo>
                  <a:lnTo>
                    <a:pt x="128" y="35"/>
                  </a:lnTo>
                  <a:lnTo>
                    <a:pt x="173" y="29"/>
                  </a:lnTo>
                  <a:lnTo>
                    <a:pt x="219" y="22"/>
                  </a:lnTo>
                  <a:lnTo>
                    <a:pt x="263" y="17"/>
                  </a:lnTo>
                  <a:lnTo>
                    <a:pt x="305" y="12"/>
                  </a:lnTo>
                  <a:lnTo>
                    <a:pt x="347" y="8"/>
                  </a:lnTo>
                  <a:lnTo>
                    <a:pt x="389" y="4"/>
                  </a:lnTo>
                  <a:lnTo>
                    <a:pt x="412" y="3"/>
                  </a:lnTo>
                  <a:lnTo>
                    <a:pt x="433" y="2"/>
                  </a:lnTo>
                  <a:lnTo>
                    <a:pt x="454" y="0"/>
                  </a:lnTo>
                  <a:lnTo>
                    <a:pt x="475" y="0"/>
                  </a:lnTo>
                  <a:lnTo>
                    <a:pt x="485" y="1"/>
                  </a:lnTo>
                  <a:lnTo>
                    <a:pt x="494" y="3"/>
                  </a:lnTo>
                  <a:lnTo>
                    <a:pt x="503" y="7"/>
                  </a:lnTo>
                  <a:lnTo>
                    <a:pt x="512" y="12"/>
                  </a:lnTo>
                  <a:lnTo>
                    <a:pt x="521" y="18"/>
                  </a:lnTo>
                  <a:lnTo>
                    <a:pt x="529" y="26"/>
                  </a:lnTo>
                  <a:lnTo>
                    <a:pt x="537" y="33"/>
                  </a:lnTo>
                  <a:lnTo>
                    <a:pt x="545" y="44"/>
                  </a:lnTo>
                  <a:lnTo>
                    <a:pt x="563" y="73"/>
                  </a:lnTo>
                  <a:lnTo>
                    <a:pt x="580" y="102"/>
                  </a:lnTo>
                  <a:lnTo>
                    <a:pt x="597" y="132"/>
                  </a:lnTo>
                  <a:lnTo>
                    <a:pt x="612"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0" name="Freeform 92"/>
            <p:cNvSpPr>
              <a:spLocks/>
            </p:cNvSpPr>
            <p:nvPr userDrawn="1"/>
          </p:nvSpPr>
          <p:spPr bwMode="auto">
            <a:xfrm>
              <a:off x="3414" y="1545"/>
              <a:ext cx="93" cy="41"/>
            </a:xfrm>
            <a:custGeom>
              <a:avLst/>
              <a:gdLst>
                <a:gd name="T0" fmla="*/ 649 w 652"/>
                <a:gd name="T1" fmla="*/ 184 h 288"/>
                <a:gd name="T2" fmla="*/ 652 w 652"/>
                <a:gd name="T3" fmla="*/ 204 h 288"/>
                <a:gd name="T4" fmla="*/ 649 w 652"/>
                <a:gd name="T5" fmla="*/ 216 h 288"/>
                <a:gd name="T6" fmla="*/ 644 w 652"/>
                <a:gd name="T7" fmla="*/ 221 h 288"/>
                <a:gd name="T8" fmla="*/ 634 w 652"/>
                <a:gd name="T9" fmla="*/ 228 h 288"/>
                <a:gd name="T10" fmla="*/ 601 w 652"/>
                <a:gd name="T11" fmla="*/ 231 h 288"/>
                <a:gd name="T12" fmla="*/ 553 w 652"/>
                <a:gd name="T13" fmla="*/ 234 h 288"/>
                <a:gd name="T14" fmla="*/ 478 w 652"/>
                <a:gd name="T15" fmla="*/ 240 h 288"/>
                <a:gd name="T16" fmla="*/ 380 w 652"/>
                <a:gd name="T17" fmla="*/ 250 h 288"/>
                <a:gd name="T18" fmla="*/ 278 w 652"/>
                <a:gd name="T19" fmla="*/ 264 h 288"/>
                <a:gd name="T20" fmla="*/ 173 w 652"/>
                <a:gd name="T21" fmla="*/ 280 h 288"/>
                <a:gd name="T22" fmla="*/ 105 w 652"/>
                <a:gd name="T23" fmla="*/ 288 h 288"/>
                <a:gd name="T24" fmla="*/ 81 w 652"/>
                <a:gd name="T25" fmla="*/ 284 h 288"/>
                <a:gd name="T26" fmla="*/ 63 w 652"/>
                <a:gd name="T27" fmla="*/ 272 h 288"/>
                <a:gd name="T28" fmla="*/ 47 w 652"/>
                <a:gd name="T29" fmla="*/ 254 h 288"/>
                <a:gd name="T30" fmla="*/ 31 w 652"/>
                <a:gd name="T31" fmla="*/ 208 h 288"/>
                <a:gd name="T32" fmla="*/ 11 w 652"/>
                <a:gd name="T33" fmla="*/ 144 h 288"/>
                <a:gd name="T34" fmla="*/ 0 w 652"/>
                <a:gd name="T35" fmla="*/ 101 h 288"/>
                <a:gd name="T36" fmla="*/ 1 w 652"/>
                <a:gd name="T37" fmla="*/ 82 h 288"/>
                <a:gd name="T38" fmla="*/ 10 w 652"/>
                <a:gd name="T39" fmla="*/ 68 h 288"/>
                <a:gd name="T40" fmla="*/ 27 w 652"/>
                <a:gd name="T41" fmla="*/ 57 h 288"/>
                <a:gd name="T42" fmla="*/ 87 w 652"/>
                <a:gd name="T43" fmla="*/ 45 h 288"/>
                <a:gd name="T44" fmla="*/ 183 w 652"/>
                <a:gd name="T45" fmla="*/ 31 h 288"/>
                <a:gd name="T46" fmla="*/ 276 w 652"/>
                <a:gd name="T47" fmla="*/ 19 h 288"/>
                <a:gd name="T48" fmla="*/ 366 w 652"/>
                <a:gd name="T49" fmla="*/ 9 h 288"/>
                <a:gd name="T50" fmla="*/ 433 w 652"/>
                <a:gd name="T51" fmla="*/ 4 h 288"/>
                <a:gd name="T52" fmla="*/ 478 w 652"/>
                <a:gd name="T53" fmla="*/ 1 h 288"/>
                <a:gd name="T54" fmla="*/ 510 w 652"/>
                <a:gd name="T55" fmla="*/ 1 h 288"/>
                <a:gd name="T56" fmla="*/ 529 w 652"/>
                <a:gd name="T57" fmla="*/ 8 h 288"/>
                <a:gd name="T58" fmla="*/ 548 w 652"/>
                <a:gd name="T59" fmla="*/ 19 h 288"/>
                <a:gd name="T60" fmla="*/ 565 w 652"/>
                <a:gd name="T61" fmla="*/ 36 h 288"/>
                <a:gd name="T62" fmla="*/ 592 w 652"/>
                <a:gd name="T63" fmla="*/ 77 h 288"/>
                <a:gd name="T64" fmla="*/ 629 w 652"/>
                <a:gd name="T65" fmla="*/ 13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288">
                  <a:moveTo>
                    <a:pt x="644" y="172"/>
                  </a:moveTo>
                  <a:lnTo>
                    <a:pt x="649" y="184"/>
                  </a:lnTo>
                  <a:lnTo>
                    <a:pt x="651" y="194"/>
                  </a:lnTo>
                  <a:lnTo>
                    <a:pt x="652" y="204"/>
                  </a:lnTo>
                  <a:lnTo>
                    <a:pt x="650" y="212"/>
                  </a:lnTo>
                  <a:lnTo>
                    <a:pt x="649" y="216"/>
                  </a:lnTo>
                  <a:lnTo>
                    <a:pt x="648" y="219"/>
                  </a:lnTo>
                  <a:lnTo>
                    <a:pt x="644" y="221"/>
                  </a:lnTo>
                  <a:lnTo>
                    <a:pt x="642" y="223"/>
                  </a:lnTo>
                  <a:lnTo>
                    <a:pt x="634" y="228"/>
                  </a:lnTo>
                  <a:lnTo>
                    <a:pt x="625" y="230"/>
                  </a:lnTo>
                  <a:lnTo>
                    <a:pt x="601" y="231"/>
                  </a:lnTo>
                  <a:lnTo>
                    <a:pt x="578" y="232"/>
                  </a:lnTo>
                  <a:lnTo>
                    <a:pt x="553" y="234"/>
                  </a:lnTo>
                  <a:lnTo>
                    <a:pt x="527" y="236"/>
                  </a:lnTo>
                  <a:lnTo>
                    <a:pt x="478" y="240"/>
                  </a:lnTo>
                  <a:lnTo>
                    <a:pt x="430" y="245"/>
                  </a:lnTo>
                  <a:lnTo>
                    <a:pt x="380" y="250"/>
                  </a:lnTo>
                  <a:lnTo>
                    <a:pt x="328" y="257"/>
                  </a:lnTo>
                  <a:lnTo>
                    <a:pt x="278" y="264"/>
                  </a:lnTo>
                  <a:lnTo>
                    <a:pt x="224" y="272"/>
                  </a:lnTo>
                  <a:lnTo>
                    <a:pt x="173" y="280"/>
                  </a:lnTo>
                  <a:lnTo>
                    <a:pt x="118" y="288"/>
                  </a:lnTo>
                  <a:lnTo>
                    <a:pt x="105" y="288"/>
                  </a:lnTo>
                  <a:lnTo>
                    <a:pt x="92" y="287"/>
                  </a:lnTo>
                  <a:lnTo>
                    <a:pt x="81" y="284"/>
                  </a:lnTo>
                  <a:lnTo>
                    <a:pt x="72" y="278"/>
                  </a:lnTo>
                  <a:lnTo>
                    <a:pt x="63" y="272"/>
                  </a:lnTo>
                  <a:lnTo>
                    <a:pt x="55" y="264"/>
                  </a:lnTo>
                  <a:lnTo>
                    <a:pt x="47" y="254"/>
                  </a:lnTo>
                  <a:lnTo>
                    <a:pt x="42" y="241"/>
                  </a:lnTo>
                  <a:lnTo>
                    <a:pt x="31" y="208"/>
                  </a:lnTo>
                  <a:lnTo>
                    <a:pt x="22" y="175"/>
                  </a:lnTo>
                  <a:lnTo>
                    <a:pt x="11" y="144"/>
                  </a:lnTo>
                  <a:lnTo>
                    <a:pt x="1" y="112"/>
                  </a:lnTo>
                  <a:lnTo>
                    <a:pt x="0" y="101"/>
                  </a:lnTo>
                  <a:lnTo>
                    <a:pt x="0" y="91"/>
                  </a:lnTo>
                  <a:lnTo>
                    <a:pt x="1" y="82"/>
                  </a:lnTo>
                  <a:lnTo>
                    <a:pt x="6" y="74"/>
                  </a:lnTo>
                  <a:lnTo>
                    <a:pt x="10" y="68"/>
                  </a:lnTo>
                  <a:lnTo>
                    <a:pt x="18" y="62"/>
                  </a:lnTo>
                  <a:lnTo>
                    <a:pt x="27" y="57"/>
                  </a:lnTo>
                  <a:lnTo>
                    <a:pt x="38" y="53"/>
                  </a:lnTo>
                  <a:lnTo>
                    <a:pt x="87" y="45"/>
                  </a:lnTo>
                  <a:lnTo>
                    <a:pt x="135" y="38"/>
                  </a:lnTo>
                  <a:lnTo>
                    <a:pt x="183" y="31"/>
                  </a:lnTo>
                  <a:lnTo>
                    <a:pt x="230" y="25"/>
                  </a:lnTo>
                  <a:lnTo>
                    <a:pt x="276" y="19"/>
                  </a:lnTo>
                  <a:lnTo>
                    <a:pt x="322" y="14"/>
                  </a:lnTo>
                  <a:lnTo>
                    <a:pt x="366" y="9"/>
                  </a:lnTo>
                  <a:lnTo>
                    <a:pt x="410" y="6"/>
                  </a:lnTo>
                  <a:lnTo>
                    <a:pt x="433" y="4"/>
                  </a:lnTo>
                  <a:lnTo>
                    <a:pt x="456" y="3"/>
                  </a:lnTo>
                  <a:lnTo>
                    <a:pt x="478" y="1"/>
                  </a:lnTo>
                  <a:lnTo>
                    <a:pt x="500" y="0"/>
                  </a:lnTo>
                  <a:lnTo>
                    <a:pt x="510" y="1"/>
                  </a:lnTo>
                  <a:lnTo>
                    <a:pt x="520" y="5"/>
                  </a:lnTo>
                  <a:lnTo>
                    <a:pt x="529" y="8"/>
                  </a:lnTo>
                  <a:lnTo>
                    <a:pt x="539" y="14"/>
                  </a:lnTo>
                  <a:lnTo>
                    <a:pt x="548" y="19"/>
                  </a:lnTo>
                  <a:lnTo>
                    <a:pt x="557" y="27"/>
                  </a:lnTo>
                  <a:lnTo>
                    <a:pt x="565" y="36"/>
                  </a:lnTo>
                  <a:lnTo>
                    <a:pt x="573" y="47"/>
                  </a:lnTo>
                  <a:lnTo>
                    <a:pt x="592" y="77"/>
                  </a:lnTo>
                  <a:lnTo>
                    <a:pt x="611" y="108"/>
                  </a:lnTo>
                  <a:lnTo>
                    <a:pt x="629" y="139"/>
                  </a:lnTo>
                  <a:lnTo>
                    <a:pt x="644"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1" name="Freeform 93"/>
            <p:cNvSpPr>
              <a:spLocks/>
            </p:cNvSpPr>
            <p:nvPr userDrawn="1"/>
          </p:nvSpPr>
          <p:spPr bwMode="auto">
            <a:xfrm>
              <a:off x="3370" y="1646"/>
              <a:ext cx="120" cy="52"/>
            </a:xfrm>
            <a:custGeom>
              <a:avLst/>
              <a:gdLst>
                <a:gd name="T0" fmla="*/ 836 w 839"/>
                <a:gd name="T1" fmla="*/ 237 h 370"/>
                <a:gd name="T2" fmla="*/ 839 w 839"/>
                <a:gd name="T3" fmla="*/ 256 h 370"/>
                <a:gd name="T4" fmla="*/ 838 w 839"/>
                <a:gd name="T5" fmla="*/ 267 h 370"/>
                <a:gd name="T6" fmla="*/ 834 w 839"/>
                <a:gd name="T7" fmla="*/ 277 h 370"/>
                <a:gd name="T8" fmla="*/ 830 w 839"/>
                <a:gd name="T9" fmla="*/ 284 h 370"/>
                <a:gd name="T10" fmla="*/ 821 w 839"/>
                <a:gd name="T11" fmla="*/ 290 h 370"/>
                <a:gd name="T12" fmla="*/ 811 w 839"/>
                <a:gd name="T13" fmla="*/ 294 h 370"/>
                <a:gd name="T14" fmla="*/ 775 w 839"/>
                <a:gd name="T15" fmla="*/ 296 h 370"/>
                <a:gd name="T16" fmla="*/ 710 w 839"/>
                <a:gd name="T17" fmla="*/ 301 h 370"/>
                <a:gd name="T18" fmla="*/ 617 w 839"/>
                <a:gd name="T19" fmla="*/ 309 h 370"/>
                <a:gd name="T20" fmla="*/ 489 w 839"/>
                <a:gd name="T21" fmla="*/ 322 h 370"/>
                <a:gd name="T22" fmla="*/ 357 w 839"/>
                <a:gd name="T23" fmla="*/ 339 h 370"/>
                <a:gd name="T24" fmla="*/ 221 w 839"/>
                <a:gd name="T25" fmla="*/ 359 h 370"/>
                <a:gd name="T26" fmla="*/ 145 w 839"/>
                <a:gd name="T27" fmla="*/ 370 h 370"/>
                <a:gd name="T28" fmla="*/ 128 w 839"/>
                <a:gd name="T29" fmla="*/ 369 h 370"/>
                <a:gd name="T30" fmla="*/ 113 w 839"/>
                <a:gd name="T31" fmla="*/ 367 h 370"/>
                <a:gd name="T32" fmla="*/ 100 w 839"/>
                <a:gd name="T33" fmla="*/ 361 h 370"/>
                <a:gd name="T34" fmla="*/ 87 w 839"/>
                <a:gd name="T35" fmla="*/ 353 h 370"/>
                <a:gd name="T36" fmla="*/ 76 w 839"/>
                <a:gd name="T37" fmla="*/ 345 h 370"/>
                <a:gd name="T38" fmla="*/ 67 w 839"/>
                <a:gd name="T39" fmla="*/ 332 h 370"/>
                <a:gd name="T40" fmla="*/ 59 w 839"/>
                <a:gd name="T41" fmla="*/ 318 h 370"/>
                <a:gd name="T42" fmla="*/ 42 w 839"/>
                <a:gd name="T43" fmla="*/ 267 h 370"/>
                <a:gd name="T44" fmla="*/ 16 w 839"/>
                <a:gd name="T45" fmla="*/ 184 h 370"/>
                <a:gd name="T46" fmla="*/ 0 w 839"/>
                <a:gd name="T47" fmla="*/ 130 h 370"/>
                <a:gd name="T48" fmla="*/ 1 w 839"/>
                <a:gd name="T49" fmla="*/ 111 h 370"/>
                <a:gd name="T50" fmla="*/ 5 w 839"/>
                <a:gd name="T51" fmla="*/ 100 h 370"/>
                <a:gd name="T52" fmla="*/ 10 w 839"/>
                <a:gd name="T53" fmla="*/ 91 h 370"/>
                <a:gd name="T54" fmla="*/ 19 w 839"/>
                <a:gd name="T55" fmla="*/ 83 h 370"/>
                <a:gd name="T56" fmla="*/ 36 w 839"/>
                <a:gd name="T57" fmla="*/ 73 h 370"/>
                <a:gd name="T58" fmla="*/ 113 w 839"/>
                <a:gd name="T59" fmla="*/ 59 h 370"/>
                <a:gd name="T60" fmla="*/ 236 w 839"/>
                <a:gd name="T61" fmla="*/ 40 h 370"/>
                <a:gd name="T62" fmla="*/ 356 w 839"/>
                <a:gd name="T63" fmla="*/ 24 h 370"/>
                <a:gd name="T64" fmla="*/ 471 w 839"/>
                <a:gd name="T65" fmla="*/ 11 h 370"/>
                <a:gd name="T66" fmla="*/ 557 w 839"/>
                <a:gd name="T67" fmla="*/ 5 h 370"/>
                <a:gd name="T68" fmla="*/ 615 w 839"/>
                <a:gd name="T69" fmla="*/ 1 h 370"/>
                <a:gd name="T70" fmla="*/ 656 w 839"/>
                <a:gd name="T71" fmla="*/ 2 h 370"/>
                <a:gd name="T72" fmla="*/ 682 w 839"/>
                <a:gd name="T73" fmla="*/ 10 h 370"/>
                <a:gd name="T74" fmla="*/ 706 w 839"/>
                <a:gd name="T75" fmla="*/ 25 h 370"/>
                <a:gd name="T76" fmla="*/ 727 w 839"/>
                <a:gd name="T77" fmla="*/ 47 h 370"/>
                <a:gd name="T78" fmla="*/ 762 w 839"/>
                <a:gd name="T79" fmla="*/ 99 h 370"/>
                <a:gd name="T80" fmla="*/ 808 w 839"/>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30" y="221"/>
                  </a:moveTo>
                  <a:lnTo>
                    <a:pt x="836" y="237"/>
                  </a:lnTo>
                  <a:lnTo>
                    <a:pt x="838" y="250"/>
                  </a:lnTo>
                  <a:lnTo>
                    <a:pt x="839" y="256"/>
                  </a:lnTo>
                  <a:lnTo>
                    <a:pt x="839" y="263"/>
                  </a:lnTo>
                  <a:lnTo>
                    <a:pt x="838" y="267"/>
                  </a:lnTo>
                  <a:lnTo>
                    <a:pt x="837" y="273"/>
                  </a:lnTo>
                  <a:lnTo>
                    <a:pt x="834" y="277"/>
                  </a:lnTo>
                  <a:lnTo>
                    <a:pt x="832" y="281"/>
                  </a:lnTo>
                  <a:lnTo>
                    <a:pt x="830" y="284"/>
                  </a:lnTo>
                  <a:lnTo>
                    <a:pt x="825" y="287"/>
                  </a:lnTo>
                  <a:lnTo>
                    <a:pt x="821" y="290"/>
                  </a:lnTo>
                  <a:lnTo>
                    <a:pt x="816" y="292"/>
                  </a:lnTo>
                  <a:lnTo>
                    <a:pt x="811" y="294"/>
                  </a:lnTo>
                  <a:lnTo>
                    <a:pt x="805" y="295"/>
                  </a:lnTo>
                  <a:lnTo>
                    <a:pt x="775" y="296"/>
                  </a:lnTo>
                  <a:lnTo>
                    <a:pt x="743" y="299"/>
                  </a:lnTo>
                  <a:lnTo>
                    <a:pt x="710" y="301"/>
                  </a:lnTo>
                  <a:lnTo>
                    <a:pt x="677" y="303"/>
                  </a:lnTo>
                  <a:lnTo>
                    <a:pt x="617" y="309"/>
                  </a:lnTo>
                  <a:lnTo>
                    <a:pt x="553" y="314"/>
                  </a:lnTo>
                  <a:lnTo>
                    <a:pt x="489" y="322"/>
                  </a:lnTo>
                  <a:lnTo>
                    <a:pt x="424" y="330"/>
                  </a:lnTo>
                  <a:lnTo>
                    <a:pt x="357" y="339"/>
                  </a:lnTo>
                  <a:lnTo>
                    <a:pt x="290" y="348"/>
                  </a:lnTo>
                  <a:lnTo>
                    <a:pt x="221" y="359"/>
                  </a:lnTo>
                  <a:lnTo>
                    <a:pt x="154" y="370"/>
                  </a:lnTo>
                  <a:lnTo>
                    <a:pt x="145" y="370"/>
                  </a:lnTo>
                  <a:lnTo>
                    <a:pt x="136" y="370"/>
                  </a:lnTo>
                  <a:lnTo>
                    <a:pt x="128" y="369"/>
                  </a:lnTo>
                  <a:lnTo>
                    <a:pt x="120" y="368"/>
                  </a:lnTo>
                  <a:lnTo>
                    <a:pt x="113" y="367"/>
                  </a:lnTo>
                  <a:lnTo>
                    <a:pt x="106" y="365"/>
                  </a:lnTo>
                  <a:lnTo>
                    <a:pt x="100" y="361"/>
                  </a:lnTo>
                  <a:lnTo>
                    <a:pt x="93" y="358"/>
                  </a:lnTo>
                  <a:lnTo>
                    <a:pt x="87" y="353"/>
                  </a:lnTo>
                  <a:lnTo>
                    <a:pt x="82" y="349"/>
                  </a:lnTo>
                  <a:lnTo>
                    <a:pt x="76" y="345"/>
                  </a:lnTo>
                  <a:lnTo>
                    <a:pt x="71" y="338"/>
                  </a:lnTo>
                  <a:lnTo>
                    <a:pt x="67" y="332"/>
                  </a:lnTo>
                  <a:lnTo>
                    <a:pt x="62" y="325"/>
                  </a:lnTo>
                  <a:lnTo>
                    <a:pt x="59" y="318"/>
                  </a:lnTo>
                  <a:lnTo>
                    <a:pt x="56" y="310"/>
                  </a:lnTo>
                  <a:lnTo>
                    <a:pt x="42" y="267"/>
                  </a:lnTo>
                  <a:lnTo>
                    <a:pt x="30" y="226"/>
                  </a:lnTo>
                  <a:lnTo>
                    <a:pt x="16" y="184"/>
                  </a:lnTo>
                  <a:lnTo>
                    <a:pt x="2" y="145"/>
                  </a:lnTo>
                  <a:lnTo>
                    <a:pt x="0" y="130"/>
                  </a:lnTo>
                  <a:lnTo>
                    <a:pt x="0" y="117"/>
                  </a:lnTo>
                  <a:lnTo>
                    <a:pt x="1" y="111"/>
                  </a:lnTo>
                  <a:lnTo>
                    <a:pt x="2" y="106"/>
                  </a:lnTo>
                  <a:lnTo>
                    <a:pt x="5" y="100"/>
                  </a:lnTo>
                  <a:lnTo>
                    <a:pt x="8" y="96"/>
                  </a:lnTo>
                  <a:lnTo>
                    <a:pt x="10" y="91"/>
                  </a:lnTo>
                  <a:lnTo>
                    <a:pt x="15" y="87"/>
                  </a:lnTo>
                  <a:lnTo>
                    <a:pt x="19" y="83"/>
                  </a:lnTo>
                  <a:lnTo>
                    <a:pt x="24" y="80"/>
                  </a:lnTo>
                  <a:lnTo>
                    <a:pt x="36" y="73"/>
                  </a:lnTo>
                  <a:lnTo>
                    <a:pt x="51" y="69"/>
                  </a:lnTo>
                  <a:lnTo>
                    <a:pt x="113" y="59"/>
                  </a:lnTo>
                  <a:lnTo>
                    <a:pt x="175" y="48"/>
                  </a:lnTo>
                  <a:lnTo>
                    <a:pt x="236" y="40"/>
                  </a:lnTo>
                  <a:lnTo>
                    <a:pt x="296" y="32"/>
                  </a:lnTo>
                  <a:lnTo>
                    <a:pt x="356" y="24"/>
                  </a:lnTo>
                  <a:lnTo>
                    <a:pt x="413" y="17"/>
                  </a:lnTo>
                  <a:lnTo>
                    <a:pt x="471" y="11"/>
                  </a:lnTo>
                  <a:lnTo>
                    <a:pt x="527" y="7"/>
                  </a:lnTo>
                  <a:lnTo>
                    <a:pt x="557" y="5"/>
                  </a:lnTo>
                  <a:lnTo>
                    <a:pt x="586" y="4"/>
                  </a:lnTo>
                  <a:lnTo>
                    <a:pt x="615" y="1"/>
                  </a:lnTo>
                  <a:lnTo>
                    <a:pt x="642" y="0"/>
                  </a:lnTo>
                  <a:lnTo>
                    <a:pt x="656" y="2"/>
                  </a:lnTo>
                  <a:lnTo>
                    <a:pt x="668" y="6"/>
                  </a:lnTo>
                  <a:lnTo>
                    <a:pt x="682" y="10"/>
                  </a:lnTo>
                  <a:lnTo>
                    <a:pt x="693" y="17"/>
                  </a:lnTo>
                  <a:lnTo>
                    <a:pt x="706" y="25"/>
                  </a:lnTo>
                  <a:lnTo>
                    <a:pt x="717" y="35"/>
                  </a:lnTo>
                  <a:lnTo>
                    <a:pt x="727"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2" name="Freeform 94"/>
            <p:cNvSpPr>
              <a:spLocks/>
            </p:cNvSpPr>
            <p:nvPr userDrawn="1"/>
          </p:nvSpPr>
          <p:spPr bwMode="auto">
            <a:xfrm>
              <a:off x="3207" y="1471"/>
              <a:ext cx="119" cy="53"/>
            </a:xfrm>
            <a:custGeom>
              <a:avLst/>
              <a:gdLst>
                <a:gd name="T0" fmla="*/ 835 w 838"/>
                <a:gd name="T1" fmla="*/ 237 h 370"/>
                <a:gd name="T2" fmla="*/ 838 w 838"/>
                <a:gd name="T3" fmla="*/ 256 h 370"/>
                <a:gd name="T4" fmla="*/ 837 w 838"/>
                <a:gd name="T5" fmla="*/ 267 h 370"/>
                <a:gd name="T6" fmla="*/ 835 w 838"/>
                <a:gd name="T7" fmla="*/ 277 h 370"/>
                <a:gd name="T8" fmla="*/ 829 w 838"/>
                <a:gd name="T9" fmla="*/ 284 h 370"/>
                <a:gd name="T10" fmla="*/ 820 w 838"/>
                <a:gd name="T11" fmla="*/ 289 h 370"/>
                <a:gd name="T12" fmla="*/ 810 w 838"/>
                <a:gd name="T13" fmla="*/ 294 h 370"/>
                <a:gd name="T14" fmla="*/ 774 w 838"/>
                <a:gd name="T15" fmla="*/ 296 h 370"/>
                <a:gd name="T16" fmla="*/ 710 w 838"/>
                <a:gd name="T17" fmla="*/ 301 h 370"/>
                <a:gd name="T18" fmla="*/ 616 w 838"/>
                <a:gd name="T19" fmla="*/ 308 h 370"/>
                <a:gd name="T20" fmla="*/ 488 w 838"/>
                <a:gd name="T21" fmla="*/ 322 h 370"/>
                <a:gd name="T22" fmla="*/ 356 w 838"/>
                <a:gd name="T23" fmla="*/ 339 h 370"/>
                <a:gd name="T24" fmla="*/ 222 w 838"/>
                <a:gd name="T25" fmla="*/ 359 h 370"/>
                <a:gd name="T26" fmla="*/ 144 w 838"/>
                <a:gd name="T27" fmla="*/ 370 h 370"/>
                <a:gd name="T28" fmla="*/ 127 w 838"/>
                <a:gd name="T29" fmla="*/ 370 h 370"/>
                <a:gd name="T30" fmla="*/ 113 w 838"/>
                <a:gd name="T31" fmla="*/ 367 h 370"/>
                <a:gd name="T32" fmla="*/ 99 w 838"/>
                <a:gd name="T33" fmla="*/ 361 h 370"/>
                <a:gd name="T34" fmla="*/ 87 w 838"/>
                <a:gd name="T35" fmla="*/ 353 h 370"/>
                <a:gd name="T36" fmla="*/ 75 w 838"/>
                <a:gd name="T37" fmla="*/ 344 h 370"/>
                <a:gd name="T38" fmla="*/ 66 w 838"/>
                <a:gd name="T39" fmla="*/ 332 h 370"/>
                <a:gd name="T40" fmla="*/ 58 w 838"/>
                <a:gd name="T41" fmla="*/ 317 h 370"/>
                <a:gd name="T42" fmla="*/ 41 w 838"/>
                <a:gd name="T43" fmla="*/ 267 h 370"/>
                <a:gd name="T44" fmla="*/ 15 w 838"/>
                <a:gd name="T45" fmla="*/ 184 h 370"/>
                <a:gd name="T46" fmla="*/ 0 w 838"/>
                <a:gd name="T47" fmla="*/ 130 h 370"/>
                <a:gd name="T48" fmla="*/ 1 w 838"/>
                <a:gd name="T49" fmla="*/ 111 h 370"/>
                <a:gd name="T50" fmla="*/ 4 w 838"/>
                <a:gd name="T51" fmla="*/ 100 h 370"/>
                <a:gd name="T52" fmla="*/ 10 w 838"/>
                <a:gd name="T53" fmla="*/ 91 h 370"/>
                <a:gd name="T54" fmla="*/ 19 w 838"/>
                <a:gd name="T55" fmla="*/ 83 h 370"/>
                <a:gd name="T56" fmla="*/ 36 w 838"/>
                <a:gd name="T57" fmla="*/ 73 h 370"/>
                <a:gd name="T58" fmla="*/ 113 w 838"/>
                <a:gd name="T59" fmla="*/ 58 h 370"/>
                <a:gd name="T60" fmla="*/ 236 w 838"/>
                <a:gd name="T61" fmla="*/ 39 h 370"/>
                <a:gd name="T62" fmla="*/ 355 w 838"/>
                <a:gd name="T63" fmla="*/ 24 h 370"/>
                <a:gd name="T64" fmla="*/ 470 w 838"/>
                <a:gd name="T65" fmla="*/ 12 h 370"/>
                <a:gd name="T66" fmla="*/ 557 w 838"/>
                <a:gd name="T67" fmla="*/ 4 h 370"/>
                <a:gd name="T68" fmla="*/ 615 w 838"/>
                <a:gd name="T69" fmla="*/ 1 h 370"/>
                <a:gd name="T70" fmla="*/ 655 w 838"/>
                <a:gd name="T71" fmla="*/ 2 h 370"/>
                <a:gd name="T72" fmla="*/ 681 w 838"/>
                <a:gd name="T73" fmla="*/ 10 h 370"/>
                <a:gd name="T74" fmla="*/ 705 w 838"/>
                <a:gd name="T75" fmla="*/ 25 h 370"/>
                <a:gd name="T76" fmla="*/ 727 w 838"/>
                <a:gd name="T77" fmla="*/ 47 h 370"/>
                <a:gd name="T78" fmla="*/ 762 w 838"/>
                <a:gd name="T79" fmla="*/ 99 h 370"/>
                <a:gd name="T80" fmla="*/ 808 w 838"/>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8" h="370">
                  <a:moveTo>
                    <a:pt x="829" y="221"/>
                  </a:moveTo>
                  <a:lnTo>
                    <a:pt x="835" y="237"/>
                  </a:lnTo>
                  <a:lnTo>
                    <a:pt x="837" y="250"/>
                  </a:lnTo>
                  <a:lnTo>
                    <a:pt x="838" y="256"/>
                  </a:lnTo>
                  <a:lnTo>
                    <a:pt x="838" y="262"/>
                  </a:lnTo>
                  <a:lnTo>
                    <a:pt x="837" y="267"/>
                  </a:lnTo>
                  <a:lnTo>
                    <a:pt x="836" y="272"/>
                  </a:lnTo>
                  <a:lnTo>
                    <a:pt x="835" y="277"/>
                  </a:lnTo>
                  <a:lnTo>
                    <a:pt x="832" y="280"/>
                  </a:lnTo>
                  <a:lnTo>
                    <a:pt x="829" y="284"/>
                  </a:lnTo>
                  <a:lnTo>
                    <a:pt x="825" y="287"/>
                  </a:lnTo>
                  <a:lnTo>
                    <a:pt x="820" y="289"/>
                  </a:lnTo>
                  <a:lnTo>
                    <a:pt x="816" y="292"/>
                  </a:lnTo>
                  <a:lnTo>
                    <a:pt x="810" y="294"/>
                  </a:lnTo>
                  <a:lnTo>
                    <a:pt x="804" y="295"/>
                  </a:lnTo>
                  <a:lnTo>
                    <a:pt x="774" y="296"/>
                  </a:lnTo>
                  <a:lnTo>
                    <a:pt x="742" y="298"/>
                  </a:lnTo>
                  <a:lnTo>
                    <a:pt x="710" y="301"/>
                  </a:lnTo>
                  <a:lnTo>
                    <a:pt x="677" y="303"/>
                  </a:lnTo>
                  <a:lnTo>
                    <a:pt x="616" y="308"/>
                  </a:lnTo>
                  <a:lnTo>
                    <a:pt x="553" y="314"/>
                  </a:lnTo>
                  <a:lnTo>
                    <a:pt x="488" y="322"/>
                  </a:lnTo>
                  <a:lnTo>
                    <a:pt x="423" y="330"/>
                  </a:lnTo>
                  <a:lnTo>
                    <a:pt x="356" y="339"/>
                  </a:lnTo>
                  <a:lnTo>
                    <a:pt x="290" y="348"/>
                  </a:lnTo>
                  <a:lnTo>
                    <a:pt x="222" y="359"/>
                  </a:lnTo>
                  <a:lnTo>
                    <a:pt x="153" y="370"/>
                  </a:lnTo>
                  <a:lnTo>
                    <a:pt x="144" y="370"/>
                  </a:lnTo>
                  <a:lnTo>
                    <a:pt x="135" y="370"/>
                  </a:lnTo>
                  <a:lnTo>
                    <a:pt x="127" y="370"/>
                  </a:lnTo>
                  <a:lnTo>
                    <a:pt x="119" y="368"/>
                  </a:lnTo>
                  <a:lnTo>
                    <a:pt x="113" y="367"/>
                  </a:lnTo>
                  <a:lnTo>
                    <a:pt x="106" y="364"/>
                  </a:lnTo>
                  <a:lnTo>
                    <a:pt x="99" y="361"/>
                  </a:lnTo>
                  <a:lnTo>
                    <a:pt x="92" y="358"/>
                  </a:lnTo>
                  <a:lnTo>
                    <a:pt x="87" y="353"/>
                  </a:lnTo>
                  <a:lnTo>
                    <a:pt x="81" y="349"/>
                  </a:lnTo>
                  <a:lnTo>
                    <a:pt x="75" y="344"/>
                  </a:lnTo>
                  <a:lnTo>
                    <a:pt x="71" y="339"/>
                  </a:lnTo>
                  <a:lnTo>
                    <a:pt x="66" y="332"/>
                  </a:lnTo>
                  <a:lnTo>
                    <a:pt x="62" y="325"/>
                  </a:lnTo>
                  <a:lnTo>
                    <a:pt x="58" y="317"/>
                  </a:lnTo>
                  <a:lnTo>
                    <a:pt x="55" y="309"/>
                  </a:lnTo>
                  <a:lnTo>
                    <a:pt x="41" y="267"/>
                  </a:lnTo>
                  <a:lnTo>
                    <a:pt x="29" y="225"/>
                  </a:lnTo>
                  <a:lnTo>
                    <a:pt x="15" y="184"/>
                  </a:lnTo>
                  <a:lnTo>
                    <a:pt x="2" y="145"/>
                  </a:lnTo>
                  <a:lnTo>
                    <a:pt x="0" y="130"/>
                  </a:lnTo>
                  <a:lnTo>
                    <a:pt x="0" y="117"/>
                  </a:lnTo>
                  <a:lnTo>
                    <a:pt x="1" y="111"/>
                  </a:lnTo>
                  <a:lnTo>
                    <a:pt x="2" y="105"/>
                  </a:lnTo>
                  <a:lnTo>
                    <a:pt x="4" y="100"/>
                  </a:lnTo>
                  <a:lnTo>
                    <a:pt x="6" y="95"/>
                  </a:lnTo>
                  <a:lnTo>
                    <a:pt x="10" y="91"/>
                  </a:lnTo>
                  <a:lnTo>
                    <a:pt x="14" y="86"/>
                  </a:lnTo>
                  <a:lnTo>
                    <a:pt x="19" y="83"/>
                  </a:lnTo>
                  <a:lnTo>
                    <a:pt x="23" y="80"/>
                  </a:lnTo>
                  <a:lnTo>
                    <a:pt x="36" y="73"/>
                  </a:lnTo>
                  <a:lnTo>
                    <a:pt x="50" y="68"/>
                  </a:lnTo>
                  <a:lnTo>
                    <a:pt x="113" y="58"/>
                  </a:lnTo>
                  <a:lnTo>
                    <a:pt x="175" y="48"/>
                  </a:lnTo>
                  <a:lnTo>
                    <a:pt x="236" y="39"/>
                  </a:lnTo>
                  <a:lnTo>
                    <a:pt x="295" y="31"/>
                  </a:lnTo>
                  <a:lnTo>
                    <a:pt x="355" y="24"/>
                  </a:lnTo>
                  <a:lnTo>
                    <a:pt x="414" y="18"/>
                  </a:lnTo>
                  <a:lnTo>
                    <a:pt x="470" y="12"/>
                  </a:lnTo>
                  <a:lnTo>
                    <a:pt x="527" y="7"/>
                  </a:lnTo>
                  <a:lnTo>
                    <a:pt x="557" y="4"/>
                  </a:lnTo>
                  <a:lnTo>
                    <a:pt x="587" y="3"/>
                  </a:lnTo>
                  <a:lnTo>
                    <a:pt x="615" y="1"/>
                  </a:lnTo>
                  <a:lnTo>
                    <a:pt x="642" y="0"/>
                  </a:lnTo>
                  <a:lnTo>
                    <a:pt x="655" y="2"/>
                  </a:lnTo>
                  <a:lnTo>
                    <a:pt x="668" y="6"/>
                  </a:lnTo>
                  <a:lnTo>
                    <a:pt x="681" y="10"/>
                  </a:lnTo>
                  <a:lnTo>
                    <a:pt x="693" y="17"/>
                  </a:lnTo>
                  <a:lnTo>
                    <a:pt x="705" y="25"/>
                  </a:lnTo>
                  <a:lnTo>
                    <a:pt x="716" y="35"/>
                  </a:lnTo>
                  <a:lnTo>
                    <a:pt x="727" y="47"/>
                  </a:lnTo>
                  <a:lnTo>
                    <a:pt x="738" y="61"/>
                  </a:lnTo>
                  <a:lnTo>
                    <a:pt x="762" y="99"/>
                  </a:lnTo>
                  <a:lnTo>
                    <a:pt x="785" y="138"/>
                  </a:lnTo>
                  <a:lnTo>
                    <a:pt x="808" y="178"/>
                  </a:lnTo>
                  <a:lnTo>
                    <a:pt x="829"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3" name="Freeform 95"/>
            <p:cNvSpPr>
              <a:spLocks/>
            </p:cNvSpPr>
            <p:nvPr userDrawn="1"/>
          </p:nvSpPr>
          <p:spPr bwMode="auto">
            <a:xfrm>
              <a:off x="2821" y="1737"/>
              <a:ext cx="89" cy="83"/>
            </a:xfrm>
            <a:custGeom>
              <a:avLst/>
              <a:gdLst>
                <a:gd name="T0" fmla="*/ 617 w 625"/>
                <a:gd name="T1" fmla="*/ 246 h 578"/>
                <a:gd name="T2" fmla="*/ 624 w 625"/>
                <a:gd name="T3" fmla="*/ 269 h 578"/>
                <a:gd name="T4" fmla="*/ 625 w 625"/>
                <a:gd name="T5" fmla="*/ 282 h 578"/>
                <a:gd name="T6" fmla="*/ 623 w 625"/>
                <a:gd name="T7" fmla="*/ 295 h 578"/>
                <a:gd name="T8" fmla="*/ 619 w 625"/>
                <a:gd name="T9" fmla="*/ 306 h 578"/>
                <a:gd name="T10" fmla="*/ 612 w 625"/>
                <a:gd name="T11" fmla="*/ 316 h 578"/>
                <a:gd name="T12" fmla="*/ 603 w 625"/>
                <a:gd name="T13" fmla="*/ 326 h 578"/>
                <a:gd name="T14" fmla="*/ 567 w 625"/>
                <a:gd name="T15" fmla="*/ 346 h 578"/>
                <a:gd name="T16" fmla="*/ 508 w 625"/>
                <a:gd name="T17" fmla="*/ 379 h 578"/>
                <a:gd name="T18" fmla="*/ 452 w 625"/>
                <a:gd name="T19" fmla="*/ 410 h 578"/>
                <a:gd name="T20" fmla="*/ 399 w 625"/>
                <a:gd name="T21" fmla="*/ 443 h 578"/>
                <a:gd name="T22" fmla="*/ 327 w 625"/>
                <a:gd name="T23" fmla="*/ 490 h 578"/>
                <a:gd name="T24" fmla="*/ 266 w 625"/>
                <a:gd name="T25" fmla="*/ 535 h 578"/>
                <a:gd name="T26" fmla="*/ 232 w 625"/>
                <a:gd name="T27" fmla="*/ 563 h 578"/>
                <a:gd name="T28" fmla="*/ 214 w 625"/>
                <a:gd name="T29" fmla="*/ 577 h 578"/>
                <a:gd name="T30" fmla="*/ 206 w 625"/>
                <a:gd name="T31" fmla="*/ 578 h 578"/>
                <a:gd name="T32" fmla="*/ 194 w 625"/>
                <a:gd name="T33" fmla="*/ 577 h 578"/>
                <a:gd name="T34" fmla="*/ 175 w 625"/>
                <a:gd name="T35" fmla="*/ 566 h 578"/>
                <a:gd name="T36" fmla="*/ 153 w 625"/>
                <a:gd name="T37" fmla="*/ 547 h 578"/>
                <a:gd name="T38" fmla="*/ 110 w 625"/>
                <a:gd name="T39" fmla="*/ 493 h 578"/>
                <a:gd name="T40" fmla="*/ 52 w 625"/>
                <a:gd name="T41" fmla="*/ 410 h 578"/>
                <a:gd name="T42" fmla="*/ 15 w 625"/>
                <a:gd name="T43" fmla="*/ 350 h 578"/>
                <a:gd name="T44" fmla="*/ 4 w 625"/>
                <a:gd name="T45" fmla="*/ 320 h 578"/>
                <a:gd name="T46" fmla="*/ 0 w 625"/>
                <a:gd name="T47" fmla="*/ 296 h 578"/>
                <a:gd name="T48" fmla="*/ 2 w 625"/>
                <a:gd name="T49" fmla="*/ 277 h 578"/>
                <a:gd name="T50" fmla="*/ 21 w 625"/>
                <a:gd name="T51" fmla="*/ 254 h 578"/>
                <a:gd name="T52" fmla="*/ 58 w 625"/>
                <a:gd name="T53" fmla="*/ 224 h 578"/>
                <a:gd name="T54" fmla="*/ 124 w 625"/>
                <a:gd name="T55" fmla="*/ 176 h 578"/>
                <a:gd name="T56" fmla="*/ 202 w 625"/>
                <a:gd name="T57" fmla="*/ 125 h 578"/>
                <a:gd name="T58" fmla="*/ 257 w 625"/>
                <a:gd name="T59" fmla="*/ 92 h 578"/>
                <a:gd name="T60" fmla="*/ 317 w 625"/>
                <a:gd name="T61" fmla="*/ 57 h 578"/>
                <a:gd name="T62" fmla="*/ 380 w 625"/>
                <a:gd name="T63" fmla="*/ 22 h 578"/>
                <a:gd name="T64" fmla="*/ 421 w 625"/>
                <a:gd name="T65" fmla="*/ 2 h 578"/>
                <a:gd name="T66" fmla="*/ 434 w 625"/>
                <a:gd name="T67" fmla="*/ 0 h 578"/>
                <a:gd name="T68" fmla="*/ 448 w 625"/>
                <a:gd name="T69" fmla="*/ 0 h 578"/>
                <a:gd name="T70" fmla="*/ 460 w 625"/>
                <a:gd name="T71" fmla="*/ 3 h 578"/>
                <a:gd name="T72" fmla="*/ 473 w 625"/>
                <a:gd name="T73" fmla="*/ 9 h 578"/>
                <a:gd name="T74" fmla="*/ 484 w 625"/>
                <a:gd name="T75" fmla="*/ 18 h 578"/>
                <a:gd name="T76" fmla="*/ 501 w 625"/>
                <a:gd name="T77" fmla="*/ 36 h 578"/>
                <a:gd name="T78" fmla="*/ 523 w 625"/>
                <a:gd name="T79" fmla="*/ 74 h 578"/>
                <a:gd name="T80" fmla="*/ 547 w 625"/>
                <a:gd name="T81" fmla="*/ 120 h 578"/>
                <a:gd name="T82" fmla="*/ 572 w 625"/>
                <a:gd name="T83" fmla="*/ 164 h 578"/>
                <a:gd name="T84" fmla="*/ 597 w 625"/>
                <a:gd name="T85" fmla="*/ 20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5" h="578">
                  <a:moveTo>
                    <a:pt x="609" y="230"/>
                  </a:moveTo>
                  <a:lnTo>
                    <a:pt x="617" y="246"/>
                  </a:lnTo>
                  <a:lnTo>
                    <a:pt x="622" y="262"/>
                  </a:lnTo>
                  <a:lnTo>
                    <a:pt x="624" y="269"/>
                  </a:lnTo>
                  <a:lnTo>
                    <a:pt x="624" y="276"/>
                  </a:lnTo>
                  <a:lnTo>
                    <a:pt x="625" y="282"/>
                  </a:lnTo>
                  <a:lnTo>
                    <a:pt x="624" y="289"/>
                  </a:lnTo>
                  <a:lnTo>
                    <a:pt x="623" y="295"/>
                  </a:lnTo>
                  <a:lnTo>
                    <a:pt x="622" y="300"/>
                  </a:lnTo>
                  <a:lnTo>
                    <a:pt x="619" y="306"/>
                  </a:lnTo>
                  <a:lnTo>
                    <a:pt x="616" y="311"/>
                  </a:lnTo>
                  <a:lnTo>
                    <a:pt x="612" y="316"/>
                  </a:lnTo>
                  <a:lnTo>
                    <a:pt x="608" y="320"/>
                  </a:lnTo>
                  <a:lnTo>
                    <a:pt x="603" y="326"/>
                  </a:lnTo>
                  <a:lnTo>
                    <a:pt x="598" y="329"/>
                  </a:lnTo>
                  <a:lnTo>
                    <a:pt x="567" y="346"/>
                  </a:lnTo>
                  <a:lnTo>
                    <a:pt x="537" y="362"/>
                  </a:lnTo>
                  <a:lnTo>
                    <a:pt x="508" y="379"/>
                  </a:lnTo>
                  <a:lnTo>
                    <a:pt x="479" y="394"/>
                  </a:lnTo>
                  <a:lnTo>
                    <a:pt x="452" y="410"/>
                  </a:lnTo>
                  <a:lnTo>
                    <a:pt x="425" y="427"/>
                  </a:lnTo>
                  <a:lnTo>
                    <a:pt x="399" y="443"/>
                  </a:lnTo>
                  <a:lnTo>
                    <a:pt x="374" y="458"/>
                  </a:lnTo>
                  <a:lnTo>
                    <a:pt x="327" y="490"/>
                  </a:lnTo>
                  <a:lnTo>
                    <a:pt x="285" y="520"/>
                  </a:lnTo>
                  <a:lnTo>
                    <a:pt x="266" y="535"/>
                  </a:lnTo>
                  <a:lnTo>
                    <a:pt x="248" y="549"/>
                  </a:lnTo>
                  <a:lnTo>
                    <a:pt x="232" y="563"/>
                  </a:lnTo>
                  <a:lnTo>
                    <a:pt x="217" y="576"/>
                  </a:lnTo>
                  <a:lnTo>
                    <a:pt x="214" y="577"/>
                  </a:lnTo>
                  <a:lnTo>
                    <a:pt x="211" y="578"/>
                  </a:lnTo>
                  <a:lnTo>
                    <a:pt x="206" y="578"/>
                  </a:lnTo>
                  <a:lnTo>
                    <a:pt x="203" y="578"/>
                  </a:lnTo>
                  <a:lnTo>
                    <a:pt x="194" y="577"/>
                  </a:lnTo>
                  <a:lnTo>
                    <a:pt x="185" y="573"/>
                  </a:lnTo>
                  <a:lnTo>
                    <a:pt x="175" y="566"/>
                  </a:lnTo>
                  <a:lnTo>
                    <a:pt x="164" y="557"/>
                  </a:lnTo>
                  <a:lnTo>
                    <a:pt x="153" y="547"/>
                  </a:lnTo>
                  <a:lnTo>
                    <a:pt x="141" y="533"/>
                  </a:lnTo>
                  <a:lnTo>
                    <a:pt x="110" y="493"/>
                  </a:lnTo>
                  <a:lnTo>
                    <a:pt x="80" y="452"/>
                  </a:lnTo>
                  <a:lnTo>
                    <a:pt x="52" y="410"/>
                  </a:lnTo>
                  <a:lnTo>
                    <a:pt x="24" y="366"/>
                  </a:lnTo>
                  <a:lnTo>
                    <a:pt x="15" y="350"/>
                  </a:lnTo>
                  <a:lnTo>
                    <a:pt x="9" y="334"/>
                  </a:lnTo>
                  <a:lnTo>
                    <a:pt x="4" y="320"/>
                  </a:lnTo>
                  <a:lnTo>
                    <a:pt x="1" y="307"/>
                  </a:lnTo>
                  <a:lnTo>
                    <a:pt x="0" y="296"/>
                  </a:lnTo>
                  <a:lnTo>
                    <a:pt x="0" y="286"/>
                  </a:lnTo>
                  <a:lnTo>
                    <a:pt x="2" y="277"/>
                  </a:lnTo>
                  <a:lnTo>
                    <a:pt x="5" y="269"/>
                  </a:lnTo>
                  <a:lnTo>
                    <a:pt x="21" y="254"/>
                  </a:lnTo>
                  <a:lnTo>
                    <a:pt x="39" y="240"/>
                  </a:lnTo>
                  <a:lnTo>
                    <a:pt x="58" y="224"/>
                  </a:lnTo>
                  <a:lnTo>
                    <a:pt x="79" y="208"/>
                  </a:lnTo>
                  <a:lnTo>
                    <a:pt x="124" y="176"/>
                  </a:lnTo>
                  <a:lnTo>
                    <a:pt x="175" y="142"/>
                  </a:lnTo>
                  <a:lnTo>
                    <a:pt x="202" y="125"/>
                  </a:lnTo>
                  <a:lnTo>
                    <a:pt x="229" y="108"/>
                  </a:lnTo>
                  <a:lnTo>
                    <a:pt x="257" y="92"/>
                  </a:lnTo>
                  <a:lnTo>
                    <a:pt x="286" y="74"/>
                  </a:lnTo>
                  <a:lnTo>
                    <a:pt x="317" y="57"/>
                  </a:lnTo>
                  <a:lnTo>
                    <a:pt x="348" y="39"/>
                  </a:lnTo>
                  <a:lnTo>
                    <a:pt x="380" y="22"/>
                  </a:lnTo>
                  <a:lnTo>
                    <a:pt x="413" y="4"/>
                  </a:lnTo>
                  <a:lnTo>
                    <a:pt x="421" y="2"/>
                  </a:lnTo>
                  <a:lnTo>
                    <a:pt x="427" y="1"/>
                  </a:lnTo>
                  <a:lnTo>
                    <a:pt x="434" y="0"/>
                  </a:lnTo>
                  <a:lnTo>
                    <a:pt x="441" y="0"/>
                  </a:lnTo>
                  <a:lnTo>
                    <a:pt x="448" y="0"/>
                  </a:lnTo>
                  <a:lnTo>
                    <a:pt x="454" y="1"/>
                  </a:lnTo>
                  <a:lnTo>
                    <a:pt x="460" y="3"/>
                  </a:lnTo>
                  <a:lnTo>
                    <a:pt x="467" y="5"/>
                  </a:lnTo>
                  <a:lnTo>
                    <a:pt x="473" y="9"/>
                  </a:lnTo>
                  <a:lnTo>
                    <a:pt x="478" y="13"/>
                  </a:lnTo>
                  <a:lnTo>
                    <a:pt x="484" y="18"/>
                  </a:lnTo>
                  <a:lnTo>
                    <a:pt x="489" y="23"/>
                  </a:lnTo>
                  <a:lnTo>
                    <a:pt x="501" y="36"/>
                  </a:lnTo>
                  <a:lnTo>
                    <a:pt x="511" y="51"/>
                  </a:lnTo>
                  <a:lnTo>
                    <a:pt x="523" y="74"/>
                  </a:lnTo>
                  <a:lnTo>
                    <a:pt x="535" y="97"/>
                  </a:lnTo>
                  <a:lnTo>
                    <a:pt x="547" y="120"/>
                  </a:lnTo>
                  <a:lnTo>
                    <a:pt x="559" y="142"/>
                  </a:lnTo>
                  <a:lnTo>
                    <a:pt x="572" y="164"/>
                  </a:lnTo>
                  <a:lnTo>
                    <a:pt x="584" y="186"/>
                  </a:lnTo>
                  <a:lnTo>
                    <a:pt x="597" y="208"/>
                  </a:lnTo>
                  <a:lnTo>
                    <a:pt x="60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4" name="Freeform 96"/>
            <p:cNvSpPr>
              <a:spLocks/>
            </p:cNvSpPr>
            <p:nvPr userDrawn="1"/>
          </p:nvSpPr>
          <p:spPr bwMode="auto">
            <a:xfrm>
              <a:off x="2934" y="1672"/>
              <a:ext cx="125" cy="87"/>
            </a:xfrm>
            <a:custGeom>
              <a:avLst/>
              <a:gdLst>
                <a:gd name="T0" fmla="*/ 878 w 879"/>
                <a:gd name="T1" fmla="*/ 260 h 612"/>
                <a:gd name="T2" fmla="*/ 879 w 879"/>
                <a:gd name="T3" fmla="*/ 277 h 612"/>
                <a:gd name="T4" fmla="*/ 879 w 879"/>
                <a:gd name="T5" fmla="*/ 293 h 612"/>
                <a:gd name="T6" fmla="*/ 876 w 879"/>
                <a:gd name="T7" fmla="*/ 307 h 612"/>
                <a:gd name="T8" fmla="*/ 870 w 879"/>
                <a:gd name="T9" fmla="*/ 320 h 612"/>
                <a:gd name="T10" fmla="*/ 862 w 879"/>
                <a:gd name="T11" fmla="*/ 331 h 612"/>
                <a:gd name="T12" fmla="*/ 851 w 879"/>
                <a:gd name="T13" fmla="*/ 342 h 612"/>
                <a:gd name="T14" fmla="*/ 838 w 879"/>
                <a:gd name="T15" fmla="*/ 350 h 612"/>
                <a:gd name="T16" fmla="*/ 749 w 879"/>
                <a:gd name="T17" fmla="*/ 384 h 612"/>
                <a:gd name="T18" fmla="*/ 588 w 879"/>
                <a:gd name="T19" fmla="*/ 445 h 612"/>
                <a:gd name="T20" fmla="*/ 431 w 879"/>
                <a:gd name="T21" fmla="*/ 508 h 612"/>
                <a:gd name="T22" fmla="*/ 281 w 879"/>
                <a:gd name="T23" fmla="*/ 574 h 612"/>
                <a:gd name="T24" fmla="*/ 201 w 879"/>
                <a:gd name="T25" fmla="*/ 609 h 612"/>
                <a:gd name="T26" fmla="*/ 186 w 879"/>
                <a:gd name="T27" fmla="*/ 611 h 612"/>
                <a:gd name="T28" fmla="*/ 171 w 879"/>
                <a:gd name="T29" fmla="*/ 611 h 612"/>
                <a:gd name="T30" fmla="*/ 158 w 879"/>
                <a:gd name="T31" fmla="*/ 609 h 612"/>
                <a:gd name="T32" fmla="*/ 145 w 879"/>
                <a:gd name="T33" fmla="*/ 603 h 612"/>
                <a:gd name="T34" fmla="*/ 133 w 879"/>
                <a:gd name="T35" fmla="*/ 596 h 612"/>
                <a:gd name="T36" fmla="*/ 115 w 879"/>
                <a:gd name="T37" fmla="*/ 579 h 612"/>
                <a:gd name="T38" fmla="*/ 91 w 879"/>
                <a:gd name="T39" fmla="*/ 542 h 612"/>
                <a:gd name="T40" fmla="*/ 67 w 879"/>
                <a:gd name="T41" fmla="*/ 498 h 612"/>
                <a:gd name="T42" fmla="*/ 44 w 879"/>
                <a:gd name="T43" fmla="*/ 452 h 612"/>
                <a:gd name="T44" fmla="*/ 20 w 879"/>
                <a:gd name="T45" fmla="*/ 407 h 612"/>
                <a:gd name="T46" fmla="*/ 6 w 879"/>
                <a:gd name="T47" fmla="*/ 375 h 612"/>
                <a:gd name="T48" fmla="*/ 2 w 879"/>
                <a:gd name="T49" fmla="*/ 358 h 612"/>
                <a:gd name="T50" fmla="*/ 0 w 879"/>
                <a:gd name="T51" fmla="*/ 341 h 612"/>
                <a:gd name="T52" fmla="*/ 1 w 879"/>
                <a:gd name="T53" fmla="*/ 326 h 612"/>
                <a:gd name="T54" fmla="*/ 4 w 879"/>
                <a:gd name="T55" fmla="*/ 313 h 612"/>
                <a:gd name="T56" fmla="*/ 11 w 879"/>
                <a:gd name="T57" fmla="*/ 301 h 612"/>
                <a:gd name="T58" fmla="*/ 20 w 879"/>
                <a:gd name="T59" fmla="*/ 289 h 612"/>
                <a:gd name="T60" fmla="*/ 31 w 879"/>
                <a:gd name="T61" fmla="*/ 279 h 612"/>
                <a:gd name="T62" fmla="*/ 116 w 879"/>
                <a:gd name="T63" fmla="*/ 239 h 612"/>
                <a:gd name="T64" fmla="*/ 279 w 879"/>
                <a:gd name="T65" fmla="*/ 168 h 612"/>
                <a:gd name="T66" fmla="*/ 447 w 879"/>
                <a:gd name="T67" fmla="*/ 101 h 612"/>
                <a:gd name="T68" fmla="*/ 619 w 879"/>
                <a:gd name="T69" fmla="*/ 35 h 612"/>
                <a:gd name="T70" fmla="*/ 715 w 879"/>
                <a:gd name="T71" fmla="*/ 1 h 612"/>
                <a:gd name="T72" fmla="*/ 732 w 879"/>
                <a:gd name="T73" fmla="*/ 0 h 612"/>
                <a:gd name="T74" fmla="*/ 747 w 879"/>
                <a:gd name="T75" fmla="*/ 1 h 612"/>
                <a:gd name="T76" fmla="*/ 762 w 879"/>
                <a:gd name="T77" fmla="*/ 6 h 612"/>
                <a:gd name="T78" fmla="*/ 775 w 879"/>
                <a:gd name="T79" fmla="*/ 12 h 612"/>
                <a:gd name="T80" fmla="*/ 786 w 879"/>
                <a:gd name="T81" fmla="*/ 23 h 612"/>
                <a:gd name="T82" fmla="*/ 797 w 879"/>
                <a:gd name="T83" fmla="*/ 35 h 612"/>
                <a:gd name="T84" fmla="*/ 807 w 879"/>
                <a:gd name="T85" fmla="*/ 49 h 612"/>
                <a:gd name="T86" fmla="*/ 819 w 879"/>
                <a:gd name="T87" fmla="*/ 83 h 612"/>
                <a:gd name="T88" fmla="*/ 836 w 879"/>
                <a:gd name="T89" fmla="*/ 131 h 612"/>
                <a:gd name="T90" fmla="*/ 852 w 879"/>
                <a:gd name="T91" fmla="*/ 180 h 612"/>
                <a:gd name="T92" fmla="*/ 868 w 879"/>
                <a:gd name="T93" fmla="*/ 227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9" h="612">
                  <a:moveTo>
                    <a:pt x="876" y="251"/>
                  </a:moveTo>
                  <a:lnTo>
                    <a:pt x="878" y="260"/>
                  </a:lnTo>
                  <a:lnTo>
                    <a:pt x="879" y="269"/>
                  </a:lnTo>
                  <a:lnTo>
                    <a:pt x="879" y="277"/>
                  </a:lnTo>
                  <a:lnTo>
                    <a:pt x="879" y="285"/>
                  </a:lnTo>
                  <a:lnTo>
                    <a:pt x="879" y="293"/>
                  </a:lnTo>
                  <a:lnTo>
                    <a:pt x="878" y="301"/>
                  </a:lnTo>
                  <a:lnTo>
                    <a:pt x="876" y="307"/>
                  </a:lnTo>
                  <a:lnTo>
                    <a:pt x="873" y="314"/>
                  </a:lnTo>
                  <a:lnTo>
                    <a:pt x="870" y="320"/>
                  </a:lnTo>
                  <a:lnTo>
                    <a:pt x="867" y="325"/>
                  </a:lnTo>
                  <a:lnTo>
                    <a:pt x="862" y="331"/>
                  </a:lnTo>
                  <a:lnTo>
                    <a:pt x="856" y="337"/>
                  </a:lnTo>
                  <a:lnTo>
                    <a:pt x="851" y="342"/>
                  </a:lnTo>
                  <a:lnTo>
                    <a:pt x="845" y="347"/>
                  </a:lnTo>
                  <a:lnTo>
                    <a:pt x="838" y="350"/>
                  </a:lnTo>
                  <a:lnTo>
                    <a:pt x="830" y="354"/>
                  </a:lnTo>
                  <a:lnTo>
                    <a:pt x="749" y="384"/>
                  </a:lnTo>
                  <a:lnTo>
                    <a:pt x="668" y="414"/>
                  </a:lnTo>
                  <a:lnTo>
                    <a:pt x="588" y="445"/>
                  </a:lnTo>
                  <a:lnTo>
                    <a:pt x="509" y="477"/>
                  </a:lnTo>
                  <a:lnTo>
                    <a:pt x="431" y="508"/>
                  </a:lnTo>
                  <a:lnTo>
                    <a:pt x="355" y="541"/>
                  </a:lnTo>
                  <a:lnTo>
                    <a:pt x="281" y="574"/>
                  </a:lnTo>
                  <a:lnTo>
                    <a:pt x="207" y="607"/>
                  </a:lnTo>
                  <a:lnTo>
                    <a:pt x="201" y="609"/>
                  </a:lnTo>
                  <a:lnTo>
                    <a:pt x="193" y="610"/>
                  </a:lnTo>
                  <a:lnTo>
                    <a:pt x="186" y="611"/>
                  </a:lnTo>
                  <a:lnTo>
                    <a:pt x="178" y="612"/>
                  </a:lnTo>
                  <a:lnTo>
                    <a:pt x="171" y="611"/>
                  </a:lnTo>
                  <a:lnTo>
                    <a:pt x="165" y="610"/>
                  </a:lnTo>
                  <a:lnTo>
                    <a:pt x="158" y="609"/>
                  </a:lnTo>
                  <a:lnTo>
                    <a:pt x="151" y="607"/>
                  </a:lnTo>
                  <a:lnTo>
                    <a:pt x="145" y="603"/>
                  </a:lnTo>
                  <a:lnTo>
                    <a:pt x="139" y="600"/>
                  </a:lnTo>
                  <a:lnTo>
                    <a:pt x="133" y="596"/>
                  </a:lnTo>
                  <a:lnTo>
                    <a:pt x="127" y="590"/>
                  </a:lnTo>
                  <a:lnTo>
                    <a:pt x="115" y="579"/>
                  </a:lnTo>
                  <a:lnTo>
                    <a:pt x="104" y="564"/>
                  </a:lnTo>
                  <a:lnTo>
                    <a:pt x="91" y="542"/>
                  </a:lnTo>
                  <a:lnTo>
                    <a:pt x="80" y="520"/>
                  </a:lnTo>
                  <a:lnTo>
                    <a:pt x="67" y="498"/>
                  </a:lnTo>
                  <a:lnTo>
                    <a:pt x="55" y="476"/>
                  </a:lnTo>
                  <a:lnTo>
                    <a:pt x="44" y="452"/>
                  </a:lnTo>
                  <a:lnTo>
                    <a:pt x="32" y="430"/>
                  </a:lnTo>
                  <a:lnTo>
                    <a:pt x="20" y="407"/>
                  </a:lnTo>
                  <a:lnTo>
                    <a:pt x="9" y="384"/>
                  </a:lnTo>
                  <a:lnTo>
                    <a:pt x="6" y="375"/>
                  </a:lnTo>
                  <a:lnTo>
                    <a:pt x="3" y="366"/>
                  </a:lnTo>
                  <a:lnTo>
                    <a:pt x="2" y="358"/>
                  </a:lnTo>
                  <a:lnTo>
                    <a:pt x="1" y="349"/>
                  </a:lnTo>
                  <a:lnTo>
                    <a:pt x="0" y="341"/>
                  </a:lnTo>
                  <a:lnTo>
                    <a:pt x="0" y="333"/>
                  </a:lnTo>
                  <a:lnTo>
                    <a:pt x="1" y="326"/>
                  </a:lnTo>
                  <a:lnTo>
                    <a:pt x="2" y="320"/>
                  </a:lnTo>
                  <a:lnTo>
                    <a:pt x="4" y="313"/>
                  </a:lnTo>
                  <a:lnTo>
                    <a:pt x="8" y="306"/>
                  </a:lnTo>
                  <a:lnTo>
                    <a:pt x="11" y="301"/>
                  </a:lnTo>
                  <a:lnTo>
                    <a:pt x="16" y="295"/>
                  </a:lnTo>
                  <a:lnTo>
                    <a:pt x="20" y="289"/>
                  </a:lnTo>
                  <a:lnTo>
                    <a:pt x="26" y="284"/>
                  </a:lnTo>
                  <a:lnTo>
                    <a:pt x="31" y="279"/>
                  </a:lnTo>
                  <a:lnTo>
                    <a:pt x="39" y="275"/>
                  </a:lnTo>
                  <a:lnTo>
                    <a:pt x="116" y="239"/>
                  </a:lnTo>
                  <a:lnTo>
                    <a:pt x="196" y="203"/>
                  </a:lnTo>
                  <a:lnTo>
                    <a:pt x="279" y="168"/>
                  </a:lnTo>
                  <a:lnTo>
                    <a:pt x="362" y="135"/>
                  </a:lnTo>
                  <a:lnTo>
                    <a:pt x="447" y="101"/>
                  </a:lnTo>
                  <a:lnTo>
                    <a:pt x="532" y="67"/>
                  </a:lnTo>
                  <a:lnTo>
                    <a:pt x="619" y="35"/>
                  </a:lnTo>
                  <a:lnTo>
                    <a:pt x="706" y="4"/>
                  </a:lnTo>
                  <a:lnTo>
                    <a:pt x="715" y="1"/>
                  </a:lnTo>
                  <a:lnTo>
                    <a:pt x="723" y="1"/>
                  </a:lnTo>
                  <a:lnTo>
                    <a:pt x="732" y="0"/>
                  </a:lnTo>
                  <a:lnTo>
                    <a:pt x="740" y="0"/>
                  </a:lnTo>
                  <a:lnTo>
                    <a:pt x="747" y="1"/>
                  </a:lnTo>
                  <a:lnTo>
                    <a:pt x="755" y="4"/>
                  </a:lnTo>
                  <a:lnTo>
                    <a:pt x="762" y="6"/>
                  </a:lnTo>
                  <a:lnTo>
                    <a:pt x="768" y="9"/>
                  </a:lnTo>
                  <a:lnTo>
                    <a:pt x="775" y="12"/>
                  </a:lnTo>
                  <a:lnTo>
                    <a:pt x="781" y="17"/>
                  </a:lnTo>
                  <a:lnTo>
                    <a:pt x="786" y="23"/>
                  </a:lnTo>
                  <a:lnTo>
                    <a:pt x="792" y="28"/>
                  </a:lnTo>
                  <a:lnTo>
                    <a:pt x="797" y="35"/>
                  </a:lnTo>
                  <a:lnTo>
                    <a:pt x="802" y="42"/>
                  </a:lnTo>
                  <a:lnTo>
                    <a:pt x="807" y="49"/>
                  </a:lnTo>
                  <a:lnTo>
                    <a:pt x="811" y="58"/>
                  </a:lnTo>
                  <a:lnTo>
                    <a:pt x="819" y="83"/>
                  </a:lnTo>
                  <a:lnTo>
                    <a:pt x="827" y="107"/>
                  </a:lnTo>
                  <a:lnTo>
                    <a:pt x="836" y="131"/>
                  </a:lnTo>
                  <a:lnTo>
                    <a:pt x="844" y="155"/>
                  </a:lnTo>
                  <a:lnTo>
                    <a:pt x="852" y="180"/>
                  </a:lnTo>
                  <a:lnTo>
                    <a:pt x="860" y="203"/>
                  </a:lnTo>
                  <a:lnTo>
                    <a:pt x="868" y="227"/>
                  </a:lnTo>
                  <a:lnTo>
                    <a:pt x="876"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5" name="Freeform 97"/>
            <p:cNvSpPr>
              <a:spLocks/>
            </p:cNvSpPr>
            <p:nvPr userDrawn="1"/>
          </p:nvSpPr>
          <p:spPr bwMode="auto">
            <a:xfrm>
              <a:off x="3069" y="1639"/>
              <a:ext cx="117" cy="75"/>
            </a:xfrm>
            <a:custGeom>
              <a:avLst/>
              <a:gdLst>
                <a:gd name="T0" fmla="*/ 817 w 817"/>
                <a:gd name="T1" fmla="*/ 292 h 525"/>
                <a:gd name="T2" fmla="*/ 813 w 817"/>
                <a:gd name="T3" fmla="*/ 324 h 525"/>
                <a:gd name="T4" fmla="*/ 804 w 817"/>
                <a:gd name="T5" fmla="*/ 342 h 525"/>
                <a:gd name="T6" fmla="*/ 796 w 817"/>
                <a:gd name="T7" fmla="*/ 351 h 525"/>
                <a:gd name="T8" fmla="*/ 787 w 817"/>
                <a:gd name="T9" fmla="*/ 358 h 525"/>
                <a:gd name="T10" fmla="*/ 775 w 817"/>
                <a:gd name="T11" fmla="*/ 365 h 525"/>
                <a:gd name="T12" fmla="*/ 746 w 817"/>
                <a:gd name="T13" fmla="*/ 372 h 525"/>
                <a:gd name="T14" fmla="*/ 699 w 817"/>
                <a:gd name="T15" fmla="*/ 381 h 525"/>
                <a:gd name="T16" fmla="*/ 613 w 817"/>
                <a:gd name="T17" fmla="*/ 400 h 525"/>
                <a:gd name="T18" fmla="*/ 487 w 817"/>
                <a:gd name="T19" fmla="*/ 429 h 525"/>
                <a:gd name="T20" fmla="*/ 359 w 817"/>
                <a:gd name="T21" fmla="*/ 464 h 525"/>
                <a:gd name="T22" fmla="*/ 226 w 817"/>
                <a:gd name="T23" fmla="*/ 503 h 525"/>
                <a:gd name="T24" fmla="*/ 151 w 817"/>
                <a:gd name="T25" fmla="*/ 525 h 525"/>
                <a:gd name="T26" fmla="*/ 135 w 817"/>
                <a:gd name="T27" fmla="*/ 525 h 525"/>
                <a:gd name="T28" fmla="*/ 121 w 817"/>
                <a:gd name="T29" fmla="*/ 524 h 525"/>
                <a:gd name="T30" fmla="*/ 108 w 817"/>
                <a:gd name="T31" fmla="*/ 520 h 525"/>
                <a:gd name="T32" fmla="*/ 96 w 817"/>
                <a:gd name="T33" fmla="*/ 513 h 525"/>
                <a:gd name="T34" fmla="*/ 86 w 817"/>
                <a:gd name="T35" fmla="*/ 503 h 525"/>
                <a:gd name="T36" fmla="*/ 72 w 817"/>
                <a:gd name="T37" fmla="*/ 483 h 525"/>
                <a:gd name="T38" fmla="*/ 57 w 817"/>
                <a:gd name="T39" fmla="*/ 442 h 525"/>
                <a:gd name="T40" fmla="*/ 43 w 817"/>
                <a:gd name="T41" fmla="*/ 394 h 525"/>
                <a:gd name="T42" fmla="*/ 28 w 817"/>
                <a:gd name="T43" fmla="*/ 346 h 525"/>
                <a:gd name="T44" fmla="*/ 12 w 817"/>
                <a:gd name="T45" fmla="*/ 298 h 525"/>
                <a:gd name="T46" fmla="*/ 2 w 817"/>
                <a:gd name="T47" fmla="*/ 263 h 525"/>
                <a:gd name="T48" fmla="*/ 0 w 817"/>
                <a:gd name="T49" fmla="*/ 245 h 525"/>
                <a:gd name="T50" fmla="*/ 1 w 817"/>
                <a:gd name="T51" fmla="*/ 229 h 525"/>
                <a:gd name="T52" fmla="*/ 4 w 817"/>
                <a:gd name="T53" fmla="*/ 215 h 525"/>
                <a:gd name="T54" fmla="*/ 11 w 817"/>
                <a:gd name="T55" fmla="*/ 201 h 525"/>
                <a:gd name="T56" fmla="*/ 19 w 817"/>
                <a:gd name="T57" fmla="*/ 189 h 525"/>
                <a:gd name="T58" fmla="*/ 30 w 817"/>
                <a:gd name="T59" fmla="*/ 179 h 525"/>
                <a:gd name="T60" fmla="*/ 45 w 817"/>
                <a:gd name="T61" fmla="*/ 170 h 525"/>
                <a:gd name="T62" fmla="*/ 125 w 817"/>
                <a:gd name="T63" fmla="*/ 144 h 525"/>
                <a:gd name="T64" fmla="*/ 267 w 817"/>
                <a:gd name="T65" fmla="*/ 103 h 525"/>
                <a:gd name="T66" fmla="*/ 405 w 817"/>
                <a:gd name="T67" fmla="*/ 66 h 525"/>
                <a:gd name="T68" fmla="*/ 539 w 817"/>
                <a:gd name="T69" fmla="*/ 33 h 525"/>
                <a:gd name="T70" fmla="*/ 631 w 817"/>
                <a:gd name="T71" fmla="*/ 14 h 525"/>
                <a:gd name="T72" fmla="*/ 682 w 817"/>
                <a:gd name="T73" fmla="*/ 4 h 525"/>
                <a:gd name="T74" fmla="*/ 713 w 817"/>
                <a:gd name="T75" fmla="*/ 0 h 525"/>
                <a:gd name="T76" fmla="*/ 727 w 817"/>
                <a:gd name="T77" fmla="*/ 1 h 525"/>
                <a:gd name="T78" fmla="*/ 739 w 817"/>
                <a:gd name="T79" fmla="*/ 5 h 525"/>
                <a:gd name="T80" fmla="*/ 750 w 817"/>
                <a:gd name="T81" fmla="*/ 12 h 525"/>
                <a:gd name="T82" fmla="*/ 761 w 817"/>
                <a:gd name="T83" fmla="*/ 21 h 525"/>
                <a:gd name="T84" fmla="*/ 769 w 817"/>
                <a:gd name="T85" fmla="*/ 32 h 525"/>
                <a:gd name="T86" fmla="*/ 780 w 817"/>
                <a:gd name="T87" fmla="*/ 54 h 525"/>
                <a:gd name="T88" fmla="*/ 791 w 817"/>
                <a:gd name="T89" fmla="*/ 98 h 525"/>
                <a:gd name="T90" fmla="*/ 800 w 817"/>
                <a:gd name="T91" fmla="*/ 148 h 525"/>
                <a:gd name="T92" fmla="*/ 808 w 817"/>
                <a:gd name="T93" fmla="*/ 198 h 525"/>
                <a:gd name="T94" fmla="*/ 815 w 817"/>
                <a:gd name="T95" fmla="*/ 248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17" h="525">
                  <a:moveTo>
                    <a:pt x="817" y="274"/>
                  </a:moveTo>
                  <a:lnTo>
                    <a:pt x="817" y="292"/>
                  </a:lnTo>
                  <a:lnTo>
                    <a:pt x="816" y="309"/>
                  </a:lnTo>
                  <a:lnTo>
                    <a:pt x="813" y="324"/>
                  </a:lnTo>
                  <a:lnTo>
                    <a:pt x="807" y="336"/>
                  </a:lnTo>
                  <a:lnTo>
                    <a:pt x="804" y="342"/>
                  </a:lnTo>
                  <a:lnTo>
                    <a:pt x="800" y="346"/>
                  </a:lnTo>
                  <a:lnTo>
                    <a:pt x="796" y="351"/>
                  </a:lnTo>
                  <a:lnTo>
                    <a:pt x="791" y="355"/>
                  </a:lnTo>
                  <a:lnTo>
                    <a:pt x="787" y="358"/>
                  </a:lnTo>
                  <a:lnTo>
                    <a:pt x="781" y="362"/>
                  </a:lnTo>
                  <a:lnTo>
                    <a:pt x="775" y="365"/>
                  </a:lnTo>
                  <a:lnTo>
                    <a:pt x="769" y="367"/>
                  </a:lnTo>
                  <a:lnTo>
                    <a:pt x="746" y="372"/>
                  </a:lnTo>
                  <a:lnTo>
                    <a:pt x="722" y="376"/>
                  </a:lnTo>
                  <a:lnTo>
                    <a:pt x="699" y="381"/>
                  </a:lnTo>
                  <a:lnTo>
                    <a:pt x="674" y="386"/>
                  </a:lnTo>
                  <a:lnTo>
                    <a:pt x="613" y="400"/>
                  </a:lnTo>
                  <a:lnTo>
                    <a:pt x="551" y="414"/>
                  </a:lnTo>
                  <a:lnTo>
                    <a:pt x="487" y="429"/>
                  </a:lnTo>
                  <a:lnTo>
                    <a:pt x="423" y="446"/>
                  </a:lnTo>
                  <a:lnTo>
                    <a:pt x="359" y="464"/>
                  </a:lnTo>
                  <a:lnTo>
                    <a:pt x="292" y="483"/>
                  </a:lnTo>
                  <a:lnTo>
                    <a:pt x="226" y="503"/>
                  </a:lnTo>
                  <a:lnTo>
                    <a:pt x="159" y="523"/>
                  </a:lnTo>
                  <a:lnTo>
                    <a:pt x="151" y="525"/>
                  </a:lnTo>
                  <a:lnTo>
                    <a:pt x="143" y="525"/>
                  </a:lnTo>
                  <a:lnTo>
                    <a:pt x="135" y="525"/>
                  </a:lnTo>
                  <a:lnTo>
                    <a:pt x="127" y="525"/>
                  </a:lnTo>
                  <a:lnTo>
                    <a:pt x="121" y="524"/>
                  </a:lnTo>
                  <a:lnTo>
                    <a:pt x="114" y="522"/>
                  </a:lnTo>
                  <a:lnTo>
                    <a:pt x="108" y="520"/>
                  </a:lnTo>
                  <a:lnTo>
                    <a:pt x="101" y="516"/>
                  </a:lnTo>
                  <a:lnTo>
                    <a:pt x="96" y="513"/>
                  </a:lnTo>
                  <a:lnTo>
                    <a:pt x="91" y="507"/>
                  </a:lnTo>
                  <a:lnTo>
                    <a:pt x="86" y="503"/>
                  </a:lnTo>
                  <a:lnTo>
                    <a:pt x="81" y="497"/>
                  </a:lnTo>
                  <a:lnTo>
                    <a:pt x="72" y="483"/>
                  </a:lnTo>
                  <a:lnTo>
                    <a:pt x="64" y="467"/>
                  </a:lnTo>
                  <a:lnTo>
                    <a:pt x="57" y="442"/>
                  </a:lnTo>
                  <a:lnTo>
                    <a:pt x="51" y="419"/>
                  </a:lnTo>
                  <a:lnTo>
                    <a:pt x="43" y="394"/>
                  </a:lnTo>
                  <a:lnTo>
                    <a:pt x="35" y="371"/>
                  </a:lnTo>
                  <a:lnTo>
                    <a:pt x="28" y="346"/>
                  </a:lnTo>
                  <a:lnTo>
                    <a:pt x="20" y="321"/>
                  </a:lnTo>
                  <a:lnTo>
                    <a:pt x="12" y="298"/>
                  </a:lnTo>
                  <a:lnTo>
                    <a:pt x="4" y="273"/>
                  </a:lnTo>
                  <a:lnTo>
                    <a:pt x="2" y="263"/>
                  </a:lnTo>
                  <a:lnTo>
                    <a:pt x="1" y="254"/>
                  </a:lnTo>
                  <a:lnTo>
                    <a:pt x="0" y="245"/>
                  </a:lnTo>
                  <a:lnTo>
                    <a:pt x="1" y="237"/>
                  </a:lnTo>
                  <a:lnTo>
                    <a:pt x="1" y="229"/>
                  </a:lnTo>
                  <a:lnTo>
                    <a:pt x="2" y="222"/>
                  </a:lnTo>
                  <a:lnTo>
                    <a:pt x="4" y="215"/>
                  </a:lnTo>
                  <a:lnTo>
                    <a:pt x="8" y="208"/>
                  </a:lnTo>
                  <a:lnTo>
                    <a:pt x="11" y="201"/>
                  </a:lnTo>
                  <a:lnTo>
                    <a:pt x="15" y="196"/>
                  </a:lnTo>
                  <a:lnTo>
                    <a:pt x="19" y="189"/>
                  </a:lnTo>
                  <a:lnTo>
                    <a:pt x="25" y="185"/>
                  </a:lnTo>
                  <a:lnTo>
                    <a:pt x="30" y="179"/>
                  </a:lnTo>
                  <a:lnTo>
                    <a:pt x="37" y="174"/>
                  </a:lnTo>
                  <a:lnTo>
                    <a:pt x="45" y="170"/>
                  </a:lnTo>
                  <a:lnTo>
                    <a:pt x="53" y="167"/>
                  </a:lnTo>
                  <a:lnTo>
                    <a:pt x="125" y="144"/>
                  </a:lnTo>
                  <a:lnTo>
                    <a:pt x="196" y="123"/>
                  </a:lnTo>
                  <a:lnTo>
                    <a:pt x="267" y="103"/>
                  </a:lnTo>
                  <a:lnTo>
                    <a:pt x="336" y="84"/>
                  </a:lnTo>
                  <a:lnTo>
                    <a:pt x="405" y="66"/>
                  </a:lnTo>
                  <a:lnTo>
                    <a:pt x="473" y="49"/>
                  </a:lnTo>
                  <a:lnTo>
                    <a:pt x="539" y="33"/>
                  </a:lnTo>
                  <a:lnTo>
                    <a:pt x="605" y="19"/>
                  </a:lnTo>
                  <a:lnTo>
                    <a:pt x="631" y="14"/>
                  </a:lnTo>
                  <a:lnTo>
                    <a:pt x="657" y="8"/>
                  </a:lnTo>
                  <a:lnTo>
                    <a:pt x="682" y="4"/>
                  </a:lnTo>
                  <a:lnTo>
                    <a:pt x="706" y="0"/>
                  </a:lnTo>
                  <a:lnTo>
                    <a:pt x="713" y="0"/>
                  </a:lnTo>
                  <a:lnTo>
                    <a:pt x="720" y="0"/>
                  </a:lnTo>
                  <a:lnTo>
                    <a:pt x="727" y="1"/>
                  </a:lnTo>
                  <a:lnTo>
                    <a:pt x="734" y="3"/>
                  </a:lnTo>
                  <a:lnTo>
                    <a:pt x="739" y="5"/>
                  </a:lnTo>
                  <a:lnTo>
                    <a:pt x="745" y="8"/>
                  </a:lnTo>
                  <a:lnTo>
                    <a:pt x="750" y="12"/>
                  </a:lnTo>
                  <a:lnTo>
                    <a:pt x="755" y="16"/>
                  </a:lnTo>
                  <a:lnTo>
                    <a:pt x="761" y="21"/>
                  </a:lnTo>
                  <a:lnTo>
                    <a:pt x="765" y="26"/>
                  </a:lnTo>
                  <a:lnTo>
                    <a:pt x="769" y="32"/>
                  </a:lnTo>
                  <a:lnTo>
                    <a:pt x="773" y="39"/>
                  </a:lnTo>
                  <a:lnTo>
                    <a:pt x="780" y="54"/>
                  </a:lnTo>
                  <a:lnTo>
                    <a:pt x="787" y="72"/>
                  </a:lnTo>
                  <a:lnTo>
                    <a:pt x="791" y="98"/>
                  </a:lnTo>
                  <a:lnTo>
                    <a:pt x="796" y="123"/>
                  </a:lnTo>
                  <a:lnTo>
                    <a:pt x="800" y="148"/>
                  </a:lnTo>
                  <a:lnTo>
                    <a:pt x="805" y="173"/>
                  </a:lnTo>
                  <a:lnTo>
                    <a:pt x="808" y="198"/>
                  </a:lnTo>
                  <a:lnTo>
                    <a:pt x="811" y="224"/>
                  </a:lnTo>
                  <a:lnTo>
                    <a:pt x="815" y="248"/>
                  </a:lnTo>
                  <a:lnTo>
                    <a:pt x="817"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6" name="Freeform 98"/>
            <p:cNvSpPr>
              <a:spLocks/>
            </p:cNvSpPr>
            <p:nvPr userDrawn="1"/>
          </p:nvSpPr>
          <p:spPr bwMode="auto">
            <a:xfrm>
              <a:off x="2798" y="1675"/>
              <a:ext cx="82" cy="90"/>
            </a:xfrm>
            <a:custGeom>
              <a:avLst/>
              <a:gdLst>
                <a:gd name="T0" fmla="*/ 574 w 577"/>
                <a:gd name="T1" fmla="*/ 269 h 630"/>
                <a:gd name="T2" fmla="*/ 577 w 577"/>
                <a:gd name="T3" fmla="*/ 294 h 630"/>
                <a:gd name="T4" fmla="*/ 576 w 577"/>
                <a:gd name="T5" fmla="*/ 309 h 630"/>
                <a:gd name="T6" fmla="*/ 572 w 577"/>
                <a:gd name="T7" fmla="*/ 323 h 630"/>
                <a:gd name="T8" fmla="*/ 567 w 577"/>
                <a:gd name="T9" fmla="*/ 336 h 630"/>
                <a:gd name="T10" fmla="*/ 558 w 577"/>
                <a:gd name="T11" fmla="*/ 347 h 630"/>
                <a:gd name="T12" fmla="*/ 548 w 577"/>
                <a:gd name="T13" fmla="*/ 358 h 630"/>
                <a:gd name="T14" fmla="*/ 508 w 577"/>
                <a:gd name="T15" fmla="*/ 380 h 630"/>
                <a:gd name="T16" fmla="*/ 445 w 577"/>
                <a:gd name="T17" fmla="*/ 415 h 630"/>
                <a:gd name="T18" fmla="*/ 384 w 577"/>
                <a:gd name="T19" fmla="*/ 449 h 630"/>
                <a:gd name="T20" fmla="*/ 328 w 577"/>
                <a:gd name="T21" fmla="*/ 484 h 630"/>
                <a:gd name="T22" fmla="*/ 274 w 577"/>
                <a:gd name="T23" fmla="*/ 518 h 630"/>
                <a:gd name="T24" fmla="*/ 226 w 577"/>
                <a:gd name="T25" fmla="*/ 552 h 630"/>
                <a:gd name="T26" fmla="*/ 183 w 577"/>
                <a:gd name="T27" fmla="*/ 583 h 630"/>
                <a:gd name="T28" fmla="*/ 147 w 577"/>
                <a:gd name="T29" fmla="*/ 613 h 630"/>
                <a:gd name="T30" fmla="*/ 128 w 577"/>
                <a:gd name="T31" fmla="*/ 629 h 630"/>
                <a:gd name="T32" fmla="*/ 121 w 577"/>
                <a:gd name="T33" fmla="*/ 630 h 630"/>
                <a:gd name="T34" fmla="*/ 110 w 577"/>
                <a:gd name="T35" fmla="*/ 627 h 630"/>
                <a:gd name="T36" fmla="*/ 96 w 577"/>
                <a:gd name="T37" fmla="*/ 613 h 630"/>
                <a:gd name="T38" fmla="*/ 80 w 577"/>
                <a:gd name="T39" fmla="*/ 587 h 630"/>
                <a:gd name="T40" fmla="*/ 68 w 577"/>
                <a:gd name="T41" fmla="*/ 560 h 630"/>
                <a:gd name="T42" fmla="*/ 59 w 577"/>
                <a:gd name="T43" fmla="*/ 538 h 630"/>
                <a:gd name="T44" fmla="*/ 42 w 577"/>
                <a:gd name="T45" fmla="*/ 489 h 630"/>
                <a:gd name="T46" fmla="*/ 18 w 577"/>
                <a:gd name="T47" fmla="*/ 412 h 630"/>
                <a:gd name="T48" fmla="*/ 5 w 577"/>
                <a:gd name="T49" fmla="*/ 355 h 630"/>
                <a:gd name="T50" fmla="*/ 0 w 577"/>
                <a:gd name="T51" fmla="*/ 323 h 630"/>
                <a:gd name="T52" fmla="*/ 2 w 577"/>
                <a:gd name="T53" fmla="*/ 297 h 630"/>
                <a:gd name="T54" fmla="*/ 8 w 577"/>
                <a:gd name="T55" fmla="*/ 276 h 630"/>
                <a:gd name="T56" fmla="*/ 28 w 577"/>
                <a:gd name="T57" fmla="*/ 254 h 630"/>
                <a:gd name="T58" fmla="*/ 65 w 577"/>
                <a:gd name="T59" fmla="*/ 224 h 630"/>
                <a:gd name="T60" fmla="*/ 130 w 577"/>
                <a:gd name="T61" fmla="*/ 176 h 630"/>
                <a:gd name="T62" fmla="*/ 208 w 577"/>
                <a:gd name="T63" fmla="*/ 125 h 630"/>
                <a:gd name="T64" fmla="*/ 263 w 577"/>
                <a:gd name="T65" fmla="*/ 92 h 630"/>
                <a:gd name="T66" fmla="*/ 323 w 577"/>
                <a:gd name="T67" fmla="*/ 57 h 630"/>
                <a:gd name="T68" fmla="*/ 386 w 577"/>
                <a:gd name="T69" fmla="*/ 22 h 630"/>
                <a:gd name="T70" fmla="*/ 426 w 577"/>
                <a:gd name="T71" fmla="*/ 3 h 630"/>
                <a:gd name="T72" fmla="*/ 439 w 577"/>
                <a:gd name="T73" fmla="*/ 0 h 630"/>
                <a:gd name="T74" fmla="*/ 452 w 577"/>
                <a:gd name="T75" fmla="*/ 1 h 630"/>
                <a:gd name="T76" fmla="*/ 463 w 577"/>
                <a:gd name="T77" fmla="*/ 4 h 630"/>
                <a:gd name="T78" fmla="*/ 473 w 577"/>
                <a:gd name="T79" fmla="*/ 10 h 630"/>
                <a:gd name="T80" fmla="*/ 482 w 577"/>
                <a:gd name="T81" fmla="*/ 19 h 630"/>
                <a:gd name="T82" fmla="*/ 495 w 577"/>
                <a:gd name="T83" fmla="*/ 38 h 630"/>
                <a:gd name="T84" fmla="*/ 514 w 577"/>
                <a:gd name="T85" fmla="*/ 92 h 630"/>
                <a:gd name="T86" fmla="*/ 539 w 577"/>
                <a:gd name="T87" fmla="*/ 167 h 630"/>
                <a:gd name="T88" fmla="*/ 557 w 577"/>
                <a:gd name="T89" fmla="*/ 216 h 630"/>
                <a:gd name="T90" fmla="*/ 565 w 577"/>
                <a:gd name="T91" fmla="*/ 23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7" h="630">
                  <a:moveTo>
                    <a:pt x="569" y="250"/>
                  </a:moveTo>
                  <a:lnTo>
                    <a:pt x="574" y="269"/>
                  </a:lnTo>
                  <a:lnTo>
                    <a:pt x="576" y="286"/>
                  </a:lnTo>
                  <a:lnTo>
                    <a:pt x="577" y="294"/>
                  </a:lnTo>
                  <a:lnTo>
                    <a:pt x="576" y="301"/>
                  </a:lnTo>
                  <a:lnTo>
                    <a:pt x="576" y="309"/>
                  </a:lnTo>
                  <a:lnTo>
                    <a:pt x="575" y="316"/>
                  </a:lnTo>
                  <a:lnTo>
                    <a:pt x="572" y="323"/>
                  </a:lnTo>
                  <a:lnTo>
                    <a:pt x="569" y="329"/>
                  </a:lnTo>
                  <a:lnTo>
                    <a:pt x="567" y="336"/>
                  </a:lnTo>
                  <a:lnTo>
                    <a:pt x="562" y="342"/>
                  </a:lnTo>
                  <a:lnTo>
                    <a:pt x="558" y="347"/>
                  </a:lnTo>
                  <a:lnTo>
                    <a:pt x="553" y="353"/>
                  </a:lnTo>
                  <a:lnTo>
                    <a:pt x="548" y="358"/>
                  </a:lnTo>
                  <a:lnTo>
                    <a:pt x="541" y="362"/>
                  </a:lnTo>
                  <a:lnTo>
                    <a:pt x="508" y="380"/>
                  </a:lnTo>
                  <a:lnTo>
                    <a:pt x="475" y="397"/>
                  </a:lnTo>
                  <a:lnTo>
                    <a:pt x="445" y="415"/>
                  </a:lnTo>
                  <a:lnTo>
                    <a:pt x="414" y="432"/>
                  </a:lnTo>
                  <a:lnTo>
                    <a:pt x="384" y="449"/>
                  </a:lnTo>
                  <a:lnTo>
                    <a:pt x="356" y="466"/>
                  </a:lnTo>
                  <a:lnTo>
                    <a:pt x="328" y="484"/>
                  </a:lnTo>
                  <a:lnTo>
                    <a:pt x="300" y="501"/>
                  </a:lnTo>
                  <a:lnTo>
                    <a:pt x="274" y="518"/>
                  </a:lnTo>
                  <a:lnTo>
                    <a:pt x="250" y="535"/>
                  </a:lnTo>
                  <a:lnTo>
                    <a:pt x="226" y="552"/>
                  </a:lnTo>
                  <a:lnTo>
                    <a:pt x="203" y="567"/>
                  </a:lnTo>
                  <a:lnTo>
                    <a:pt x="183" y="583"/>
                  </a:lnTo>
                  <a:lnTo>
                    <a:pt x="165" y="599"/>
                  </a:lnTo>
                  <a:lnTo>
                    <a:pt x="147" y="613"/>
                  </a:lnTo>
                  <a:lnTo>
                    <a:pt x="131" y="628"/>
                  </a:lnTo>
                  <a:lnTo>
                    <a:pt x="128" y="629"/>
                  </a:lnTo>
                  <a:lnTo>
                    <a:pt x="124" y="630"/>
                  </a:lnTo>
                  <a:lnTo>
                    <a:pt x="121" y="630"/>
                  </a:lnTo>
                  <a:lnTo>
                    <a:pt x="118" y="630"/>
                  </a:lnTo>
                  <a:lnTo>
                    <a:pt x="110" y="627"/>
                  </a:lnTo>
                  <a:lnTo>
                    <a:pt x="103" y="621"/>
                  </a:lnTo>
                  <a:lnTo>
                    <a:pt x="96" y="613"/>
                  </a:lnTo>
                  <a:lnTo>
                    <a:pt x="88" y="602"/>
                  </a:lnTo>
                  <a:lnTo>
                    <a:pt x="80" y="587"/>
                  </a:lnTo>
                  <a:lnTo>
                    <a:pt x="72" y="572"/>
                  </a:lnTo>
                  <a:lnTo>
                    <a:pt x="68" y="560"/>
                  </a:lnTo>
                  <a:lnTo>
                    <a:pt x="63" y="549"/>
                  </a:lnTo>
                  <a:lnTo>
                    <a:pt x="59" y="538"/>
                  </a:lnTo>
                  <a:lnTo>
                    <a:pt x="55" y="527"/>
                  </a:lnTo>
                  <a:lnTo>
                    <a:pt x="42" y="489"/>
                  </a:lnTo>
                  <a:lnTo>
                    <a:pt x="30" y="451"/>
                  </a:lnTo>
                  <a:lnTo>
                    <a:pt x="18" y="412"/>
                  </a:lnTo>
                  <a:lnTo>
                    <a:pt x="8" y="374"/>
                  </a:lnTo>
                  <a:lnTo>
                    <a:pt x="5" y="355"/>
                  </a:lnTo>
                  <a:lnTo>
                    <a:pt x="1" y="338"/>
                  </a:lnTo>
                  <a:lnTo>
                    <a:pt x="0" y="323"/>
                  </a:lnTo>
                  <a:lnTo>
                    <a:pt x="0" y="309"/>
                  </a:lnTo>
                  <a:lnTo>
                    <a:pt x="2" y="297"/>
                  </a:lnTo>
                  <a:lnTo>
                    <a:pt x="5" y="286"/>
                  </a:lnTo>
                  <a:lnTo>
                    <a:pt x="8" y="276"/>
                  </a:lnTo>
                  <a:lnTo>
                    <a:pt x="13" y="268"/>
                  </a:lnTo>
                  <a:lnTo>
                    <a:pt x="28" y="254"/>
                  </a:lnTo>
                  <a:lnTo>
                    <a:pt x="45" y="239"/>
                  </a:lnTo>
                  <a:lnTo>
                    <a:pt x="65" y="224"/>
                  </a:lnTo>
                  <a:lnTo>
                    <a:pt x="85" y="208"/>
                  </a:lnTo>
                  <a:lnTo>
                    <a:pt x="130" y="176"/>
                  </a:lnTo>
                  <a:lnTo>
                    <a:pt x="181" y="142"/>
                  </a:lnTo>
                  <a:lnTo>
                    <a:pt x="208" y="125"/>
                  </a:lnTo>
                  <a:lnTo>
                    <a:pt x="235" y="109"/>
                  </a:lnTo>
                  <a:lnTo>
                    <a:pt x="263" y="92"/>
                  </a:lnTo>
                  <a:lnTo>
                    <a:pt x="293" y="74"/>
                  </a:lnTo>
                  <a:lnTo>
                    <a:pt x="323" y="57"/>
                  </a:lnTo>
                  <a:lnTo>
                    <a:pt x="355" y="40"/>
                  </a:lnTo>
                  <a:lnTo>
                    <a:pt x="386" y="22"/>
                  </a:lnTo>
                  <a:lnTo>
                    <a:pt x="419" y="5"/>
                  </a:lnTo>
                  <a:lnTo>
                    <a:pt x="426" y="3"/>
                  </a:lnTo>
                  <a:lnTo>
                    <a:pt x="432" y="1"/>
                  </a:lnTo>
                  <a:lnTo>
                    <a:pt x="439" y="0"/>
                  </a:lnTo>
                  <a:lnTo>
                    <a:pt x="445" y="0"/>
                  </a:lnTo>
                  <a:lnTo>
                    <a:pt x="452" y="1"/>
                  </a:lnTo>
                  <a:lnTo>
                    <a:pt x="457" y="2"/>
                  </a:lnTo>
                  <a:lnTo>
                    <a:pt x="463" y="4"/>
                  </a:lnTo>
                  <a:lnTo>
                    <a:pt x="467" y="7"/>
                  </a:lnTo>
                  <a:lnTo>
                    <a:pt x="473" y="10"/>
                  </a:lnTo>
                  <a:lnTo>
                    <a:pt x="478" y="14"/>
                  </a:lnTo>
                  <a:lnTo>
                    <a:pt x="482" y="19"/>
                  </a:lnTo>
                  <a:lnTo>
                    <a:pt x="487" y="24"/>
                  </a:lnTo>
                  <a:lnTo>
                    <a:pt x="495" y="38"/>
                  </a:lnTo>
                  <a:lnTo>
                    <a:pt x="501" y="55"/>
                  </a:lnTo>
                  <a:lnTo>
                    <a:pt x="514" y="92"/>
                  </a:lnTo>
                  <a:lnTo>
                    <a:pt x="525" y="129"/>
                  </a:lnTo>
                  <a:lnTo>
                    <a:pt x="539" y="167"/>
                  </a:lnTo>
                  <a:lnTo>
                    <a:pt x="552" y="205"/>
                  </a:lnTo>
                  <a:lnTo>
                    <a:pt x="557" y="216"/>
                  </a:lnTo>
                  <a:lnTo>
                    <a:pt x="560" y="227"/>
                  </a:lnTo>
                  <a:lnTo>
                    <a:pt x="565" y="239"/>
                  </a:lnTo>
                  <a:lnTo>
                    <a:pt x="569"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7" name="Freeform 99"/>
            <p:cNvSpPr>
              <a:spLocks/>
            </p:cNvSpPr>
            <p:nvPr userDrawn="1"/>
          </p:nvSpPr>
          <p:spPr bwMode="auto">
            <a:xfrm>
              <a:off x="2884" y="1648"/>
              <a:ext cx="92" cy="64"/>
            </a:xfrm>
            <a:custGeom>
              <a:avLst/>
              <a:gdLst>
                <a:gd name="T0" fmla="*/ 635 w 638"/>
                <a:gd name="T1" fmla="*/ 176 h 452"/>
                <a:gd name="T2" fmla="*/ 638 w 638"/>
                <a:gd name="T3" fmla="*/ 189 h 452"/>
                <a:gd name="T4" fmla="*/ 638 w 638"/>
                <a:gd name="T5" fmla="*/ 202 h 452"/>
                <a:gd name="T6" fmla="*/ 637 w 638"/>
                <a:gd name="T7" fmla="*/ 213 h 452"/>
                <a:gd name="T8" fmla="*/ 634 w 638"/>
                <a:gd name="T9" fmla="*/ 223 h 452"/>
                <a:gd name="T10" fmla="*/ 629 w 638"/>
                <a:gd name="T11" fmla="*/ 232 h 452"/>
                <a:gd name="T12" fmla="*/ 622 w 638"/>
                <a:gd name="T13" fmla="*/ 241 h 452"/>
                <a:gd name="T14" fmla="*/ 612 w 638"/>
                <a:gd name="T15" fmla="*/ 248 h 452"/>
                <a:gd name="T16" fmla="*/ 602 w 638"/>
                <a:gd name="T17" fmla="*/ 254 h 452"/>
                <a:gd name="T18" fmla="*/ 539 w 638"/>
                <a:gd name="T19" fmla="*/ 277 h 452"/>
                <a:gd name="T20" fmla="*/ 477 w 638"/>
                <a:gd name="T21" fmla="*/ 300 h 452"/>
                <a:gd name="T22" fmla="*/ 415 w 638"/>
                <a:gd name="T23" fmla="*/ 324 h 452"/>
                <a:gd name="T24" fmla="*/ 354 w 638"/>
                <a:gd name="T25" fmla="*/ 349 h 452"/>
                <a:gd name="T26" fmla="*/ 294 w 638"/>
                <a:gd name="T27" fmla="*/ 373 h 452"/>
                <a:gd name="T28" fmla="*/ 235 w 638"/>
                <a:gd name="T29" fmla="*/ 398 h 452"/>
                <a:gd name="T30" fmla="*/ 178 w 638"/>
                <a:gd name="T31" fmla="*/ 424 h 452"/>
                <a:gd name="T32" fmla="*/ 122 w 638"/>
                <a:gd name="T33" fmla="*/ 448 h 452"/>
                <a:gd name="T34" fmla="*/ 111 w 638"/>
                <a:gd name="T35" fmla="*/ 452 h 452"/>
                <a:gd name="T36" fmla="*/ 100 w 638"/>
                <a:gd name="T37" fmla="*/ 452 h 452"/>
                <a:gd name="T38" fmla="*/ 91 w 638"/>
                <a:gd name="T39" fmla="*/ 451 h 452"/>
                <a:gd name="T40" fmla="*/ 82 w 638"/>
                <a:gd name="T41" fmla="*/ 447 h 452"/>
                <a:gd name="T42" fmla="*/ 73 w 638"/>
                <a:gd name="T43" fmla="*/ 442 h 452"/>
                <a:gd name="T44" fmla="*/ 65 w 638"/>
                <a:gd name="T45" fmla="*/ 435 h 452"/>
                <a:gd name="T46" fmla="*/ 58 w 638"/>
                <a:gd name="T47" fmla="*/ 425 h 452"/>
                <a:gd name="T48" fmla="*/ 51 w 638"/>
                <a:gd name="T49" fmla="*/ 414 h 452"/>
                <a:gd name="T50" fmla="*/ 46 w 638"/>
                <a:gd name="T51" fmla="*/ 397 h 452"/>
                <a:gd name="T52" fmla="*/ 39 w 638"/>
                <a:gd name="T53" fmla="*/ 381 h 452"/>
                <a:gd name="T54" fmla="*/ 30 w 638"/>
                <a:gd name="T55" fmla="*/ 354 h 452"/>
                <a:gd name="T56" fmla="*/ 20 w 638"/>
                <a:gd name="T57" fmla="*/ 327 h 452"/>
                <a:gd name="T58" fmla="*/ 12 w 638"/>
                <a:gd name="T59" fmla="*/ 300 h 452"/>
                <a:gd name="T60" fmla="*/ 3 w 638"/>
                <a:gd name="T61" fmla="*/ 274 h 452"/>
                <a:gd name="T62" fmla="*/ 0 w 638"/>
                <a:gd name="T63" fmla="*/ 261 h 452"/>
                <a:gd name="T64" fmla="*/ 0 w 638"/>
                <a:gd name="T65" fmla="*/ 249 h 452"/>
                <a:gd name="T66" fmla="*/ 2 w 638"/>
                <a:gd name="T67" fmla="*/ 238 h 452"/>
                <a:gd name="T68" fmla="*/ 5 w 638"/>
                <a:gd name="T69" fmla="*/ 228 h 452"/>
                <a:gd name="T70" fmla="*/ 9 w 638"/>
                <a:gd name="T71" fmla="*/ 217 h 452"/>
                <a:gd name="T72" fmla="*/ 15 w 638"/>
                <a:gd name="T73" fmla="*/ 210 h 452"/>
                <a:gd name="T74" fmla="*/ 23 w 638"/>
                <a:gd name="T75" fmla="*/ 202 h 452"/>
                <a:gd name="T76" fmla="*/ 33 w 638"/>
                <a:gd name="T77" fmla="*/ 195 h 452"/>
                <a:gd name="T78" fmla="*/ 88 w 638"/>
                <a:gd name="T79" fmla="*/ 169 h 452"/>
                <a:gd name="T80" fmla="*/ 145 w 638"/>
                <a:gd name="T81" fmla="*/ 145 h 452"/>
                <a:gd name="T82" fmla="*/ 204 w 638"/>
                <a:gd name="T83" fmla="*/ 120 h 452"/>
                <a:gd name="T84" fmla="*/ 263 w 638"/>
                <a:gd name="T85" fmla="*/ 95 h 452"/>
                <a:gd name="T86" fmla="*/ 323 w 638"/>
                <a:gd name="T87" fmla="*/ 71 h 452"/>
                <a:gd name="T88" fmla="*/ 384 w 638"/>
                <a:gd name="T89" fmla="*/ 47 h 452"/>
                <a:gd name="T90" fmla="*/ 446 w 638"/>
                <a:gd name="T91" fmla="*/ 25 h 452"/>
                <a:gd name="T92" fmla="*/ 508 w 638"/>
                <a:gd name="T93" fmla="*/ 2 h 452"/>
                <a:gd name="T94" fmla="*/ 521 w 638"/>
                <a:gd name="T95" fmla="*/ 0 h 452"/>
                <a:gd name="T96" fmla="*/ 532 w 638"/>
                <a:gd name="T97" fmla="*/ 0 h 452"/>
                <a:gd name="T98" fmla="*/ 543 w 638"/>
                <a:gd name="T99" fmla="*/ 1 h 452"/>
                <a:gd name="T100" fmla="*/ 552 w 638"/>
                <a:gd name="T101" fmla="*/ 4 h 452"/>
                <a:gd name="T102" fmla="*/ 561 w 638"/>
                <a:gd name="T103" fmla="*/ 10 h 452"/>
                <a:gd name="T104" fmla="*/ 569 w 638"/>
                <a:gd name="T105" fmla="*/ 18 h 452"/>
                <a:gd name="T106" fmla="*/ 577 w 638"/>
                <a:gd name="T107" fmla="*/ 27 h 452"/>
                <a:gd name="T108" fmla="*/ 584 w 638"/>
                <a:gd name="T109" fmla="*/ 38 h 452"/>
                <a:gd name="T110" fmla="*/ 593 w 638"/>
                <a:gd name="T111" fmla="*/ 64 h 452"/>
                <a:gd name="T112" fmla="*/ 603 w 638"/>
                <a:gd name="T113" fmla="*/ 91 h 452"/>
                <a:gd name="T114" fmla="*/ 613 w 638"/>
                <a:gd name="T115" fmla="*/ 118 h 452"/>
                <a:gd name="T116" fmla="*/ 624 w 638"/>
                <a:gd name="T117" fmla="*/ 145 h 452"/>
                <a:gd name="T118" fmla="*/ 629 w 638"/>
                <a:gd name="T119" fmla="*/ 160 h 452"/>
                <a:gd name="T120" fmla="*/ 635 w 638"/>
                <a:gd name="T121" fmla="*/ 1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8" h="452">
                  <a:moveTo>
                    <a:pt x="635" y="176"/>
                  </a:moveTo>
                  <a:lnTo>
                    <a:pt x="638" y="189"/>
                  </a:lnTo>
                  <a:lnTo>
                    <a:pt x="638" y="202"/>
                  </a:lnTo>
                  <a:lnTo>
                    <a:pt x="637" y="213"/>
                  </a:lnTo>
                  <a:lnTo>
                    <a:pt x="634" y="223"/>
                  </a:lnTo>
                  <a:lnTo>
                    <a:pt x="629" y="232"/>
                  </a:lnTo>
                  <a:lnTo>
                    <a:pt x="622" y="241"/>
                  </a:lnTo>
                  <a:lnTo>
                    <a:pt x="612" y="248"/>
                  </a:lnTo>
                  <a:lnTo>
                    <a:pt x="602" y="254"/>
                  </a:lnTo>
                  <a:lnTo>
                    <a:pt x="539" y="277"/>
                  </a:lnTo>
                  <a:lnTo>
                    <a:pt x="477" y="300"/>
                  </a:lnTo>
                  <a:lnTo>
                    <a:pt x="415" y="324"/>
                  </a:lnTo>
                  <a:lnTo>
                    <a:pt x="354" y="349"/>
                  </a:lnTo>
                  <a:lnTo>
                    <a:pt x="294" y="373"/>
                  </a:lnTo>
                  <a:lnTo>
                    <a:pt x="235" y="398"/>
                  </a:lnTo>
                  <a:lnTo>
                    <a:pt x="178" y="424"/>
                  </a:lnTo>
                  <a:lnTo>
                    <a:pt x="122" y="448"/>
                  </a:lnTo>
                  <a:lnTo>
                    <a:pt x="111" y="452"/>
                  </a:lnTo>
                  <a:lnTo>
                    <a:pt x="100" y="452"/>
                  </a:lnTo>
                  <a:lnTo>
                    <a:pt x="91" y="451"/>
                  </a:lnTo>
                  <a:lnTo>
                    <a:pt x="82" y="447"/>
                  </a:lnTo>
                  <a:lnTo>
                    <a:pt x="73" y="442"/>
                  </a:lnTo>
                  <a:lnTo>
                    <a:pt x="65" y="435"/>
                  </a:lnTo>
                  <a:lnTo>
                    <a:pt x="58" y="425"/>
                  </a:lnTo>
                  <a:lnTo>
                    <a:pt x="51" y="414"/>
                  </a:lnTo>
                  <a:lnTo>
                    <a:pt x="46" y="397"/>
                  </a:lnTo>
                  <a:lnTo>
                    <a:pt x="39" y="381"/>
                  </a:lnTo>
                  <a:lnTo>
                    <a:pt x="30" y="354"/>
                  </a:lnTo>
                  <a:lnTo>
                    <a:pt x="20" y="327"/>
                  </a:lnTo>
                  <a:lnTo>
                    <a:pt x="12" y="300"/>
                  </a:lnTo>
                  <a:lnTo>
                    <a:pt x="3" y="274"/>
                  </a:lnTo>
                  <a:lnTo>
                    <a:pt x="0" y="261"/>
                  </a:lnTo>
                  <a:lnTo>
                    <a:pt x="0" y="249"/>
                  </a:lnTo>
                  <a:lnTo>
                    <a:pt x="2" y="238"/>
                  </a:lnTo>
                  <a:lnTo>
                    <a:pt x="5" y="228"/>
                  </a:lnTo>
                  <a:lnTo>
                    <a:pt x="9" y="217"/>
                  </a:lnTo>
                  <a:lnTo>
                    <a:pt x="15" y="210"/>
                  </a:lnTo>
                  <a:lnTo>
                    <a:pt x="23" y="202"/>
                  </a:lnTo>
                  <a:lnTo>
                    <a:pt x="33" y="195"/>
                  </a:lnTo>
                  <a:lnTo>
                    <a:pt x="88" y="169"/>
                  </a:lnTo>
                  <a:lnTo>
                    <a:pt x="145" y="145"/>
                  </a:lnTo>
                  <a:lnTo>
                    <a:pt x="204" y="120"/>
                  </a:lnTo>
                  <a:lnTo>
                    <a:pt x="263" y="95"/>
                  </a:lnTo>
                  <a:lnTo>
                    <a:pt x="323" y="71"/>
                  </a:lnTo>
                  <a:lnTo>
                    <a:pt x="384" y="47"/>
                  </a:lnTo>
                  <a:lnTo>
                    <a:pt x="446" y="25"/>
                  </a:lnTo>
                  <a:lnTo>
                    <a:pt x="508" y="2"/>
                  </a:lnTo>
                  <a:lnTo>
                    <a:pt x="521" y="0"/>
                  </a:lnTo>
                  <a:lnTo>
                    <a:pt x="532" y="0"/>
                  </a:lnTo>
                  <a:lnTo>
                    <a:pt x="543" y="1"/>
                  </a:lnTo>
                  <a:lnTo>
                    <a:pt x="552" y="4"/>
                  </a:lnTo>
                  <a:lnTo>
                    <a:pt x="561" y="10"/>
                  </a:lnTo>
                  <a:lnTo>
                    <a:pt x="569" y="18"/>
                  </a:lnTo>
                  <a:lnTo>
                    <a:pt x="577" y="27"/>
                  </a:lnTo>
                  <a:lnTo>
                    <a:pt x="584" y="38"/>
                  </a:lnTo>
                  <a:lnTo>
                    <a:pt x="593" y="64"/>
                  </a:lnTo>
                  <a:lnTo>
                    <a:pt x="603" y="91"/>
                  </a:lnTo>
                  <a:lnTo>
                    <a:pt x="613" y="118"/>
                  </a:lnTo>
                  <a:lnTo>
                    <a:pt x="624" y="145"/>
                  </a:lnTo>
                  <a:lnTo>
                    <a:pt x="629" y="160"/>
                  </a:lnTo>
                  <a:lnTo>
                    <a:pt x="635"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8" name="Freeform 100"/>
            <p:cNvSpPr>
              <a:spLocks/>
            </p:cNvSpPr>
            <p:nvPr userDrawn="1"/>
          </p:nvSpPr>
          <p:spPr bwMode="auto">
            <a:xfrm>
              <a:off x="2967" y="1589"/>
              <a:ext cx="126" cy="75"/>
            </a:xfrm>
            <a:custGeom>
              <a:avLst/>
              <a:gdLst>
                <a:gd name="T0" fmla="*/ 879 w 882"/>
                <a:gd name="T1" fmla="*/ 275 h 522"/>
                <a:gd name="T2" fmla="*/ 882 w 882"/>
                <a:gd name="T3" fmla="*/ 299 h 522"/>
                <a:gd name="T4" fmla="*/ 879 w 882"/>
                <a:gd name="T5" fmla="*/ 312 h 522"/>
                <a:gd name="T6" fmla="*/ 875 w 882"/>
                <a:gd name="T7" fmla="*/ 324 h 522"/>
                <a:gd name="T8" fmla="*/ 868 w 882"/>
                <a:gd name="T9" fmla="*/ 334 h 522"/>
                <a:gd name="T10" fmla="*/ 859 w 882"/>
                <a:gd name="T11" fmla="*/ 342 h 522"/>
                <a:gd name="T12" fmla="*/ 848 w 882"/>
                <a:gd name="T13" fmla="*/ 348 h 522"/>
                <a:gd name="T14" fmla="*/ 816 w 882"/>
                <a:gd name="T15" fmla="*/ 355 h 522"/>
                <a:gd name="T16" fmla="*/ 765 w 882"/>
                <a:gd name="T17" fmla="*/ 365 h 522"/>
                <a:gd name="T18" fmla="*/ 674 w 882"/>
                <a:gd name="T19" fmla="*/ 385 h 522"/>
                <a:gd name="T20" fmla="*/ 539 w 882"/>
                <a:gd name="T21" fmla="*/ 418 h 522"/>
                <a:gd name="T22" fmla="*/ 399 w 882"/>
                <a:gd name="T23" fmla="*/ 455 h 522"/>
                <a:gd name="T24" fmla="*/ 256 w 882"/>
                <a:gd name="T25" fmla="*/ 497 h 522"/>
                <a:gd name="T26" fmla="*/ 175 w 882"/>
                <a:gd name="T27" fmla="*/ 521 h 522"/>
                <a:gd name="T28" fmla="*/ 158 w 882"/>
                <a:gd name="T29" fmla="*/ 522 h 522"/>
                <a:gd name="T30" fmla="*/ 142 w 882"/>
                <a:gd name="T31" fmla="*/ 520 h 522"/>
                <a:gd name="T32" fmla="*/ 128 w 882"/>
                <a:gd name="T33" fmla="*/ 515 h 522"/>
                <a:gd name="T34" fmla="*/ 114 w 882"/>
                <a:gd name="T35" fmla="*/ 509 h 522"/>
                <a:gd name="T36" fmla="*/ 103 w 882"/>
                <a:gd name="T37" fmla="*/ 499 h 522"/>
                <a:gd name="T38" fmla="*/ 92 w 882"/>
                <a:gd name="T39" fmla="*/ 486 h 522"/>
                <a:gd name="T40" fmla="*/ 83 w 882"/>
                <a:gd name="T41" fmla="*/ 471 h 522"/>
                <a:gd name="T42" fmla="*/ 73 w 882"/>
                <a:gd name="T43" fmla="*/ 450 h 522"/>
                <a:gd name="T44" fmla="*/ 66 w 882"/>
                <a:gd name="T45" fmla="*/ 428 h 522"/>
                <a:gd name="T46" fmla="*/ 48 w 882"/>
                <a:gd name="T47" fmla="*/ 379 h 522"/>
                <a:gd name="T48" fmla="*/ 19 w 882"/>
                <a:gd name="T49" fmla="*/ 305 h 522"/>
                <a:gd name="T50" fmla="*/ 2 w 882"/>
                <a:gd name="T51" fmla="*/ 259 h 522"/>
                <a:gd name="T52" fmla="*/ 0 w 882"/>
                <a:gd name="T53" fmla="*/ 242 h 522"/>
                <a:gd name="T54" fmla="*/ 0 w 882"/>
                <a:gd name="T55" fmla="*/ 226 h 522"/>
                <a:gd name="T56" fmla="*/ 3 w 882"/>
                <a:gd name="T57" fmla="*/ 213 h 522"/>
                <a:gd name="T58" fmla="*/ 8 w 882"/>
                <a:gd name="T59" fmla="*/ 200 h 522"/>
                <a:gd name="T60" fmla="*/ 17 w 882"/>
                <a:gd name="T61" fmla="*/ 189 h 522"/>
                <a:gd name="T62" fmla="*/ 28 w 882"/>
                <a:gd name="T63" fmla="*/ 179 h 522"/>
                <a:gd name="T64" fmla="*/ 42 w 882"/>
                <a:gd name="T65" fmla="*/ 171 h 522"/>
                <a:gd name="T66" fmla="*/ 122 w 882"/>
                <a:gd name="T67" fmla="*/ 144 h 522"/>
                <a:gd name="T68" fmla="*/ 263 w 882"/>
                <a:gd name="T69" fmla="*/ 103 h 522"/>
                <a:gd name="T70" fmla="*/ 402 w 882"/>
                <a:gd name="T71" fmla="*/ 66 h 522"/>
                <a:gd name="T72" fmla="*/ 535 w 882"/>
                <a:gd name="T73" fmla="*/ 34 h 522"/>
                <a:gd name="T74" fmla="*/ 627 w 882"/>
                <a:gd name="T75" fmla="*/ 14 h 522"/>
                <a:gd name="T76" fmla="*/ 677 w 882"/>
                <a:gd name="T77" fmla="*/ 4 h 522"/>
                <a:gd name="T78" fmla="*/ 709 w 882"/>
                <a:gd name="T79" fmla="*/ 0 h 522"/>
                <a:gd name="T80" fmla="*/ 724 w 882"/>
                <a:gd name="T81" fmla="*/ 1 h 522"/>
                <a:gd name="T82" fmla="*/ 737 w 882"/>
                <a:gd name="T83" fmla="*/ 4 h 522"/>
                <a:gd name="T84" fmla="*/ 750 w 882"/>
                <a:gd name="T85" fmla="*/ 10 h 522"/>
                <a:gd name="T86" fmla="*/ 768 w 882"/>
                <a:gd name="T87" fmla="*/ 23 h 522"/>
                <a:gd name="T88" fmla="*/ 789 w 882"/>
                <a:gd name="T89" fmla="*/ 48 h 522"/>
                <a:gd name="T90" fmla="*/ 815 w 882"/>
                <a:gd name="T91" fmla="*/ 100 h 522"/>
                <a:gd name="T92" fmla="*/ 846 w 882"/>
                <a:gd name="T93" fmla="*/ 173 h 522"/>
                <a:gd name="T94" fmla="*/ 864 w 882"/>
                <a:gd name="T95" fmla="*/ 223 h 522"/>
                <a:gd name="T96" fmla="*/ 871 w 882"/>
                <a:gd name="T97" fmla="*/ 24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2" h="522">
                  <a:moveTo>
                    <a:pt x="876" y="256"/>
                  </a:moveTo>
                  <a:lnTo>
                    <a:pt x="879" y="275"/>
                  </a:lnTo>
                  <a:lnTo>
                    <a:pt x="882" y="291"/>
                  </a:lnTo>
                  <a:lnTo>
                    <a:pt x="882" y="299"/>
                  </a:lnTo>
                  <a:lnTo>
                    <a:pt x="881" y="306"/>
                  </a:lnTo>
                  <a:lnTo>
                    <a:pt x="879" y="312"/>
                  </a:lnTo>
                  <a:lnTo>
                    <a:pt x="877" y="318"/>
                  </a:lnTo>
                  <a:lnTo>
                    <a:pt x="875" y="324"/>
                  </a:lnTo>
                  <a:lnTo>
                    <a:pt x="873" y="329"/>
                  </a:lnTo>
                  <a:lnTo>
                    <a:pt x="868" y="334"/>
                  </a:lnTo>
                  <a:lnTo>
                    <a:pt x="865" y="338"/>
                  </a:lnTo>
                  <a:lnTo>
                    <a:pt x="859" y="342"/>
                  </a:lnTo>
                  <a:lnTo>
                    <a:pt x="855" y="345"/>
                  </a:lnTo>
                  <a:lnTo>
                    <a:pt x="848" y="348"/>
                  </a:lnTo>
                  <a:lnTo>
                    <a:pt x="841" y="351"/>
                  </a:lnTo>
                  <a:lnTo>
                    <a:pt x="816" y="355"/>
                  </a:lnTo>
                  <a:lnTo>
                    <a:pt x="791" y="361"/>
                  </a:lnTo>
                  <a:lnTo>
                    <a:pt x="765" y="365"/>
                  </a:lnTo>
                  <a:lnTo>
                    <a:pt x="739" y="371"/>
                  </a:lnTo>
                  <a:lnTo>
                    <a:pt x="674" y="385"/>
                  </a:lnTo>
                  <a:lnTo>
                    <a:pt x="606" y="401"/>
                  </a:lnTo>
                  <a:lnTo>
                    <a:pt x="539" y="418"/>
                  </a:lnTo>
                  <a:lnTo>
                    <a:pt x="470" y="436"/>
                  </a:lnTo>
                  <a:lnTo>
                    <a:pt x="399" y="455"/>
                  </a:lnTo>
                  <a:lnTo>
                    <a:pt x="327" y="475"/>
                  </a:lnTo>
                  <a:lnTo>
                    <a:pt x="256" y="497"/>
                  </a:lnTo>
                  <a:lnTo>
                    <a:pt x="184" y="519"/>
                  </a:lnTo>
                  <a:lnTo>
                    <a:pt x="175" y="521"/>
                  </a:lnTo>
                  <a:lnTo>
                    <a:pt x="166" y="522"/>
                  </a:lnTo>
                  <a:lnTo>
                    <a:pt x="158" y="522"/>
                  </a:lnTo>
                  <a:lnTo>
                    <a:pt x="149" y="521"/>
                  </a:lnTo>
                  <a:lnTo>
                    <a:pt x="142" y="520"/>
                  </a:lnTo>
                  <a:lnTo>
                    <a:pt x="134" y="519"/>
                  </a:lnTo>
                  <a:lnTo>
                    <a:pt x="128" y="515"/>
                  </a:lnTo>
                  <a:lnTo>
                    <a:pt x="121" y="512"/>
                  </a:lnTo>
                  <a:lnTo>
                    <a:pt x="114" y="509"/>
                  </a:lnTo>
                  <a:lnTo>
                    <a:pt x="108" y="504"/>
                  </a:lnTo>
                  <a:lnTo>
                    <a:pt x="103" y="499"/>
                  </a:lnTo>
                  <a:lnTo>
                    <a:pt x="97" y="493"/>
                  </a:lnTo>
                  <a:lnTo>
                    <a:pt x="92" y="486"/>
                  </a:lnTo>
                  <a:lnTo>
                    <a:pt x="87" y="478"/>
                  </a:lnTo>
                  <a:lnTo>
                    <a:pt x="83" y="471"/>
                  </a:lnTo>
                  <a:lnTo>
                    <a:pt x="78" y="462"/>
                  </a:lnTo>
                  <a:lnTo>
                    <a:pt x="73" y="450"/>
                  </a:lnTo>
                  <a:lnTo>
                    <a:pt x="69" y="439"/>
                  </a:lnTo>
                  <a:lnTo>
                    <a:pt x="66" y="428"/>
                  </a:lnTo>
                  <a:lnTo>
                    <a:pt x="61" y="417"/>
                  </a:lnTo>
                  <a:lnTo>
                    <a:pt x="48" y="379"/>
                  </a:lnTo>
                  <a:lnTo>
                    <a:pt x="33" y="342"/>
                  </a:lnTo>
                  <a:lnTo>
                    <a:pt x="19" y="305"/>
                  </a:lnTo>
                  <a:lnTo>
                    <a:pt x="5" y="268"/>
                  </a:lnTo>
                  <a:lnTo>
                    <a:pt x="2" y="259"/>
                  </a:lnTo>
                  <a:lnTo>
                    <a:pt x="1" y="251"/>
                  </a:lnTo>
                  <a:lnTo>
                    <a:pt x="0" y="242"/>
                  </a:lnTo>
                  <a:lnTo>
                    <a:pt x="0" y="234"/>
                  </a:lnTo>
                  <a:lnTo>
                    <a:pt x="0" y="226"/>
                  </a:lnTo>
                  <a:lnTo>
                    <a:pt x="1" y="219"/>
                  </a:lnTo>
                  <a:lnTo>
                    <a:pt x="3" y="213"/>
                  </a:lnTo>
                  <a:lnTo>
                    <a:pt x="6" y="206"/>
                  </a:lnTo>
                  <a:lnTo>
                    <a:pt x="8" y="200"/>
                  </a:lnTo>
                  <a:lnTo>
                    <a:pt x="13" y="195"/>
                  </a:lnTo>
                  <a:lnTo>
                    <a:pt x="17" y="189"/>
                  </a:lnTo>
                  <a:lnTo>
                    <a:pt x="23" y="183"/>
                  </a:lnTo>
                  <a:lnTo>
                    <a:pt x="28" y="179"/>
                  </a:lnTo>
                  <a:lnTo>
                    <a:pt x="35" y="174"/>
                  </a:lnTo>
                  <a:lnTo>
                    <a:pt x="42" y="171"/>
                  </a:lnTo>
                  <a:lnTo>
                    <a:pt x="50" y="167"/>
                  </a:lnTo>
                  <a:lnTo>
                    <a:pt x="122" y="144"/>
                  </a:lnTo>
                  <a:lnTo>
                    <a:pt x="193" y="123"/>
                  </a:lnTo>
                  <a:lnTo>
                    <a:pt x="263" y="103"/>
                  </a:lnTo>
                  <a:lnTo>
                    <a:pt x="333" y="84"/>
                  </a:lnTo>
                  <a:lnTo>
                    <a:pt x="402" y="66"/>
                  </a:lnTo>
                  <a:lnTo>
                    <a:pt x="470" y="49"/>
                  </a:lnTo>
                  <a:lnTo>
                    <a:pt x="535" y="34"/>
                  </a:lnTo>
                  <a:lnTo>
                    <a:pt x="601" y="20"/>
                  </a:lnTo>
                  <a:lnTo>
                    <a:pt x="627" y="14"/>
                  </a:lnTo>
                  <a:lnTo>
                    <a:pt x="653" y="9"/>
                  </a:lnTo>
                  <a:lnTo>
                    <a:pt x="677" y="4"/>
                  </a:lnTo>
                  <a:lnTo>
                    <a:pt x="702" y="0"/>
                  </a:lnTo>
                  <a:lnTo>
                    <a:pt x="709" y="0"/>
                  </a:lnTo>
                  <a:lnTo>
                    <a:pt x="717" y="0"/>
                  </a:lnTo>
                  <a:lnTo>
                    <a:pt x="724" y="1"/>
                  </a:lnTo>
                  <a:lnTo>
                    <a:pt x="730" y="2"/>
                  </a:lnTo>
                  <a:lnTo>
                    <a:pt x="737" y="4"/>
                  </a:lnTo>
                  <a:lnTo>
                    <a:pt x="743" y="7"/>
                  </a:lnTo>
                  <a:lnTo>
                    <a:pt x="750" y="10"/>
                  </a:lnTo>
                  <a:lnTo>
                    <a:pt x="755" y="14"/>
                  </a:lnTo>
                  <a:lnTo>
                    <a:pt x="768" y="23"/>
                  </a:lnTo>
                  <a:lnTo>
                    <a:pt x="779" y="34"/>
                  </a:lnTo>
                  <a:lnTo>
                    <a:pt x="789" y="48"/>
                  </a:lnTo>
                  <a:lnTo>
                    <a:pt x="799" y="65"/>
                  </a:lnTo>
                  <a:lnTo>
                    <a:pt x="815" y="100"/>
                  </a:lnTo>
                  <a:lnTo>
                    <a:pt x="831" y="136"/>
                  </a:lnTo>
                  <a:lnTo>
                    <a:pt x="846" y="173"/>
                  </a:lnTo>
                  <a:lnTo>
                    <a:pt x="859" y="211"/>
                  </a:lnTo>
                  <a:lnTo>
                    <a:pt x="864" y="223"/>
                  </a:lnTo>
                  <a:lnTo>
                    <a:pt x="868" y="234"/>
                  </a:lnTo>
                  <a:lnTo>
                    <a:pt x="871" y="245"/>
                  </a:lnTo>
                  <a:lnTo>
                    <a:pt x="876"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9" name="Freeform 101"/>
            <p:cNvSpPr>
              <a:spLocks/>
            </p:cNvSpPr>
            <p:nvPr userDrawn="1"/>
          </p:nvSpPr>
          <p:spPr bwMode="auto">
            <a:xfrm>
              <a:off x="2860" y="1794"/>
              <a:ext cx="88" cy="68"/>
            </a:xfrm>
            <a:custGeom>
              <a:avLst/>
              <a:gdLst>
                <a:gd name="T0" fmla="*/ 605 w 618"/>
                <a:gd name="T1" fmla="*/ 206 h 480"/>
                <a:gd name="T2" fmla="*/ 616 w 618"/>
                <a:gd name="T3" fmla="*/ 229 h 480"/>
                <a:gd name="T4" fmla="*/ 618 w 618"/>
                <a:gd name="T5" fmla="*/ 245 h 480"/>
                <a:gd name="T6" fmla="*/ 616 w 618"/>
                <a:gd name="T7" fmla="*/ 254 h 480"/>
                <a:gd name="T8" fmla="*/ 611 w 618"/>
                <a:gd name="T9" fmla="*/ 263 h 480"/>
                <a:gd name="T10" fmla="*/ 605 w 618"/>
                <a:gd name="T11" fmla="*/ 270 h 480"/>
                <a:gd name="T12" fmla="*/ 575 w 618"/>
                <a:gd name="T13" fmla="*/ 286 h 480"/>
                <a:gd name="T14" fmla="*/ 527 w 618"/>
                <a:gd name="T15" fmla="*/ 313 h 480"/>
                <a:gd name="T16" fmla="*/ 480 w 618"/>
                <a:gd name="T17" fmla="*/ 340 h 480"/>
                <a:gd name="T18" fmla="*/ 436 w 618"/>
                <a:gd name="T19" fmla="*/ 366 h 480"/>
                <a:gd name="T20" fmla="*/ 377 w 618"/>
                <a:gd name="T21" fmla="*/ 406 h 480"/>
                <a:gd name="T22" fmla="*/ 311 w 618"/>
                <a:gd name="T23" fmla="*/ 456 h 480"/>
                <a:gd name="T24" fmla="*/ 278 w 618"/>
                <a:gd name="T25" fmla="*/ 480 h 480"/>
                <a:gd name="T26" fmla="*/ 261 w 618"/>
                <a:gd name="T27" fmla="*/ 480 h 480"/>
                <a:gd name="T28" fmla="*/ 240 w 618"/>
                <a:gd name="T29" fmla="*/ 473 h 480"/>
                <a:gd name="T30" fmla="*/ 213 w 618"/>
                <a:gd name="T31" fmla="*/ 459 h 480"/>
                <a:gd name="T32" fmla="*/ 158 w 618"/>
                <a:gd name="T33" fmla="*/ 420 h 480"/>
                <a:gd name="T34" fmla="*/ 80 w 618"/>
                <a:gd name="T35" fmla="*/ 357 h 480"/>
                <a:gd name="T36" fmla="*/ 30 w 618"/>
                <a:gd name="T37" fmla="*/ 311 h 480"/>
                <a:gd name="T38" fmla="*/ 11 w 618"/>
                <a:gd name="T39" fmla="*/ 288 h 480"/>
                <a:gd name="T40" fmla="*/ 2 w 618"/>
                <a:gd name="T41" fmla="*/ 268 h 480"/>
                <a:gd name="T42" fmla="*/ 0 w 618"/>
                <a:gd name="T43" fmla="*/ 256 h 480"/>
                <a:gd name="T44" fmla="*/ 2 w 618"/>
                <a:gd name="T45" fmla="*/ 248 h 480"/>
                <a:gd name="T46" fmla="*/ 33 w 618"/>
                <a:gd name="T47" fmla="*/ 219 h 480"/>
                <a:gd name="T48" fmla="*/ 110 w 618"/>
                <a:gd name="T49" fmla="*/ 161 h 480"/>
                <a:gd name="T50" fmla="*/ 181 w 618"/>
                <a:gd name="T51" fmla="*/ 115 h 480"/>
                <a:gd name="T52" fmla="*/ 232 w 618"/>
                <a:gd name="T53" fmla="*/ 83 h 480"/>
                <a:gd name="T54" fmla="*/ 286 w 618"/>
                <a:gd name="T55" fmla="*/ 53 h 480"/>
                <a:gd name="T56" fmla="*/ 344 w 618"/>
                <a:gd name="T57" fmla="*/ 21 h 480"/>
                <a:gd name="T58" fmla="*/ 380 w 618"/>
                <a:gd name="T59" fmla="*/ 3 h 480"/>
                <a:gd name="T60" fmla="*/ 394 w 618"/>
                <a:gd name="T61" fmla="*/ 0 h 480"/>
                <a:gd name="T62" fmla="*/ 406 w 618"/>
                <a:gd name="T63" fmla="*/ 0 h 480"/>
                <a:gd name="T64" fmla="*/ 420 w 618"/>
                <a:gd name="T65" fmla="*/ 3 h 480"/>
                <a:gd name="T66" fmla="*/ 439 w 618"/>
                <a:gd name="T67" fmla="*/ 11 h 480"/>
                <a:gd name="T68" fmla="*/ 464 w 618"/>
                <a:gd name="T69" fmla="*/ 31 h 480"/>
                <a:gd name="T70" fmla="*/ 505 w 618"/>
                <a:gd name="T71" fmla="*/ 82 h 480"/>
                <a:gd name="T72" fmla="*/ 565 w 618"/>
                <a:gd name="T73" fmla="*/ 15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8" h="480">
                  <a:moveTo>
                    <a:pt x="596" y="192"/>
                  </a:moveTo>
                  <a:lnTo>
                    <a:pt x="605" y="206"/>
                  </a:lnTo>
                  <a:lnTo>
                    <a:pt x="611" y="218"/>
                  </a:lnTo>
                  <a:lnTo>
                    <a:pt x="616" y="229"/>
                  </a:lnTo>
                  <a:lnTo>
                    <a:pt x="618" y="239"/>
                  </a:lnTo>
                  <a:lnTo>
                    <a:pt x="618" y="245"/>
                  </a:lnTo>
                  <a:lnTo>
                    <a:pt x="617" y="249"/>
                  </a:lnTo>
                  <a:lnTo>
                    <a:pt x="616" y="254"/>
                  </a:lnTo>
                  <a:lnTo>
                    <a:pt x="614" y="258"/>
                  </a:lnTo>
                  <a:lnTo>
                    <a:pt x="611" y="263"/>
                  </a:lnTo>
                  <a:lnTo>
                    <a:pt x="609" y="266"/>
                  </a:lnTo>
                  <a:lnTo>
                    <a:pt x="605" y="270"/>
                  </a:lnTo>
                  <a:lnTo>
                    <a:pt x="600" y="273"/>
                  </a:lnTo>
                  <a:lnTo>
                    <a:pt x="575" y="286"/>
                  </a:lnTo>
                  <a:lnTo>
                    <a:pt x="550" y="300"/>
                  </a:lnTo>
                  <a:lnTo>
                    <a:pt x="527" y="313"/>
                  </a:lnTo>
                  <a:lnTo>
                    <a:pt x="503" y="327"/>
                  </a:lnTo>
                  <a:lnTo>
                    <a:pt x="480" y="340"/>
                  </a:lnTo>
                  <a:lnTo>
                    <a:pt x="458" y="354"/>
                  </a:lnTo>
                  <a:lnTo>
                    <a:pt x="436" y="366"/>
                  </a:lnTo>
                  <a:lnTo>
                    <a:pt x="416" y="379"/>
                  </a:lnTo>
                  <a:lnTo>
                    <a:pt x="377" y="406"/>
                  </a:lnTo>
                  <a:lnTo>
                    <a:pt x="342" y="431"/>
                  </a:lnTo>
                  <a:lnTo>
                    <a:pt x="311" y="456"/>
                  </a:lnTo>
                  <a:lnTo>
                    <a:pt x="285" y="478"/>
                  </a:lnTo>
                  <a:lnTo>
                    <a:pt x="278" y="480"/>
                  </a:lnTo>
                  <a:lnTo>
                    <a:pt x="271" y="480"/>
                  </a:lnTo>
                  <a:lnTo>
                    <a:pt x="261" y="480"/>
                  </a:lnTo>
                  <a:lnTo>
                    <a:pt x="251" y="477"/>
                  </a:lnTo>
                  <a:lnTo>
                    <a:pt x="240" y="473"/>
                  </a:lnTo>
                  <a:lnTo>
                    <a:pt x="226" y="467"/>
                  </a:lnTo>
                  <a:lnTo>
                    <a:pt x="213" y="459"/>
                  </a:lnTo>
                  <a:lnTo>
                    <a:pt x="198" y="449"/>
                  </a:lnTo>
                  <a:lnTo>
                    <a:pt x="158" y="420"/>
                  </a:lnTo>
                  <a:lnTo>
                    <a:pt x="118" y="390"/>
                  </a:lnTo>
                  <a:lnTo>
                    <a:pt x="80" y="357"/>
                  </a:lnTo>
                  <a:lnTo>
                    <a:pt x="43" y="325"/>
                  </a:lnTo>
                  <a:lnTo>
                    <a:pt x="30" y="311"/>
                  </a:lnTo>
                  <a:lnTo>
                    <a:pt x="20" y="299"/>
                  </a:lnTo>
                  <a:lnTo>
                    <a:pt x="11" y="288"/>
                  </a:lnTo>
                  <a:lnTo>
                    <a:pt x="5" y="277"/>
                  </a:lnTo>
                  <a:lnTo>
                    <a:pt x="2" y="268"/>
                  </a:lnTo>
                  <a:lnTo>
                    <a:pt x="0" y="260"/>
                  </a:lnTo>
                  <a:lnTo>
                    <a:pt x="0" y="256"/>
                  </a:lnTo>
                  <a:lnTo>
                    <a:pt x="1" y="252"/>
                  </a:lnTo>
                  <a:lnTo>
                    <a:pt x="2" y="248"/>
                  </a:lnTo>
                  <a:lnTo>
                    <a:pt x="3" y="245"/>
                  </a:lnTo>
                  <a:lnTo>
                    <a:pt x="33" y="219"/>
                  </a:lnTo>
                  <a:lnTo>
                    <a:pt x="70" y="191"/>
                  </a:lnTo>
                  <a:lnTo>
                    <a:pt x="110" y="161"/>
                  </a:lnTo>
                  <a:lnTo>
                    <a:pt x="158" y="129"/>
                  </a:lnTo>
                  <a:lnTo>
                    <a:pt x="181" y="115"/>
                  </a:lnTo>
                  <a:lnTo>
                    <a:pt x="206" y="99"/>
                  </a:lnTo>
                  <a:lnTo>
                    <a:pt x="232" y="83"/>
                  </a:lnTo>
                  <a:lnTo>
                    <a:pt x="259" y="68"/>
                  </a:lnTo>
                  <a:lnTo>
                    <a:pt x="286" y="53"/>
                  </a:lnTo>
                  <a:lnTo>
                    <a:pt x="315" y="37"/>
                  </a:lnTo>
                  <a:lnTo>
                    <a:pt x="344" y="21"/>
                  </a:lnTo>
                  <a:lnTo>
                    <a:pt x="373" y="5"/>
                  </a:lnTo>
                  <a:lnTo>
                    <a:pt x="380" y="3"/>
                  </a:lnTo>
                  <a:lnTo>
                    <a:pt x="387" y="2"/>
                  </a:lnTo>
                  <a:lnTo>
                    <a:pt x="394" y="0"/>
                  </a:lnTo>
                  <a:lnTo>
                    <a:pt x="399" y="0"/>
                  </a:lnTo>
                  <a:lnTo>
                    <a:pt x="406" y="0"/>
                  </a:lnTo>
                  <a:lnTo>
                    <a:pt x="413" y="2"/>
                  </a:lnTo>
                  <a:lnTo>
                    <a:pt x="420" y="3"/>
                  </a:lnTo>
                  <a:lnTo>
                    <a:pt x="425" y="5"/>
                  </a:lnTo>
                  <a:lnTo>
                    <a:pt x="439" y="11"/>
                  </a:lnTo>
                  <a:lnTo>
                    <a:pt x="451" y="20"/>
                  </a:lnTo>
                  <a:lnTo>
                    <a:pt x="464" y="31"/>
                  </a:lnTo>
                  <a:lnTo>
                    <a:pt x="476" y="43"/>
                  </a:lnTo>
                  <a:lnTo>
                    <a:pt x="505" y="82"/>
                  </a:lnTo>
                  <a:lnTo>
                    <a:pt x="535" y="119"/>
                  </a:lnTo>
                  <a:lnTo>
                    <a:pt x="565" y="156"/>
                  </a:lnTo>
                  <a:lnTo>
                    <a:pt x="59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0" name="Freeform 102"/>
            <p:cNvSpPr>
              <a:spLocks/>
            </p:cNvSpPr>
            <p:nvPr userDrawn="1"/>
          </p:nvSpPr>
          <p:spPr bwMode="auto">
            <a:xfrm>
              <a:off x="2938" y="1745"/>
              <a:ext cx="112" cy="76"/>
            </a:xfrm>
            <a:custGeom>
              <a:avLst/>
              <a:gdLst>
                <a:gd name="T0" fmla="*/ 786 w 786"/>
                <a:gd name="T1" fmla="*/ 247 h 535"/>
                <a:gd name="T2" fmla="*/ 786 w 786"/>
                <a:gd name="T3" fmla="*/ 268 h 535"/>
                <a:gd name="T4" fmla="*/ 782 w 786"/>
                <a:gd name="T5" fmla="*/ 281 h 535"/>
                <a:gd name="T6" fmla="*/ 778 w 786"/>
                <a:gd name="T7" fmla="*/ 292 h 535"/>
                <a:gd name="T8" fmla="*/ 771 w 786"/>
                <a:gd name="T9" fmla="*/ 302 h 535"/>
                <a:gd name="T10" fmla="*/ 756 w 786"/>
                <a:gd name="T11" fmla="*/ 314 h 535"/>
                <a:gd name="T12" fmla="*/ 677 w 786"/>
                <a:gd name="T13" fmla="*/ 346 h 535"/>
                <a:gd name="T14" fmla="*/ 543 w 786"/>
                <a:gd name="T15" fmla="*/ 397 h 535"/>
                <a:gd name="T16" fmla="*/ 413 w 786"/>
                <a:gd name="T17" fmla="*/ 450 h 535"/>
                <a:gd name="T18" fmla="*/ 288 w 786"/>
                <a:gd name="T19" fmla="*/ 504 h 535"/>
                <a:gd name="T20" fmla="*/ 215 w 786"/>
                <a:gd name="T21" fmla="*/ 535 h 535"/>
                <a:gd name="T22" fmla="*/ 190 w 786"/>
                <a:gd name="T23" fmla="*/ 534 h 535"/>
                <a:gd name="T24" fmla="*/ 165 w 786"/>
                <a:gd name="T25" fmla="*/ 526 h 535"/>
                <a:gd name="T26" fmla="*/ 140 w 786"/>
                <a:gd name="T27" fmla="*/ 508 h 535"/>
                <a:gd name="T28" fmla="*/ 99 w 786"/>
                <a:gd name="T29" fmla="*/ 460 h 535"/>
                <a:gd name="T30" fmla="*/ 43 w 786"/>
                <a:gd name="T31" fmla="*/ 384 h 535"/>
                <a:gd name="T32" fmla="*/ 8 w 786"/>
                <a:gd name="T33" fmla="*/ 329 h 535"/>
                <a:gd name="T34" fmla="*/ 1 w 786"/>
                <a:gd name="T35" fmla="*/ 307 h 535"/>
                <a:gd name="T36" fmla="*/ 0 w 786"/>
                <a:gd name="T37" fmla="*/ 295 h 535"/>
                <a:gd name="T38" fmla="*/ 2 w 786"/>
                <a:gd name="T39" fmla="*/ 283 h 535"/>
                <a:gd name="T40" fmla="*/ 7 w 786"/>
                <a:gd name="T41" fmla="*/ 272 h 535"/>
                <a:gd name="T42" fmla="*/ 14 w 786"/>
                <a:gd name="T43" fmla="*/ 262 h 535"/>
                <a:gd name="T44" fmla="*/ 24 w 786"/>
                <a:gd name="T45" fmla="*/ 253 h 535"/>
                <a:gd name="T46" fmla="*/ 101 w 786"/>
                <a:gd name="T47" fmla="*/ 217 h 535"/>
                <a:gd name="T48" fmla="*/ 248 w 786"/>
                <a:gd name="T49" fmla="*/ 153 h 535"/>
                <a:gd name="T50" fmla="*/ 401 w 786"/>
                <a:gd name="T51" fmla="*/ 91 h 535"/>
                <a:gd name="T52" fmla="*/ 558 w 786"/>
                <a:gd name="T53" fmla="*/ 32 h 535"/>
                <a:gd name="T54" fmla="*/ 645 w 786"/>
                <a:gd name="T55" fmla="*/ 1 h 535"/>
                <a:gd name="T56" fmla="*/ 660 w 786"/>
                <a:gd name="T57" fmla="*/ 0 h 535"/>
                <a:gd name="T58" fmla="*/ 674 w 786"/>
                <a:gd name="T59" fmla="*/ 1 h 535"/>
                <a:gd name="T60" fmla="*/ 686 w 786"/>
                <a:gd name="T61" fmla="*/ 5 h 535"/>
                <a:gd name="T62" fmla="*/ 699 w 786"/>
                <a:gd name="T63" fmla="*/ 11 h 535"/>
                <a:gd name="T64" fmla="*/ 709 w 786"/>
                <a:gd name="T65" fmla="*/ 20 h 535"/>
                <a:gd name="T66" fmla="*/ 718 w 786"/>
                <a:gd name="T67" fmla="*/ 32 h 535"/>
                <a:gd name="T68" fmla="*/ 726 w 786"/>
                <a:gd name="T69" fmla="*/ 46 h 535"/>
                <a:gd name="T70" fmla="*/ 737 w 786"/>
                <a:gd name="T71" fmla="*/ 78 h 535"/>
                <a:gd name="T72" fmla="*/ 751 w 786"/>
                <a:gd name="T73" fmla="*/ 121 h 535"/>
                <a:gd name="T74" fmla="*/ 764 w 786"/>
                <a:gd name="T75" fmla="*/ 166 h 535"/>
                <a:gd name="T76" fmla="*/ 777 w 786"/>
                <a:gd name="T77" fmla="*/ 209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6" h="535">
                  <a:moveTo>
                    <a:pt x="783" y="230"/>
                  </a:moveTo>
                  <a:lnTo>
                    <a:pt x="786" y="247"/>
                  </a:lnTo>
                  <a:lnTo>
                    <a:pt x="786" y="262"/>
                  </a:lnTo>
                  <a:lnTo>
                    <a:pt x="786" y="268"/>
                  </a:lnTo>
                  <a:lnTo>
                    <a:pt x="785" y="274"/>
                  </a:lnTo>
                  <a:lnTo>
                    <a:pt x="782" y="281"/>
                  </a:lnTo>
                  <a:lnTo>
                    <a:pt x="780" y="286"/>
                  </a:lnTo>
                  <a:lnTo>
                    <a:pt x="778" y="292"/>
                  </a:lnTo>
                  <a:lnTo>
                    <a:pt x="774" y="297"/>
                  </a:lnTo>
                  <a:lnTo>
                    <a:pt x="771" y="302"/>
                  </a:lnTo>
                  <a:lnTo>
                    <a:pt x="766" y="306"/>
                  </a:lnTo>
                  <a:lnTo>
                    <a:pt x="756" y="314"/>
                  </a:lnTo>
                  <a:lnTo>
                    <a:pt x="745" y="322"/>
                  </a:lnTo>
                  <a:lnTo>
                    <a:pt x="677" y="346"/>
                  </a:lnTo>
                  <a:lnTo>
                    <a:pt x="610" y="371"/>
                  </a:lnTo>
                  <a:lnTo>
                    <a:pt x="543" y="397"/>
                  </a:lnTo>
                  <a:lnTo>
                    <a:pt x="478" y="423"/>
                  </a:lnTo>
                  <a:lnTo>
                    <a:pt x="413" y="450"/>
                  </a:lnTo>
                  <a:lnTo>
                    <a:pt x="350" y="477"/>
                  </a:lnTo>
                  <a:lnTo>
                    <a:pt x="288" y="504"/>
                  </a:lnTo>
                  <a:lnTo>
                    <a:pt x="228" y="532"/>
                  </a:lnTo>
                  <a:lnTo>
                    <a:pt x="215" y="535"/>
                  </a:lnTo>
                  <a:lnTo>
                    <a:pt x="202" y="535"/>
                  </a:lnTo>
                  <a:lnTo>
                    <a:pt x="190" y="534"/>
                  </a:lnTo>
                  <a:lnTo>
                    <a:pt x="177" y="532"/>
                  </a:lnTo>
                  <a:lnTo>
                    <a:pt x="165" y="526"/>
                  </a:lnTo>
                  <a:lnTo>
                    <a:pt x="152" y="518"/>
                  </a:lnTo>
                  <a:lnTo>
                    <a:pt x="140" y="508"/>
                  </a:lnTo>
                  <a:lnTo>
                    <a:pt x="128" y="497"/>
                  </a:lnTo>
                  <a:lnTo>
                    <a:pt x="99" y="460"/>
                  </a:lnTo>
                  <a:lnTo>
                    <a:pt x="71" y="422"/>
                  </a:lnTo>
                  <a:lnTo>
                    <a:pt x="43" y="384"/>
                  </a:lnTo>
                  <a:lnTo>
                    <a:pt x="16" y="344"/>
                  </a:lnTo>
                  <a:lnTo>
                    <a:pt x="8" y="329"/>
                  </a:lnTo>
                  <a:lnTo>
                    <a:pt x="2" y="314"/>
                  </a:lnTo>
                  <a:lnTo>
                    <a:pt x="1" y="307"/>
                  </a:lnTo>
                  <a:lnTo>
                    <a:pt x="0" y="301"/>
                  </a:lnTo>
                  <a:lnTo>
                    <a:pt x="0" y="295"/>
                  </a:lnTo>
                  <a:lnTo>
                    <a:pt x="1" y="288"/>
                  </a:lnTo>
                  <a:lnTo>
                    <a:pt x="2" y="283"/>
                  </a:lnTo>
                  <a:lnTo>
                    <a:pt x="3" y="277"/>
                  </a:lnTo>
                  <a:lnTo>
                    <a:pt x="7" y="272"/>
                  </a:lnTo>
                  <a:lnTo>
                    <a:pt x="10" y="267"/>
                  </a:lnTo>
                  <a:lnTo>
                    <a:pt x="14" y="262"/>
                  </a:lnTo>
                  <a:lnTo>
                    <a:pt x="19" y="257"/>
                  </a:lnTo>
                  <a:lnTo>
                    <a:pt x="24" y="253"/>
                  </a:lnTo>
                  <a:lnTo>
                    <a:pt x="31" y="249"/>
                  </a:lnTo>
                  <a:lnTo>
                    <a:pt x="101" y="217"/>
                  </a:lnTo>
                  <a:lnTo>
                    <a:pt x="174" y="184"/>
                  </a:lnTo>
                  <a:lnTo>
                    <a:pt x="248" y="153"/>
                  </a:lnTo>
                  <a:lnTo>
                    <a:pt x="324" y="121"/>
                  </a:lnTo>
                  <a:lnTo>
                    <a:pt x="401" y="91"/>
                  </a:lnTo>
                  <a:lnTo>
                    <a:pt x="479" y="61"/>
                  </a:lnTo>
                  <a:lnTo>
                    <a:pt x="558" y="32"/>
                  </a:lnTo>
                  <a:lnTo>
                    <a:pt x="637" y="2"/>
                  </a:lnTo>
                  <a:lnTo>
                    <a:pt x="645" y="1"/>
                  </a:lnTo>
                  <a:lnTo>
                    <a:pt x="652" y="0"/>
                  </a:lnTo>
                  <a:lnTo>
                    <a:pt x="660" y="0"/>
                  </a:lnTo>
                  <a:lnTo>
                    <a:pt x="667" y="0"/>
                  </a:lnTo>
                  <a:lnTo>
                    <a:pt x="674" y="1"/>
                  </a:lnTo>
                  <a:lnTo>
                    <a:pt x="681" y="2"/>
                  </a:lnTo>
                  <a:lnTo>
                    <a:pt x="686" y="5"/>
                  </a:lnTo>
                  <a:lnTo>
                    <a:pt x="693" y="8"/>
                  </a:lnTo>
                  <a:lnTo>
                    <a:pt x="699" y="11"/>
                  </a:lnTo>
                  <a:lnTo>
                    <a:pt x="704" y="16"/>
                  </a:lnTo>
                  <a:lnTo>
                    <a:pt x="709" y="20"/>
                  </a:lnTo>
                  <a:lnTo>
                    <a:pt x="713" y="26"/>
                  </a:lnTo>
                  <a:lnTo>
                    <a:pt x="718" y="32"/>
                  </a:lnTo>
                  <a:lnTo>
                    <a:pt x="722" y="39"/>
                  </a:lnTo>
                  <a:lnTo>
                    <a:pt x="726" y="46"/>
                  </a:lnTo>
                  <a:lnTo>
                    <a:pt x="730" y="55"/>
                  </a:lnTo>
                  <a:lnTo>
                    <a:pt x="737" y="78"/>
                  </a:lnTo>
                  <a:lnTo>
                    <a:pt x="744" y="100"/>
                  </a:lnTo>
                  <a:lnTo>
                    <a:pt x="751" y="121"/>
                  </a:lnTo>
                  <a:lnTo>
                    <a:pt x="757" y="144"/>
                  </a:lnTo>
                  <a:lnTo>
                    <a:pt x="764" y="166"/>
                  </a:lnTo>
                  <a:lnTo>
                    <a:pt x="771" y="188"/>
                  </a:lnTo>
                  <a:lnTo>
                    <a:pt x="777" y="209"/>
                  </a:lnTo>
                  <a:lnTo>
                    <a:pt x="7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1" name="Freeform 103"/>
            <p:cNvSpPr>
              <a:spLocks/>
            </p:cNvSpPr>
            <p:nvPr userDrawn="1"/>
          </p:nvSpPr>
          <p:spPr bwMode="auto">
            <a:xfrm>
              <a:off x="3075" y="1708"/>
              <a:ext cx="100" cy="70"/>
            </a:xfrm>
            <a:custGeom>
              <a:avLst/>
              <a:gdLst>
                <a:gd name="T0" fmla="*/ 683 w 700"/>
                <a:gd name="T1" fmla="*/ 283 h 485"/>
                <a:gd name="T2" fmla="*/ 673 w 700"/>
                <a:gd name="T3" fmla="*/ 313 h 485"/>
                <a:gd name="T4" fmla="*/ 659 w 700"/>
                <a:gd name="T5" fmla="*/ 334 h 485"/>
                <a:gd name="T6" fmla="*/ 640 w 700"/>
                <a:gd name="T7" fmla="*/ 348 h 485"/>
                <a:gd name="T8" fmla="*/ 610 w 700"/>
                <a:gd name="T9" fmla="*/ 356 h 485"/>
                <a:gd name="T10" fmla="*/ 572 w 700"/>
                <a:gd name="T11" fmla="*/ 364 h 485"/>
                <a:gd name="T12" fmla="*/ 501 w 700"/>
                <a:gd name="T13" fmla="*/ 380 h 485"/>
                <a:gd name="T14" fmla="*/ 397 w 700"/>
                <a:gd name="T15" fmla="*/ 404 h 485"/>
                <a:gd name="T16" fmla="*/ 288 w 700"/>
                <a:gd name="T17" fmla="*/ 434 h 485"/>
                <a:gd name="T18" fmla="*/ 178 w 700"/>
                <a:gd name="T19" fmla="*/ 466 h 485"/>
                <a:gd name="T20" fmla="*/ 109 w 700"/>
                <a:gd name="T21" fmla="*/ 485 h 485"/>
                <a:gd name="T22" fmla="*/ 91 w 700"/>
                <a:gd name="T23" fmla="*/ 483 h 485"/>
                <a:gd name="T24" fmla="*/ 81 w 700"/>
                <a:gd name="T25" fmla="*/ 479 h 485"/>
                <a:gd name="T26" fmla="*/ 72 w 700"/>
                <a:gd name="T27" fmla="*/ 472 h 485"/>
                <a:gd name="T28" fmla="*/ 64 w 700"/>
                <a:gd name="T29" fmla="*/ 463 h 485"/>
                <a:gd name="T30" fmla="*/ 52 w 700"/>
                <a:gd name="T31" fmla="*/ 446 h 485"/>
                <a:gd name="T32" fmla="*/ 42 w 700"/>
                <a:gd name="T33" fmla="*/ 409 h 485"/>
                <a:gd name="T34" fmla="*/ 31 w 700"/>
                <a:gd name="T35" fmla="*/ 364 h 485"/>
                <a:gd name="T36" fmla="*/ 20 w 700"/>
                <a:gd name="T37" fmla="*/ 319 h 485"/>
                <a:gd name="T38" fmla="*/ 8 w 700"/>
                <a:gd name="T39" fmla="*/ 274 h 485"/>
                <a:gd name="T40" fmla="*/ 0 w 700"/>
                <a:gd name="T41" fmla="*/ 234 h 485"/>
                <a:gd name="T42" fmla="*/ 2 w 700"/>
                <a:gd name="T43" fmla="*/ 211 h 485"/>
                <a:gd name="T44" fmla="*/ 6 w 700"/>
                <a:gd name="T45" fmla="*/ 197 h 485"/>
                <a:gd name="T46" fmla="*/ 12 w 700"/>
                <a:gd name="T47" fmla="*/ 185 h 485"/>
                <a:gd name="T48" fmla="*/ 20 w 700"/>
                <a:gd name="T49" fmla="*/ 174 h 485"/>
                <a:gd name="T50" fmla="*/ 31 w 700"/>
                <a:gd name="T51" fmla="*/ 163 h 485"/>
                <a:gd name="T52" fmla="*/ 43 w 700"/>
                <a:gd name="T53" fmla="*/ 156 h 485"/>
                <a:gd name="T54" fmla="*/ 117 w 700"/>
                <a:gd name="T55" fmla="*/ 132 h 485"/>
                <a:gd name="T56" fmla="*/ 245 w 700"/>
                <a:gd name="T57" fmla="*/ 94 h 485"/>
                <a:gd name="T58" fmla="*/ 372 w 700"/>
                <a:gd name="T59" fmla="*/ 60 h 485"/>
                <a:gd name="T60" fmla="*/ 495 w 700"/>
                <a:gd name="T61" fmla="*/ 31 h 485"/>
                <a:gd name="T62" fmla="*/ 577 w 700"/>
                <a:gd name="T63" fmla="*/ 13 h 485"/>
                <a:gd name="T64" fmla="*/ 624 w 700"/>
                <a:gd name="T65" fmla="*/ 4 h 485"/>
                <a:gd name="T66" fmla="*/ 652 w 700"/>
                <a:gd name="T67" fmla="*/ 0 h 485"/>
                <a:gd name="T68" fmla="*/ 663 w 700"/>
                <a:gd name="T69" fmla="*/ 2 h 485"/>
                <a:gd name="T70" fmla="*/ 673 w 700"/>
                <a:gd name="T71" fmla="*/ 6 h 485"/>
                <a:gd name="T72" fmla="*/ 681 w 700"/>
                <a:gd name="T73" fmla="*/ 12 h 485"/>
                <a:gd name="T74" fmla="*/ 688 w 700"/>
                <a:gd name="T75" fmla="*/ 22 h 485"/>
                <a:gd name="T76" fmla="*/ 694 w 700"/>
                <a:gd name="T77" fmla="*/ 33 h 485"/>
                <a:gd name="T78" fmla="*/ 698 w 700"/>
                <a:gd name="T79" fmla="*/ 55 h 485"/>
                <a:gd name="T80" fmla="*/ 699 w 700"/>
                <a:gd name="T81" fmla="*/ 97 h 485"/>
                <a:gd name="T82" fmla="*/ 698 w 700"/>
                <a:gd name="T83" fmla="*/ 147 h 485"/>
                <a:gd name="T84" fmla="*/ 695 w 700"/>
                <a:gd name="T85" fmla="*/ 195 h 485"/>
                <a:gd name="T86" fmla="*/ 690 w 700"/>
                <a:gd name="T87"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0" h="485">
                  <a:moveTo>
                    <a:pt x="687" y="267"/>
                  </a:moveTo>
                  <a:lnTo>
                    <a:pt x="683" y="283"/>
                  </a:lnTo>
                  <a:lnTo>
                    <a:pt x="679" y="299"/>
                  </a:lnTo>
                  <a:lnTo>
                    <a:pt x="673" y="313"/>
                  </a:lnTo>
                  <a:lnTo>
                    <a:pt x="666" y="324"/>
                  </a:lnTo>
                  <a:lnTo>
                    <a:pt x="659" y="334"/>
                  </a:lnTo>
                  <a:lnTo>
                    <a:pt x="650" y="342"/>
                  </a:lnTo>
                  <a:lnTo>
                    <a:pt x="640" y="348"/>
                  </a:lnTo>
                  <a:lnTo>
                    <a:pt x="629" y="353"/>
                  </a:lnTo>
                  <a:lnTo>
                    <a:pt x="610" y="356"/>
                  </a:lnTo>
                  <a:lnTo>
                    <a:pt x="591" y="361"/>
                  </a:lnTo>
                  <a:lnTo>
                    <a:pt x="572" y="364"/>
                  </a:lnTo>
                  <a:lnTo>
                    <a:pt x="551" y="369"/>
                  </a:lnTo>
                  <a:lnTo>
                    <a:pt x="501" y="380"/>
                  </a:lnTo>
                  <a:lnTo>
                    <a:pt x="450" y="392"/>
                  </a:lnTo>
                  <a:lnTo>
                    <a:pt x="397" y="404"/>
                  </a:lnTo>
                  <a:lnTo>
                    <a:pt x="343" y="419"/>
                  </a:lnTo>
                  <a:lnTo>
                    <a:pt x="288" y="434"/>
                  </a:lnTo>
                  <a:lnTo>
                    <a:pt x="234" y="449"/>
                  </a:lnTo>
                  <a:lnTo>
                    <a:pt x="178" y="466"/>
                  </a:lnTo>
                  <a:lnTo>
                    <a:pt x="122" y="483"/>
                  </a:lnTo>
                  <a:lnTo>
                    <a:pt x="109" y="485"/>
                  </a:lnTo>
                  <a:lnTo>
                    <a:pt x="96" y="484"/>
                  </a:lnTo>
                  <a:lnTo>
                    <a:pt x="91" y="483"/>
                  </a:lnTo>
                  <a:lnTo>
                    <a:pt x="86" y="481"/>
                  </a:lnTo>
                  <a:lnTo>
                    <a:pt x="81" y="479"/>
                  </a:lnTo>
                  <a:lnTo>
                    <a:pt x="76" y="476"/>
                  </a:lnTo>
                  <a:lnTo>
                    <a:pt x="72" y="472"/>
                  </a:lnTo>
                  <a:lnTo>
                    <a:pt x="67" y="468"/>
                  </a:lnTo>
                  <a:lnTo>
                    <a:pt x="64" y="463"/>
                  </a:lnTo>
                  <a:lnTo>
                    <a:pt x="59" y="458"/>
                  </a:lnTo>
                  <a:lnTo>
                    <a:pt x="52" y="446"/>
                  </a:lnTo>
                  <a:lnTo>
                    <a:pt x="47" y="430"/>
                  </a:lnTo>
                  <a:lnTo>
                    <a:pt x="42" y="409"/>
                  </a:lnTo>
                  <a:lnTo>
                    <a:pt x="37" y="387"/>
                  </a:lnTo>
                  <a:lnTo>
                    <a:pt x="31" y="364"/>
                  </a:lnTo>
                  <a:lnTo>
                    <a:pt x="25" y="342"/>
                  </a:lnTo>
                  <a:lnTo>
                    <a:pt x="20" y="319"/>
                  </a:lnTo>
                  <a:lnTo>
                    <a:pt x="14" y="297"/>
                  </a:lnTo>
                  <a:lnTo>
                    <a:pt x="8" y="274"/>
                  </a:lnTo>
                  <a:lnTo>
                    <a:pt x="3" y="252"/>
                  </a:lnTo>
                  <a:lnTo>
                    <a:pt x="0" y="234"/>
                  </a:lnTo>
                  <a:lnTo>
                    <a:pt x="0" y="218"/>
                  </a:lnTo>
                  <a:lnTo>
                    <a:pt x="2" y="211"/>
                  </a:lnTo>
                  <a:lnTo>
                    <a:pt x="4" y="204"/>
                  </a:lnTo>
                  <a:lnTo>
                    <a:pt x="6" y="197"/>
                  </a:lnTo>
                  <a:lnTo>
                    <a:pt x="8" y="190"/>
                  </a:lnTo>
                  <a:lnTo>
                    <a:pt x="12" y="185"/>
                  </a:lnTo>
                  <a:lnTo>
                    <a:pt x="15" y="179"/>
                  </a:lnTo>
                  <a:lnTo>
                    <a:pt x="20" y="174"/>
                  </a:lnTo>
                  <a:lnTo>
                    <a:pt x="25" y="169"/>
                  </a:lnTo>
                  <a:lnTo>
                    <a:pt x="31" y="163"/>
                  </a:lnTo>
                  <a:lnTo>
                    <a:pt x="37" y="160"/>
                  </a:lnTo>
                  <a:lnTo>
                    <a:pt x="43" y="156"/>
                  </a:lnTo>
                  <a:lnTo>
                    <a:pt x="51" y="152"/>
                  </a:lnTo>
                  <a:lnTo>
                    <a:pt x="117" y="132"/>
                  </a:lnTo>
                  <a:lnTo>
                    <a:pt x="181" y="113"/>
                  </a:lnTo>
                  <a:lnTo>
                    <a:pt x="245" y="94"/>
                  </a:lnTo>
                  <a:lnTo>
                    <a:pt x="310" y="77"/>
                  </a:lnTo>
                  <a:lnTo>
                    <a:pt x="372" y="60"/>
                  </a:lnTo>
                  <a:lnTo>
                    <a:pt x="434" y="45"/>
                  </a:lnTo>
                  <a:lnTo>
                    <a:pt x="495" y="31"/>
                  </a:lnTo>
                  <a:lnTo>
                    <a:pt x="554" y="18"/>
                  </a:lnTo>
                  <a:lnTo>
                    <a:pt x="577" y="13"/>
                  </a:lnTo>
                  <a:lnTo>
                    <a:pt x="601" y="9"/>
                  </a:lnTo>
                  <a:lnTo>
                    <a:pt x="624" y="4"/>
                  </a:lnTo>
                  <a:lnTo>
                    <a:pt x="645" y="0"/>
                  </a:lnTo>
                  <a:lnTo>
                    <a:pt x="652" y="0"/>
                  </a:lnTo>
                  <a:lnTo>
                    <a:pt x="657" y="1"/>
                  </a:lnTo>
                  <a:lnTo>
                    <a:pt x="663" y="2"/>
                  </a:lnTo>
                  <a:lnTo>
                    <a:pt x="668" y="3"/>
                  </a:lnTo>
                  <a:lnTo>
                    <a:pt x="673" y="6"/>
                  </a:lnTo>
                  <a:lnTo>
                    <a:pt x="677" y="9"/>
                  </a:lnTo>
                  <a:lnTo>
                    <a:pt x="681" y="12"/>
                  </a:lnTo>
                  <a:lnTo>
                    <a:pt x="685" y="17"/>
                  </a:lnTo>
                  <a:lnTo>
                    <a:pt x="688" y="22"/>
                  </a:lnTo>
                  <a:lnTo>
                    <a:pt x="691" y="27"/>
                  </a:lnTo>
                  <a:lnTo>
                    <a:pt x="694" y="33"/>
                  </a:lnTo>
                  <a:lnTo>
                    <a:pt x="696" y="40"/>
                  </a:lnTo>
                  <a:lnTo>
                    <a:pt x="698" y="55"/>
                  </a:lnTo>
                  <a:lnTo>
                    <a:pt x="700" y="73"/>
                  </a:lnTo>
                  <a:lnTo>
                    <a:pt x="699" y="97"/>
                  </a:lnTo>
                  <a:lnTo>
                    <a:pt x="699" y="122"/>
                  </a:lnTo>
                  <a:lnTo>
                    <a:pt x="698" y="147"/>
                  </a:lnTo>
                  <a:lnTo>
                    <a:pt x="696" y="170"/>
                  </a:lnTo>
                  <a:lnTo>
                    <a:pt x="695" y="195"/>
                  </a:lnTo>
                  <a:lnTo>
                    <a:pt x="692" y="218"/>
                  </a:lnTo>
                  <a:lnTo>
                    <a:pt x="690" y="243"/>
                  </a:lnTo>
                  <a:lnTo>
                    <a:pt x="687"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2" name="Freeform 104"/>
            <p:cNvSpPr>
              <a:spLocks/>
            </p:cNvSpPr>
            <p:nvPr userDrawn="1"/>
          </p:nvSpPr>
          <p:spPr bwMode="auto">
            <a:xfrm>
              <a:off x="2911" y="1840"/>
              <a:ext cx="80" cy="50"/>
            </a:xfrm>
            <a:custGeom>
              <a:avLst/>
              <a:gdLst>
                <a:gd name="T0" fmla="*/ 544 w 561"/>
                <a:gd name="T1" fmla="*/ 154 h 346"/>
                <a:gd name="T2" fmla="*/ 559 w 561"/>
                <a:gd name="T3" fmla="*/ 173 h 346"/>
                <a:gd name="T4" fmla="*/ 561 w 561"/>
                <a:gd name="T5" fmla="*/ 187 h 346"/>
                <a:gd name="T6" fmla="*/ 557 w 561"/>
                <a:gd name="T7" fmla="*/ 196 h 346"/>
                <a:gd name="T8" fmla="*/ 519 w 561"/>
                <a:gd name="T9" fmla="*/ 218 h 346"/>
                <a:gd name="T10" fmla="*/ 453 w 561"/>
                <a:gd name="T11" fmla="*/ 255 h 346"/>
                <a:gd name="T12" fmla="*/ 395 w 561"/>
                <a:gd name="T13" fmla="*/ 293 h 346"/>
                <a:gd name="T14" fmla="*/ 349 w 561"/>
                <a:gd name="T15" fmla="*/ 328 h 346"/>
                <a:gd name="T16" fmla="*/ 324 w 561"/>
                <a:gd name="T17" fmla="*/ 346 h 346"/>
                <a:gd name="T18" fmla="*/ 307 w 561"/>
                <a:gd name="T19" fmla="*/ 346 h 346"/>
                <a:gd name="T20" fmla="*/ 285 w 561"/>
                <a:gd name="T21" fmla="*/ 344 h 346"/>
                <a:gd name="T22" fmla="*/ 256 w 561"/>
                <a:gd name="T23" fmla="*/ 336 h 346"/>
                <a:gd name="T24" fmla="*/ 216 w 561"/>
                <a:gd name="T25" fmla="*/ 322 h 346"/>
                <a:gd name="T26" fmla="*/ 170 w 561"/>
                <a:gd name="T27" fmla="*/ 305 h 346"/>
                <a:gd name="T28" fmla="*/ 125 w 561"/>
                <a:gd name="T29" fmla="*/ 285 h 346"/>
                <a:gd name="T30" fmla="*/ 79 w 561"/>
                <a:gd name="T31" fmla="*/ 265 h 346"/>
                <a:gd name="T32" fmla="*/ 42 w 561"/>
                <a:gd name="T33" fmla="*/ 245 h 346"/>
                <a:gd name="T34" fmla="*/ 18 w 561"/>
                <a:gd name="T35" fmla="*/ 229 h 346"/>
                <a:gd name="T36" fmla="*/ 5 w 561"/>
                <a:gd name="T37" fmla="*/ 216 h 346"/>
                <a:gd name="T38" fmla="*/ 0 w 561"/>
                <a:gd name="T39" fmla="*/ 207 h 346"/>
                <a:gd name="T40" fmla="*/ 0 w 561"/>
                <a:gd name="T41" fmla="*/ 201 h 346"/>
                <a:gd name="T42" fmla="*/ 26 w 561"/>
                <a:gd name="T43" fmla="*/ 177 h 346"/>
                <a:gd name="T44" fmla="*/ 88 w 561"/>
                <a:gd name="T45" fmla="*/ 130 h 346"/>
                <a:gd name="T46" fmla="*/ 146 w 561"/>
                <a:gd name="T47" fmla="*/ 93 h 346"/>
                <a:gd name="T48" fmla="*/ 187 w 561"/>
                <a:gd name="T49" fmla="*/ 68 h 346"/>
                <a:gd name="T50" fmla="*/ 231 w 561"/>
                <a:gd name="T51" fmla="*/ 42 h 346"/>
                <a:gd name="T52" fmla="*/ 277 w 561"/>
                <a:gd name="T53" fmla="*/ 16 h 346"/>
                <a:gd name="T54" fmla="*/ 313 w 561"/>
                <a:gd name="T55" fmla="*/ 1 h 346"/>
                <a:gd name="T56" fmla="*/ 336 w 561"/>
                <a:gd name="T57" fmla="*/ 1 h 346"/>
                <a:gd name="T58" fmla="*/ 360 w 561"/>
                <a:gd name="T59" fmla="*/ 7 h 346"/>
                <a:gd name="T60" fmla="*/ 386 w 561"/>
                <a:gd name="T61" fmla="*/ 22 h 346"/>
                <a:gd name="T62" fmla="*/ 433 w 561"/>
                <a:gd name="T63" fmla="*/ 61 h 346"/>
                <a:gd name="T64" fmla="*/ 498 w 561"/>
                <a:gd name="T65" fmla="*/ 11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1" h="346">
                  <a:moveTo>
                    <a:pt x="531" y="142"/>
                  </a:moveTo>
                  <a:lnTo>
                    <a:pt x="544" y="154"/>
                  </a:lnTo>
                  <a:lnTo>
                    <a:pt x="554" y="164"/>
                  </a:lnTo>
                  <a:lnTo>
                    <a:pt x="559" y="173"/>
                  </a:lnTo>
                  <a:lnTo>
                    <a:pt x="561" y="180"/>
                  </a:lnTo>
                  <a:lnTo>
                    <a:pt x="561" y="187"/>
                  </a:lnTo>
                  <a:lnTo>
                    <a:pt x="560" y="191"/>
                  </a:lnTo>
                  <a:lnTo>
                    <a:pt x="557" y="196"/>
                  </a:lnTo>
                  <a:lnTo>
                    <a:pt x="554" y="199"/>
                  </a:lnTo>
                  <a:lnTo>
                    <a:pt x="519" y="218"/>
                  </a:lnTo>
                  <a:lnTo>
                    <a:pt x="485" y="237"/>
                  </a:lnTo>
                  <a:lnTo>
                    <a:pt x="453" y="255"/>
                  </a:lnTo>
                  <a:lnTo>
                    <a:pt x="424" y="274"/>
                  </a:lnTo>
                  <a:lnTo>
                    <a:pt x="395" y="293"/>
                  </a:lnTo>
                  <a:lnTo>
                    <a:pt x="371" y="310"/>
                  </a:lnTo>
                  <a:lnTo>
                    <a:pt x="349" y="328"/>
                  </a:lnTo>
                  <a:lnTo>
                    <a:pt x="330" y="344"/>
                  </a:lnTo>
                  <a:lnTo>
                    <a:pt x="324" y="346"/>
                  </a:lnTo>
                  <a:lnTo>
                    <a:pt x="316" y="346"/>
                  </a:lnTo>
                  <a:lnTo>
                    <a:pt x="307" y="346"/>
                  </a:lnTo>
                  <a:lnTo>
                    <a:pt x="297" y="345"/>
                  </a:lnTo>
                  <a:lnTo>
                    <a:pt x="285" y="344"/>
                  </a:lnTo>
                  <a:lnTo>
                    <a:pt x="271" y="340"/>
                  </a:lnTo>
                  <a:lnTo>
                    <a:pt x="256" y="336"/>
                  </a:lnTo>
                  <a:lnTo>
                    <a:pt x="240" y="331"/>
                  </a:lnTo>
                  <a:lnTo>
                    <a:pt x="216" y="322"/>
                  </a:lnTo>
                  <a:lnTo>
                    <a:pt x="193" y="314"/>
                  </a:lnTo>
                  <a:lnTo>
                    <a:pt x="170" y="305"/>
                  </a:lnTo>
                  <a:lnTo>
                    <a:pt x="147" y="296"/>
                  </a:lnTo>
                  <a:lnTo>
                    <a:pt x="125" y="285"/>
                  </a:lnTo>
                  <a:lnTo>
                    <a:pt x="102" y="275"/>
                  </a:lnTo>
                  <a:lnTo>
                    <a:pt x="79" y="265"/>
                  </a:lnTo>
                  <a:lnTo>
                    <a:pt x="58" y="254"/>
                  </a:lnTo>
                  <a:lnTo>
                    <a:pt x="42" y="245"/>
                  </a:lnTo>
                  <a:lnTo>
                    <a:pt x="30" y="237"/>
                  </a:lnTo>
                  <a:lnTo>
                    <a:pt x="18" y="229"/>
                  </a:lnTo>
                  <a:lnTo>
                    <a:pt x="11" y="223"/>
                  </a:lnTo>
                  <a:lnTo>
                    <a:pt x="5" y="216"/>
                  </a:lnTo>
                  <a:lnTo>
                    <a:pt x="2" y="209"/>
                  </a:lnTo>
                  <a:lnTo>
                    <a:pt x="0" y="207"/>
                  </a:lnTo>
                  <a:lnTo>
                    <a:pt x="0" y="204"/>
                  </a:lnTo>
                  <a:lnTo>
                    <a:pt x="0" y="201"/>
                  </a:lnTo>
                  <a:lnTo>
                    <a:pt x="2" y="198"/>
                  </a:lnTo>
                  <a:lnTo>
                    <a:pt x="26" y="177"/>
                  </a:lnTo>
                  <a:lnTo>
                    <a:pt x="55" y="154"/>
                  </a:lnTo>
                  <a:lnTo>
                    <a:pt x="88" y="130"/>
                  </a:lnTo>
                  <a:lnTo>
                    <a:pt x="127" y="105"/>
                  </a:lnTo>
                  <a:lnTo>
                    <a:pt x="146" y="93"/>
                  </a:lnTo>
                  <a:lnTo>
                    <a:pt x="166" y="80"/>
                  </a:lnTo>
                  <a:lnTo>
                    <a:pt x="187" y="68"/>
                  </a:lnTo>
                  <a:lnTo>
                    <a:pt x="208" y="54"/>
                  </a:lnTo>
                  <a:lnTo>
                    <a:pt x="231" y="42"/>
                  </a:lnTo>
                  <a:lnTo>
                    <a:pt x="253" y="30"/>
                  </a:lnTo>
                  <a:lnTo>
                    <a:pt x="277" y="16"/>
                  </a:lnTo>
                  <a:lnTo>
                    <a:pt x="302" y="4"/>
                  </a:lnTo>
                  <a:lnTo>
                    <a:pt x="313" y="1"/>
                  </a:lnTo>
                  <a:lnTo>
                    <a:pt x="324" y="0"/>
                  </a:lnTo>
                  <a:lnTo>
                    <a:pt x="336" y="1"/>
                  </a:lnTo>
                  <a:lnTo>
                    <a:pt x="348" y="3"/>
                  </a:lnTo>
                  <a:lnTo>
                    <a:pt x="360" y="7"/>
                  </a:lnTo>
                  <a:lnTo>
                    <a:pt x="373" y="14"/>
                  </a:lnTo>
                  <a:lnTo>
                    <a:pt x="386" y="22"/>
                  </a:lnTo>
                  <a:lnTo>
                    <a:pt x="400" y="32"/>
                  </a:lnTo>
                  <a:lnTo>
                    <a:pt x="433" y="61"/>
                  </a:lnTo>
                  <a:lnTo>
                    <a:pt x="465" y="89"/>
                  </a:lnTo>
                  <a:lnTo>
                    <a:pt x="498" y="116"/>
                  </a:lnTo>
                  <a:lnTo>
                    <a:pt x="531"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3" name="Freeform 105"/>
            <p:cNvSpPr>
              <a:spLocks/>
            </p:cNvSpPr>
            <p:nvPr userDrawn="1"/>
          </p:nvSpPr>
          <p:spPr bwMode="auto">
            <a:xfrm>
              <a:off x="2974" y="1800"/>
              <a:ext cx="90" cy="60"/>
            </a:xfrm>
            <a:custGeom>
              <a:avLst/>
              <a:gdLst>
                <a:gd name="T0" fmla="*/ 627 w 627"/>
                <a:gd name="T1" fmla="*/ 209 h 420"/>
                <a:gd name="T2" fmla="*/ 626 w 627"/>
                <a:gd name="T3" fmla="*/ 231 h 420"/>
                <a:gd name="T4" fmla="*/ 618 w 627"/>
                <a:gd name="T5" fmla="*/ 249 h 420"/>
                <a:gd name="T6" fmla="*/ 605 w 627"/>
                <a:gd name="T7" fmla="*/ 263 h 420"/>
                <a:gd name="T8" fmla="*/ 549 w 627"/>
                <a:gd name="T9" fmla="*/ 286 h 420"/>
                <a:gd name="T10" fmla="*/ 454 w 627"/>
                <a:gd name="T11" fmla="*/ 322 h 420"/>
                <a:gd name="T12" fmla="*/ 363 w 627"/>
                <a:gd name="T13" fmla="*/ 359 h 420"/>
                <a:gd name="T14" fmla="*/ 273 w 627"/>
                <a:gd name="T15" fmla="*/ 397 h 420"/>
                <a:gd name="T16" fmla="*/ 222 w 627"/>
                <a:gd name="T17" fmla="*/ 420 h 420"/>
                <a:gd name="T18" fmla="*/ 200 w 627"/>
                <a:gd name="T19" fmla="*/ 420 h 420"/>
                <a:gd name="T20" fmla="*/ 179 w 627"/>
                <a:gd name="T21" fmla="*/ 413 h 420"/>
                <a:gd name="T22" fmla="*/ 156 w 627"/>
                <a:gd name="T23" fmla="*/ 401 h 420"/>
                <a:gd name="T24" fmla="*/ 113 w 627"/>
                <a:gd name="T25" fmla="*/ 365 h 420"/>
                <a:gd name="T26" fmla="*/ 52 w 627"/>
                <a:gd name="T27" fmla="*/ 308 h 420"/>
                <a:gd name="T28" fmla="*/ 13 w 627"/>
                <a:gd name="T29" fmla="*/ 265 h 420"/>
                <a:gd name="T30" fmla="*/ 4 w 627"/>
                <a:gd name="T31" fmla="*/ 248 h 420"/>
                <a:gd name="T32" fmla="*/ 1 w 627"/>
                <a:gd name="T33" fmla="*/ 238 h 420"/>
                <a:gd name="T34" fmla="*/ 1 w 627"/>
                <a:gd name="T35" fmla="*/ 229 h 420"/>
                <a:gd name="T36" fmla="*/ 4 w 627"/>
                <a:gd name="T37" fmla="*/ 220 h 420"/>
                <a:gd name="T38" fmla="*/ 8 w 627"/>
                <a:gd name="T39" fmla="*/ 212 h 420"/>
                <a:gd name="T40" fmla="*/ 16 w 627"/>
                <a:gd name="T41" fmla="*/ 205 h 420"/>
                <a:gd name="T42" fmla="*/ 78 w 627"/>
                <a:gd name="T43" fmla="*/ 175 h 420"/>
                <a:gd name="T44" fmla="*/ 197 w 627"/>
                <a:gd name="T45" fmla="*/ 124 h 420"/>
                <a:gd name="T46" fmla="*/ 321 w 627"/>
                <a:gd name="T47" fmla="*/ 73 h 420"/>
                <a:gd name="T48" fmla="*/ 447 w 627"/>
                <a:gd name="T49" fmla="*/ 25 h 420"/>
                <a:gd name="T50" fmla="*/ 525 w 627"/>
                <a:gd name="T51" fmla="*/ 0 h 420"/>
                <a:gd name="T52" fmla="*/ 542 w 627"/>
                <a:gd name="T53" fmla="*/ 2 h 420"/>
                <a:gd name="T54" fmla="*/ 552 w 627"/>
                <a:gd name="T55" fmla="*/ 5 h 420"/>
                <a:gd name="T56" fmla="*/ 561 w 627"/>
                <a:gd name="T57" fmla="*/ 11 h 420"/>
                <a:gd name="T58" fmla="*/ 570 w 627"/>
                <a:gd name="T59" fmla="*/ 18 h 420"/>
                <a:gd name="T60" fmla="*/ 580 w 627"/>
                <a:gd name="T61" fmla="*/ 35 h 420"/>
                <a:gd name="T62" fmla="*/ 596 w 627"/>
                <a:gd name="T63" fmla="*/ 87 h 420"/>
                <a:gd name="T64" fmla="*/ 615 w 627"/>
                <a:gd name="T65" fmla="*/ 16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7" h="420">
                  <a:moveTo>
                    <a:pt x="624" y="197"/>
                  </a:moveTo>
                  <a:lnTo>
                    <a:pt x="627" y="209"/>
                  </a:lnTo>
                  <a:lnTo>
                    <a:pt x="627" y="221"/>
                  </a:lnTo>
                  <a:lnTo>
                    <a:pt x="626" y="231"/>
                  </a:lnTo>
                  <a:lnTo>
                    <a:pt x="622" y="242"/>
                  </a:lnTo>
                  <a:lnTo>
                    <a:pt x="618" y="249"/>
                  </a:lnTo>
                  <a:lnTo>
                    <a:pt x="612" y="257"/>
                  </a:lnTo>
                  <a:lnTo>
                    <a:pt x="605" y="263"/>
                  </a:lnTo>
                  <a:lnTo>
                    <a:pt x="597" y="268"/>
                  </a:lnTo>
                  <a:lnTo>
                    <a:pt x="549" y="286"/>
                  </a:lnTo>
                  <a:lnTo>
                    <a:pt x="501" y="303"/>
                  </a:lnTo>
                  <a:lnTo>
                    <a:pt x="454" y="322"/>
                  </a:lnTo>
                  <a:lnTo>
                    <a:pt x="408" y="340"/>
                  </a:lnTo>
                  <a:lnTo>
                    <a:pt x="363" y="359"/>
                  </a:lnTo>
                  <a:lnTo>
                    <a:pt x="317" y="378"/>
                  </a:lnTo>
                  <a:lnTo>
                    <a:pt x="273" y="397"/>
                  </a:lnTo>
                  <a:lnTo>
                    <a:pt x="231" y="418"/>
                  </a:lnTo>
                  <a:lnTo>
                    <a:pt x="222" y="420"/>
                  </a:lnTo>
                  <a:lnTo>
                    <a:pt x="211" y="420"/>
                  </a:lnTo>
                  <a:lnTo>
                    <a:pt x="200" y="420"/>
                  </a:lnTo>
                  <a:lnTo>
                    <a:pt x="190" y="416"/>
                  </a:lnTo>
                  <a:lnTo>
                    <a:pt x="179" y="413"/>
                  </a:lnTo>
                  <a:lnTo>
                    <a:pt x="167" y="408"/>
                  </a:lnTo>
                  <a:lnTo>
                    <a:pt x="156" y="401"/>
                  </a:lnTo>
                  <a:lnTo>
                    <a:pt x="144" y="392"/>
                  </a:lnTo>
                  <a:lnTo>
                    <a:pt x="113" y="365"/>
                  </a:lnTo>
                  <a:lnTo>
                    <a:pt x="83" y="337"/>
                  </a:lnTo>
                  <a:lnTo>
                    <a:pt x="52" y="308"/>
                  </a:lnTo>
                  <a:lnTo>
                    <a:pt x="23" y="277"/>
                  </a:lnTo>
                  <a:lnTo>
                    <a:pt x="13" y="265"/>
                  </a:lnTo>
                  <a:lnTo>
                    <a:pt x="6" y="254"/>
                  </a:lnTo>
                  <a:lnTo>
                    <a:pt x="4" y="248"/>
                  </a:lnTo>
                  <a:lnTo>
                    <a:pt x="3" y="244"/>
                  </a:lnTo>
                  <a:lnTo>
                    <a:pt x="1" y="238"/>
                  </a:lnTo>
                  <a:lnTo>
                    <a:pt x="0" y="234"/>
                  </a:lnTo>
                  <a:lnTo>
                    <a:pt x="1" y="229"/>
                  </a:lnTo>
                  <a:lnTo>
                    <a:pt x="1" y="225"/>
                  </a:lnTo>
                  <a:lnTo>
                    <a:pt x="4" y="220"/>
                  </a:lnTo>
                  <a:lnTo>
                    <a:pt x="6" y="216"/>
                  </a:lnTo>
                  <a:lnTo>
                    <a:pt x="8" y="212"/>
                  </a:lnTo>
                  <a:lnTo>
                    <a:pt x="12" y="209"/>
                  </a:lnTo>
                  <a:lnTo>
                    <a:pt x="16" y="205"/>
                  </a:lnTo>
                  <a:lnTo>
                    <a:pt x="21" y="201"/>
                  </a:lnTo>
                  <a:lnTo>
                    <a:pt x="78" y="175"/>
                  </a:lnTo>
                  <a:lnTo>
                    <a:pt x="137" y="150"/>
                  </a:lnTo>
                  <a:lnTo>
                    <a:pt x="197" y="124"/>
                  </a:lnTo>
                  <a:lnTo>
                    <a:pt x="259" y="98"/>
                  </a:lnTo>
                  <a:lnTo>
                    <a:pt x="321" y="73"/>
                  </a:lnTo>
                  <a:lnTo>
                    <a:pt x="384" y="49"/>
                  </a:lnTo>
                  <a:lnTo>
                    <a:pt x="447" y="25"/>
                  </a:lnTo>
                  <a:lnTo>
                    <a:pt x="512" y="3"/>
                  </a:lnTo>
                  <a:lnTo>
                    <a:pt x="525" y="0"/>
                  </a:lnTo>
                  <a:lnTo>
                    <a:pt x="536" y="0"/>
                  </a:lnTo>
                  <a:lnTo>
                    <a:pt x="542" y="2"/>
                  </a:lnTo>
                  <a:lnTo>
                    <a:pt x="548" y="3"/>
                  </a:lnTo>
                  <a:lnTo>
                    <a:pt x="552" y="5"/>
                  </a:lnTo>
                  <a:lnTo>
                    <a:pt x="557" y="7"/>
                  </a:lnTo>
                  <a:lnTo>
                    <a:pt x="561" y="11"/>
                  </a:lnTo>
                  <a:lnTo>
                    <a:pt x="566" y="15"/>
                  </a:lnTo>
                  <a:lnTo>
                    <a:pt x="570" y="18"/>
                  </a:lnTo>
                  <a:lnTo>
                    <a:pt x="574" y="24"/>
                  </a:lnTo>
                  <a:lnTo>
                    <a:pt x="580" y="35"/>
                  </a:lnTo>
                  <a:lnTo>
                    <a:pt x="586" y="49"/>
                  </a:lnTo>
                  <a:lnTo>
                    <a:pt x="596" y="87"/>
                  </a:lnTo>
                  <a:lnTo>
                    <a:pt x="606" y="125"/>
                  </a:lnTo>
                  <a:lnTo>
                    <a:pt x="615" y="161"/>
                  </a:lnTo>
                  <a:lnTo>
                    <a:pt x="624"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4" name="Freeform 106"/>
            <p:cNvSpPr>
              <a:spLocks/>
            </p:cNvSpPr>
            <p:nvPr userDrawn="1"/>
          </p:nvSpPr>
          <p:spPr bwMode="auto">
            <a:xfrm>
              <a:off x="3070" y="1773"/>
              <a:ext cx="79" cy="59"/>
            </a:xfrm>
            <a:custGeom>
              <a:avLst/>
              <a:gdLst>
                <a:gd name="T0" fmla="*/ 490 w 555"/>
                <a:gd name="T1" fmla="*/ 256 h 408"/>
                <a:gd name="T2" fmla="*/ 476 w 555"/>
                <a:gd name="T3" fmla="*/ 280 h 408"/>
                <a:gd name="T4" fmla="*/ 460 w 555"/>
                <a:gd name="T5" fmla="*/ 299 h 408"/>
                <a:gd name="T6" fmla="*/ 444 w 555"/>
                <a:gd name="T7" fmla="*/ 312 h 408"/>
                <a:gd name="T8" fmla="*/ 422 w 555"/>
                <a:gd name="T9" fmla="*/ 317 h 408"/>
                <a:gd name="T10" fmla="*/ 395 w 555"/>
                <a:gd name="T11" fmla="*/ 323 h 408"/>
                <a:gd name="T12" fmla="*/ 345 w 555"/>
                <a:gd name="T13" fmla="*/ 334 h 408"/>
                <a:gd name="T14" fmla="*/ 271 w 555"/>
                <a:gd name="T15" fmla="*/ 352 h 408"/>
                <a:gd name="T16" fmla="*/ 195 w 555"/>
                <a:gd name="T17" fmla="*/ 372 h 408"/>
                <a:gd name="T18" fmla="*/ 116 w 555"/>
                <a:gd name="T19" fmla="*/ 395 h 408"/>
                <a:gd name="T20" fmla="*/ 71 w 555"/>
                <a:gd name="T21" fmla="*/ 408 h 408"/>
                <a:gd name="T22" fmla="*/ 57 w 555"/>
                <a:gd name="T23" fmla="*/ 407 h 408"/>
                <a:gd name="T24" fmla="*/ 44 w 555"/>
                <a:gd name="T25" fmla="*/ 397 h 408"/>
                <a:gd name="T26" fmla="*/ 31 w 555"/>
                <a:gd name="T27" fmla="*/ 377 h 408"/>
                <a:gd name="T28" fmla="*/ 21 w 555"/>
                <a:gd name="T29" fmla="*/ 325 h 408"/>
                <a:gd name="T30" fmla="*/ 8 w 555"/>
                <a:gd name="T31" fmla="*/ 249 h 408"/>
                <a:gd name="T32" fmla="*/ 0 w 555"/>
                <a:gd name="T33" fmla="*/ 194 h 408"/>
                <a:gd name="T34" fmla="*/ 3 w 555"/>
                <a:gd name="T35" fmla="*/ 167 h 408"/>
                <a:gd name="T36" fmla="*/ 14 w 555"/>
                <a:gd name="T37" fmla="*/ 146 h 408"/>
                <a:gd name="T38" fmla="*/ 31 w 555"/>
                <a:gd name="T39" fmla="*/ 130 h 408"/>
                <a:gd name="T40" fmla="*/ 97 w 555"/>
                <a:gd name="T41" fmla="*/ 108 h 408"/>
                <a:gd name="T42" fmla="*/ 202 w 555"/>
                <a:gd name="T43" fmla="*/ 76 h 408"/>
                <a:gd name="T44" fmla="*/ 303 w 555"/>
                <a:gd name="T45" fmla="*/ 49 h 408"/>
                <a:gd name="T46" fmla="*/ 403 w 555"/>
                <a:gd name="T47" fmla="*/ 26 h 408"/>
                <a:gd name="T48" fmla="*/ 470 w 555"/>
                <a:gd name="T49" fmla="*/ 11 h 408"/>
                <a:gd name="T50" fmla="*/ 506 w 555"/>
                <a:gd name="T51" fmla="*/ 3 h 408"/>
                <a:gd name="T52" fmla="*/ 530 w 555"/>
                <a:gd name="T53" fmla="*/ 0 h 408"/>
                <a:gd name="T54" fmla="*/ 538 w 555"/>
                <a:gd name="T55" fmla="*/ 2 h 408"/>
                <a:gd name="T56" fmla="*/ 545 w 555"/>
                <a:gd name="T57" fmla="*/ 7 h 408"/>
                <a:gd name="T58" fmla="*/ 550 w 555"/>
                <a:gd name="T59" fmla="*/ 12 h 408"/>
                <a:gd name="T60" fmla="*/ 554 w 555"/>
                <a:gd name="T61" fmla="*/ 26 h 408"/>
                <a:gd name="T62" fmla="*/ 554 w 555"/>
                <a:gd name="T63" fmla="*/ 52 h 408"/>
                <a:gd name="T64" fmla="*/ 546 w 555"/>
                <a:gd name="T65" fmla="*/ 91 h 408"/>
                <a:gd name="T66" fmla="*/ 534 w 555"/>
                <a:gd name="T67" fmla="*/ 135 h 408"/>
                <a:gd name="T68" fmla="*/ 520 w 555"/>
                <a:gd name="T69" fmla="*/ 177 h 408"/>
                <a:gd name="T70" fmla="*/ 504 w 555"/>
                <a:gd name="T71" fmla="*/ 22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5" h="408">
                  <a:moveTo>
                    <a:pt x="496" y="241"/>
                  </a:moveTo>
                  <a:lnTo>
                    <a:pt x="490" y="256"/>
                  </a:lnTo>
                  <a:lnTo>
                    <a:pt x="483" y="269"/>
                  </a:lnTo>
                  <a:lnTo>
                    <a:pt x="476" y="280"/>
                  </a:lnTo>
                  <a:lnTo>
                    <a:pt x="468" y="290"/>
                  </a:lnTo>
                  <a:lnTo>
                    <a:pt x="460" y="299"/>
                  </a:lnTo>
                  <a:lnTo>
                    <a:pt x="452" y="306"/>
                  </a:lnTo>
                  <a:lnTo>
                    <a:pt x="444" y="312"/>
                  </a:lnTo>
                  <a:lnTo>
                    <a:pt x="435" y="315"/>
                  </a:lnTo>
                  <a:lnTo>
                    <a:pt x="422" y="317"/>
                  </a:lnTo>
                  <a:lnTo>
                    <a:pt x="408" y="321"/>
                  </a:lnTo>
                  <a:lnTo>
                    <a:pt x="395" y="323"/>
                  </a:lnTo>
                  <a:lnTo>
                    <a:pt x="380" y="326"/>
                  </a:lnTo>
                  <a:lnTo>
                    <a:pt x="345" y="334"/>
                  </a:lnTo>
                  <a:lnTo>
                    <a:pt x="308" y="342"/>
                  </a:lnTo>
                  <a:lnTo>
                    <a:pt x="271" y="352"/>
                  </a:lnTo>
                  <a:lnTo>
                    <a:pt x="233" y="362"/>
                  </a:lnTo>
                  <a:lnTo>
                    <a:pt x="195" y="372"/>
                  </a:lnTo>
                  <a:lnTo>
                    <a:pt x="155" y="383"/>
                  </a:lnTo>
                  <a:lnTo>
                    <a:pt x="116" y="395"/>
                  </a:lnTo>
                  <a:lnTo>
                    <a:pt x="76" y="407"/>
                  </a:lnTo>
                  <a:lnTo>
                    <a:pt x="71" y="408"/>
                  </a:lnTo>
                  <a:lnTo>
                    <a:pt x="64" y="408"/>
                  </a:lnTo>
                  <a:lnTo>
                    <a:pt x="57" y="407"/>
                  </a:lnTo>
                  <a:lnTo>
                    <a:pt x="49" y="404"/>
                  </a:lnTo>
                  <a:lnTo>
                    <a:pt x="44" y="397"/>
                  </a:lnTo>
                  <a:lnTo>
                    <a:pt x="37" y="389"/>
                  </a:lnTo>
                  <a:lnTo>
                    <a:pt x="31" y="377"/>
                  </a:lnTo>
                  <a:lnTo>
                    <a:pt x="27" y="361"/>
                  </a:lnTo>
                  <a:lnTo>
                    <a:pt x="21" y="325"/>
                  </a:lnTo>
                  <a:lnTo>
                    <a:pt x="15" y="287"/>
                  </a:lnTo>
                  <a:lnTo>
                    <a:pt x="8" y="249"/>
                  </a:lnTo>
                  <a:lnTo>
                    <a:pt x="1" y="210"/>
                  </a:lnTo>
                  <a:lnTo>
                    <a:pt x="0" y="194"/>
                  </a:lnTo>
                  <a:lnTo>
                    <a:pt x="1" y="180"/>
                  </a:lnTo>
                  <a:lnTo>
                    <a:pt x="3" y="167"/>
                  </a:lnTo>
                  <a:lnTo>
                    <a:pt x="8" y="156"/>
                  </a:lnTo>
                  <a:lnTo>
                    <a:pt x="14" y="146"/>
                  </a:lnTo>
                  <a:lnTo>
                    <a:pt x="22" y="138"/>
                  </a:lnTo>
                  <a:lnTo>
                    <a:pt x="31" y="130"/>
                  </a:lnTo>
                  <a:lnTo>
                    <a:pt x="44" y="123"/>
                  </a:lnTo>
                  <a:lnTo>
                    <a:pt x="97" y="108"/>
                  </a:lnTo>
                  <a:lnTo>
                    <a:pt x="149" y="92"/>
                  </a:lnTo>
                  <a:lnTo>
                    <a:pt x="202" y="76"/>
                  </a:lnTo>
                  <a:lnTo>
                    <a:pt x="252" y="63"/>
                  </a:lnTo>
                  <a:lnTo>
                    <a:pt x="303" y="49"/>
                  </a:lnTo>
                  <a:lnTo>
                    <a:pt x="354" y="37"/>
                  </a:lnTo>
                  <a:lnTo>
                    <a:pt x="403" y="26"/>
                  </a:lnTo>
                  <a:lnTo>
                    <a:pt x="451" y="15"/>
                  </a:lnTo>
                  <a:lnTo>
                    <a:pt x="470" y="11"/>
                  </a:lnTo>
                  <a:lnTo>
                    <a:pt x="488" y="7"/>
                  </a:lnTo>
                  <a:lnTo>
                    <a:pt x="506" y="3"/>
                  </a:lnTo>
                  <a:lnTo>
                    <a:pt x="524" y="0"/>
                  </a:lnTo>
                  <a:lnTo>
                    <a:pt x="530" y="0"/>
                  </a:lnTo>
                  <a:lnTo>
                    <a:pt x="535" y="1"/>
                  </a:lnTo>
                  <a:lnTo>
                    <a:pt x="538" y="2"/>
                  </a:lnTo>
                  <a:lnTo>
                    <a:pt x="541" y="4"/>
                  </a:lnTo>
                  <a:lnTo>
                    <a:pt x="545" y="7"/>
                  </a:lnTo>
                  <a:lnTo>
                    <a:pt x="548" y="9"/>
                  </a:lnTo>
                  <a:lnTo>
                    <a:pt x="550" y="12"/>
                  </a:lnTo>
                  <a:lnTo>
                    <a:pt x="552" y="17"/>
                  </a:lnTo>
                  <a:lnTo>
                    <a:pt x="554" y="26"/>
                  </a:lnTo>
                  <a:lnTo>
                    <a:pt x="555" y="38"/>
                  </a:lnTo>
                  <a:lnTo>
                    <a:pt x="554" y="52"/>
                  </a:lnTo>
                  <a:lnTo>
                    <a:pt x="552" y="68"/>
                  </a:lnTo>
                  <a:lnTo>
                    <a:pt x="546" y="91"/>
                  </a:lnTo>
                  <a:lnTo>
                    <a:pt x="539" y="112"/>
                  </a:lnTo>
                  <a:lnTo>
                    <a:pt x="534" y="135"/>
                  </a:lnTo>
                  <a:lnTo>
                    <a:pt x="527" y="156"/>
                  </a:lnTo>
                  <a:lnTo>
                    <a:pt x="520" y="177"/>
                  </a:lnTo>
                  <a:lnTo>
                    <a:pt x="512" y="198"/>
                  </a:lnTo>
                  <a:lnTo>
                    <a:pt x="504" y="220"/>
                  </a:lnTo>
                  <a:lnTo>
                    <a:pt x="496"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5" name="Freeform 107"/>
            <p:cNvSpPr>
              <a:spLocks/>
            </p:cNvSpPr>
            <p:nvPr userDrawn="1"/>
          </p:nvSpPr>
          <p:spPr bwMode="auto">
            <a:xfrm>
              <a:off x="2970" y="1873"/>
              <a:ext cx="66" cy="27"/>
            </a:xfrm>
            <a:custGeom>
              <a:avLst/>
              <a:gdLst>
                <a:gd name="T0" fmla="*/ 423 w 465"/>
                <a:gd name="T1" fmla="*/ 81 h 184"/>
                <a:gd name="T2" fmla="*/ 444 w 465"/>
                <a:gd name="T3" fmla="*/ 91 h 184"/>
                <a:gd name="T4" fmla="*/ 457 w 465"/>
                <a:gd name="T5" fmla="*/ 97 h 184"/>
                <a:gd name="T6" fmla="*/ 460 w 465"/>
                <a:gd name="T7" fmla="*/ 100 h 184"/>
                <a:gd name="T8" fmla="*/ 462 w 465"/>
                <a:gd name="T9" fmla="*/ 102 h 184"/>
                <a:gd name="T10" fmla="*/ 463 w 465"/>
                <a:gd name="T11" fmla="*/ 104 h 184"/>
                <a:gd name="T12" fmla="*/ 465 w 465"/>
                <a:gd name="T13" fmla="*/ 106 h 184"/>
                <a:gd name="T14" fmla="*/ 463 w 465"/>
                <a:gd name="T15" fmla="*/ 107 h 184"/>
                <a:gd name="T16" fmla="*/ 462 w 465"/>
                <a:gd name="T17" fmla="*/ 109 h 184"/>
                <a:gd name="T18" fmla="*/ 445 w 465"/>
                <a:gd name="T19" fmla="*/ 118 h 184"/>
                <a:gd name="T20" fmla="*/ 428 w 465"/>
                <a:gd name="T21" fmla="*/ 127 h 184"/>
                <a:gd name="T22" fmla="*/ 413 w 465"/>
                <a:gd name="T23" fmla="*/ 135 h 184"/>
                <a:gd name="T24" fmla="*/ 399 w 465"/>
                <a:gd name="T25" fmla="*/ 144 h 184"/>
                <a:gd name="T26" fmla="*/ 384 w 465"/>
                <a:gd name="T27" fmla="*/ 153 h 184"/>
                <a:gd name="T28" fmla="*/ 373 w 465"/>
                <a:gd name="T29" fmla="*/ 162 h 184"/>
                <a:gd name="T30" fmla="*/ 362 w 465"/>
                <a:gd name="T31" fmla="*/ 171 h 184"/>
                <a:gd name="T32" fmla="*/ 353 w 465"/>
                <a:gd name="T33" fmla="*/ 178 h 184"/>
                <a:gd name="T34" fmla="*/ 348 w 465"/>
                <a:gd name="T35" fmla="*/ 180 h 184"/>
                <a:gd name="T36" fmla="*/ 334 w 465"/>
                <a:gd name="T37" fmla="*/ 183 h 184"/>
                <a:gd name="T38" fmla="*/ 307 w 465"/>
                <a:gd name="T39" fmla="*/ 184 h 184"/>
                <a:gd name="T40" fmla="*/ 265 w 465"/>
                <a:gd name="T41" fmla="*/ 184 h 184"/>
                <a:gd name="T42" fmla="*/ 240 w 465"/>
                <a:gd name="T43" fmla="*/ 183 h 184"/>
                <a:gd name="T44" fmla="*/ 215 w 465"/>
                <a:gd name="T45" fmla="*/ 180 h 184"/>
                <a:gd name="T46" fmla="*/ 191 w 465"/>
                <a:gd name="T47" fmla="*/ 178 h 184"/>
                <a:gd name="T48" fmla="*/ 167 w 465"/>
                <a:gd name="T49" fmla="*/ 176 h 184"/>
                <a:gd name="T50" fmla="*/ 142 w 465"/>
                <a:gd name="T51" fmla="*/ 174 h 184"/>
                <a:gd name="T52" fmla="*/ 118 w 465"/>
                <a:gd name="T53" fmla="*/ 170 h 184"/>
                <a:gd name="T54" fmla="*/ 93 w 465"/>
                <a:gd name="T55" fmla="*/ 166 h 184"/>
                <a:gd name="T56" fmla="*/ 70 w 465"/>
                <a:gd name="T57" fmla="*/ 162 h 184"/>
                <a:gd name="T58" fmla="*/ 51 w 465"/>
                <a:gd name="T59" fmla="*/ 158 h 184"/>
                <a:gd name="T60" fmla="*/ 30 w 465"/>
                <a:gd name="T61" fmla="*/ 153 h 184"/>
                <a:gd name="T62" fmla="*/ 21 w 465"/>
                <a:gd name="T63" fmla="*/ 150 h 184"/>
                <a:gd name="T64" fmla="*/ 12 w 465"/>
                <a:gd name="T65" fmla="*/ 146 h 184"/>
                <a:gd name="T66" fmla="*/ 4 w 465"/>
                <a:gd name="T67" fmla="*/ 142 h 184"/>
                <a:gd name="T68" fmla="*/ 0 w 465"/>
                <a:gd name="T69" fmla="*/ 137 h 184"/>
                <a:gd name="T70" fmla="*/ 0 w 465"/>
                <a:gd name="T71" fmla="*/ 135 h 184"/>
                <a:gd name="T72" fmla="*/ 1 w 465"/>
                <a:gd name="T73" fmla="*/ 134 h 184"/>
                <a:gd name="T74" fmla="*/ 16 w 465"/>
                <a:gd name="T75" fmla="*/ 120 h 184"/>
                <a:gd name="T76" fmla="*/ 37 w 465"/>
                <a:gd name="T77" fmla="*/ 104 h 184"/>
                <a:gd name="T78" fmla="*/ 59 w 465"/>
                <a:gd name="T79" fmla="*/ 88 h 184"/>
                <a:gd name="T80" fmla="*/ 84 w 465"/>
                <a:gd name="T81" fmla="*/ 70 h 184"/>
                <a:gd name="T82" fmla="*/ 111 w 465"/>
                <a:gd name="T83" fmla="*/ 55 h 184"/>
                <a:gd name="T84" fmla="*/ 141 w 465"/>
                <a:gd name="T85" fmla="*/ 37 h 184"/>
                <a:gd name="T86" fmla="*/ 170 w 465"/>
                <a:gd name="T87" fmla="*/ 20 h 184"/>
                <a:gd name="T88" fmla="*/ 203 w 465"/>
                <a:gd name="T89" fmla="*/ 3 h 184"/>
                <a:gd name="T90" fmla="*/ 211 w 465"/>
                <a:gd name="T91" fmla="*/ 1 h 184"/>
                <a:gd name="T92" fmla="*/ 220 w 465"/>
                <a:gd name="T93" fmla="*/ 0 h 184"/>
                <a:gd name="T94" fmla="*/ 230 w 465"/>
                <a:gd name="T95" fmla="*/ 0 h 184"/>
                <a:gd name="T96" fmla="*/ 240 w 465"/>
                <a:gd name="T97" fmla="*/ 1 h 184"/>
                <a:gd name="T98" fmla="*/ 250 w 465"/>
                <a:gd name="T99" fmla="*/ 4 h 184"/>
                <a:gd name="T100" fmla="*/ 263 w 465"/>
                <a:gd name="T101" fmla="*/ 8 h 184"/>
                <a:gd name="T102" fmla="*/ 275 w 465"/>
                <a:gd name="T103" fmla="*/ 13 h 184"/>
                <a:gd name="T104" fmla="*/ 289 w 465"/>
                <a:gd name="T105" fmla="*/ 20 h 184"/>
                <a:gd name="T106" fmla="*/ 322 w 465"/>
                <a:gd name="T107" fmla="*/ 37 h 184"/>
                <a:gd name="T108" fmla="*/ 356 w 465"/>
                <a:gd name="T109" fmla="*/ 54 h 184"/>
                <a:gd name="T110" fmla="*/ 389 w 465"/>
                <a:gd name="T111" fmla="*/ 68 h 184"/>
                <a:gd name="T112" fmla="*/ 423 w 465"/>
                <a:gd name="T113" fmla="*/ 8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5" h="184">
                  <a:moveTo>
                    <a:pt x="423" y="81"/>
                  </a:moveTo>
                  <a:lnTo>
                    <a:pt x="444" y="91"/>
                  </a:lnTo>
                  <a:lnTo>
                    <a:pt x="457" y="97"/>
                  </a:lnTo>
                  <a:lnTo>
                    <a:pt x="460" y="100"/>
                  </a:lnTo>
                  <a:lnTo>
                    <a:pt x="462" y="102"/>
                  </a:lnTo>
                  <a:lnTo>
                    <a:pt x="463" y="104"/>
                  </a:lnTo>
                  <a:lnTo>
                    <a:pt x="465" y="106"/>
                  </a:lnTo>
                  <a:lnTo>
                    <a:pt x="463" y="107"/>
                  </a:lnTo>
                  <a:lnTo>
                    <a:pt x="462" y="109"/>
                  </a:lnTo>
                  <a:lnTo>
                    <a:pt x="445" y="118"/>
                  </a:lnTo>
                  <a:lnTo>
                    <a:pt x="428" y="127"/>
                  </a:lnTo>
                  <a:lnTo>
                    <a:pt x="413" y="135"/>
                  </a:lnTo>
                  <a:lnTo>
                    <a:pt x="399" y="144"/>
                  </a:lnTo>
                  <a:lnTo>
                    <a:pt x="384" y="153"/>
                  </a:lnTo>
                  <a:lnTo>
                    <a:pt x="373" y="162"/>
                  </a:lnTo>
                  <a:lnTo>
                    <a:pt x="362" y="171"/>
                  </a:lnTo>
                  <a:lnTo>
                    <a:pt x="353" y="178"/>
                  </a:lnTo>
                  <a:lnTo>
                    <a:pt x="348" y="180"/>
                  </a:lnTo>
                  <a:lnTo>
                    <a:pt x="334" y="183"/>
                  </a:lnTo>
                  <a:lnTo>
                    <a:pt x="307" y="184"/>
                  </a:lnTo>
                  <a:lnTo>
                    <a:pt x="265" y="184"/>
                  </a:lnTo>
                  <a:lnTo>
                    <a:pt x="240" y="183"/>
                  </a:lnTo>
                  <a:lnTo>
                    <a:pt x="215" y="180"/>
                  </a:lnTo>
                  <a:lnTo>
                    <a:pt x="191" y="178"/>
                  </a:lnTo>
                  <a:lnTo>
                    <a:pt x="167" y="176"/>
                  </a:lnTo>
                  <a:lnTo>
                    <a:pt x="142" y="174"/>
                  </a:lnTo>
                  <a:lnTo>
                    <a:pt x="118" y="170"/>
                  </a:lnTo>
                  <a:lnTo>
                    <a:pt x="93" y="166"/>
                  </a:lnTo>
                  <a:lnTo>
                    <a:pt x="70" y="162"/>
                  </a:lnTo>
                  <a:lnTo>
                    <a:pt x="51" y="158"/>
                  </a:lnTo>
                  <a:lnTo>
                    <a:pt x="30" y="153"/>
                  </a:lnTo>
                  <a:lnTo>
                    <a:pt x="21" y="150"/>
                  </a:lnTo>
                  <a:lnTo>
                    <a:pt x="12" y="146"/>
                  </a:lnTo>
                  <a:lnTo>
                    <a:pt x="4" y="142"/>
                  </a:lnTo>
                  <a:lnTo>
                    <a:pt x="0" y="137"/>
                  </a:lnTo>
                  <a:lnTo>
                    <a:pt x="0" y="135"/>
                  </a:lnTo>
                  <a:lnTo>
                    <a:pt x="1" y="134"/>
                  </a:lnTo>
                  <a:lnTo>
                    <a:pt x="16" y="120"/>
                  </a:lnTo>
                  <a:lnTo>
                    <a:pt x="37" y="104"/>
                  </a:lnTo>
                  <a:lnTo>
                    <a:pt x="59" y="88"/>
                  </a:lnTo>
                  <a:lnTo>
                    <a:pt x="84" y="70"/>
                  </a:lnTo>
                  <a:lnTo>
                    <a:pt x="111" y="55"/>
                  </a:lnTo>
                  <a:lnTo>
                    <a:pt x="141" y="37"/>
                  </a:lnTo>
                  <a:lnTo>
                    <a:pt x="170" y="20"/>
                  </a:lnTo>
                  <a:lnTo>
                    <a:pt x="203" y="3"/>
                  </a:lnTo>
                  <a:lnTo>
                    <a:pt x="211" y="1"/>
                  </a:lnTo>
                  <a:lnTo>
                    <a:pt x="220" y="0"/>
                  </a:lnTo>
                  <a:lnTo>
                    <a:pt x="230" y="0"/>
                  </a:lnTo>
                  <a:lnTo>
                    <a:pt x="240" y="1"/>
                  </a:lnTo>
                  <a:lnTo>
                    <a:pt x="250" y="4"/>
                  </a:lnTo>
                  <a:lnTo>
                    <a:pt x="263" y="8"/>
                  </a:lnTo>
                  <a:lnTo>
                    <a:pt x="275" y="13"/>
                  </a:lnTo>
                  <a:lnTo>
                    <a:pt x="289" y="20"/>
                  </a:lnTo>
                  <a:lnTo>
                    <a:pt x="322" y="37"/>
                  </a:lnTo>
                  <a:lnTo>
                    <a:pt x="356" y="54"/>
                  </a:lnTo>
                  <a:lnTo>
                    <a:pt x="389" y="68"/>
                  </a:lnTo>
                  <a:lnTo>
                    <a:pt x="42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6" name="Freeform 108"/>
            <p:cNvSpPr>
              <a:spLocks/>
            </p:cNvSpPr>
            <p:nvPr userDrawn="1"/>
          </p:nvSpPr>
          <p:spPr bwMode="auto">
            <a:xfrm>
              <a:off x="3013" y="1847"/>
              <a:ext cx="59" cy="38"/>
            </a:xfrm>
            <a:custGeom>
              <a:avLst/>
              <a:gdLst>
                <a:gd name="T0" fmla="*/ 411 w 412"/>
                <a:gd name="T1" fmla="*/ 146 h 266"/>
                <a:gd name="T2" fmla="*/ 412 w 412"/>
                <a:gd name="T3" fmla="*/ 155 h 266"/>
                <a:gd name="T4" fmla="*/ 412 w 412"/>
                <a:gd name="T5" fmla="*/ 163 h 266"/>
                <a:gd name="T6" fmla="*/ 411 w 412"/>
                <a:gd name="T7" fmla="*/ 170 h 266"/>
                <a:gd name="T8" fmla="*/ 410 w 412"/>
                <a:gd name="T9" fmla="*/ 177 h 266"/>
                <a:gd name="T10" fmla="*/ 408 w 412"/>
                <a:gd name="T11" fmla="*/ 181 h 266"/>
                <a:gd name="T12" fmla="*/ 404 w 412"/>
                <a:gd name="T13" fmla="*/ 187 h 266"/>
                <a:gd name="T14" fmla="*/ 401 w 412"/>
                <a:gd name="T15" fmla="*/ 190 h 266"/>
                <a:gd name="T16" fmla="*/ 397 w 412"/>
                <a:gd name="T17" fmla="*/ 194 h 266"/>
                <a:gd name="T18" fmla="*/ 374 w 412"/>
                <a:gd name="T19" fmla="*/ 201 h 266"/>
                <a:gd name="T20" fmla="*/ 350 w 412"/>
                <a:gd name="T21" fmla="*/ 210 h 266"/>
                <a:gd name="T22" fmla="*/ 328 w 412"/>
                <a:gd name="T23" fmla="*/ 219 h 266"/>
                <a:gd name="T24" fmla="*/ 305 w 412"/>
                <a:gd name="T25" fmla="*/ 228 h 266"/>
                <a:gd name="T26" fmla="*/ 282 w 412"/>
                <a:gd name="T27" fmla="*/ 237 h 266"/>
                <a:gd name="T28" fmla="*/ 261 w 412"/>
                <a:gd name="T29" fmla="*/ 246 h 266"/>
                <a:gd name="T30" fmla="*/ 240 w 412"/>
                <a:gd name="T31" fmla="*/ 256 h 266"/>
                <a:gd name="T32" fmla="*/ 218 w 412"/>
                <a:gd name="T33" fmla="*/ 265 h 266"/>
                <a:gd name="T34" fmla="*/ 214 w 412"/>
                <a:gd name="T35" fmla="*/ 266 h 266"/>
                <a:gd name="T36" fmla="*/ 209 w 412"/>
                <a:gd name="T37" fmla="*/ 266 h 266"/>
                <a:gd name="T38" fmla="*/ 202 w 412"/>
                <a:gd name="T39" fmla="*/ 266 h 266"/>
                <a:gd name="T40" fmla="*/ 194 w 412"/>
                <a:gd name="T41" fmla="*/ 266 h 266"/>
                <a:gd name="T42" fmla="*/ 185 w 412"/>
                <a:gd name="T43" fmla="*/ 264 h 266"/>
                <a:gd name="T44" fmla="*/ 175 w 412"/>
                <a:gd name="T45" fmla="*/ 262 h 266"/>
                <a:gd name="T46" fmla="*/ 164 w 412"/>
                <a:gd name="T47" fmla="*/ 257 h 266"/>
                <a:gd name="T48" fmla="*/ 150 w 412"/>
                <a:gd name="T49" fmla="*/ 252 h 266"/>
                <a:gd name="T50" fmla="*/ 120 w 412"/>
                <a:gd name="T51" fmla="*/ 237 h 266"/>
                <a:gd name="T52" fmla="*/ 89 w 412"/>
                <a:gd name="T53" fmla="*/ 222 h 266"/>
                <a:gd name="T54" fmla="*/ 59 w 412"/>
                <a:gd name="T55" fmla="*/ 204 h 266"/>
                <a:gd name="T56" fmla="*/ 29 w 412"/>
                <a:gd name="T57" fmla="*/ 185 h 266"/>
                <a:gd name="T58" fmla="*/ 18 w 412"/>
                <a:gd name="T59" fmla="*/ 177 h 266"/>
                <a:gd name="T60" fmla="*/ 10 w 412"/>
                <a:gd name="T61" fmla="*/ 170 h 266"/>
                <a:gd name="T62" fmla="*/ 5 w 412"/>
                <a:gd name="T63" fmla="*/ 163 h 266"/>
                <a:gd name="T64" fmla="*/ 1 w 412"/>
                <a:gd name="T65" fmla="*/ 157 h 266"/>
                <a:gd name="T66" fmla="*/ 0 w 412"/>
                <a:gd name="T67" fmla="*/ 150 h 266"/>
                <a:gd name="T68" fmla="*/ 1 w 412"/>
                <a:gd name="T69" fmla="*/ 144 h 266"/>
                <a:gd name="T70" fmla="*/ 5 w 412"/>
                <a:gd name="T71" fmla="*/ 140 h 266"/>
                <a:gd name="T72" fmla="*/ 10 w 412"/>
                <a:gd name="T73" fmla="*/ 135 h 266"/>
                <a:gd name="T74" fmla="*/ 49 w 412"/>
                <a:gd name="T75" fmla="*/ 117 h 266"/>
                <a:gd name="T76" fmla="*/ 88 w 412"/>
                <a:gd name="T77" fmla="*/ 99 h 266"/>
                <a:gd name="T78" fmla="*/ 129 w 412"/>
                <a:gd name="T79" fmla="*/ 83 h 266"/>
                <a:gd name="T80" fmla="*/ 171 w 412"/>
                <a:gd name="T81" fmla="*/ 66 h 266"/>
                <a:gd name="T82" fmla="*/ 213 w 412"/>
                <a:gd name="T83" fmla="*/ 49 h 266"/>
                <a:gd name="T84" fmla="*/ 255 w 412"/>
                <a:gd name="T85" fmla="*/ 32 h 266"/>
                <a:gd name="T86" fmla="*/ 298 w 412"/>
                <a:gd name="T87" fmla="*/ 15 h 266"/>
                <a:gd name="T88" fmla="*/ 342 w 412"/>
                <a:gd name="T89" fmla="*/ 1 h 266"/>
                <a:gd name="T90" fmla="*/ 351 w 412"/>
                <a:gd name="T91" fmla="*/ 0 h 266"/>
                <a:gd name="T92" fmla="*/ 359 w 412"/>
                <a:gd name="T93" fmla="*/ 0 h 266"/>
                <a:gd name="T94" fmla="*/ 366 w 412"/>
                <a:gd name="T95" fmla="*/ 2 h 266"/>
                <a:gd name="T96" fmla="*/ 373 w 412"/>
                <a:gd name="T97" fmla="*/ 6 h 266"/>
                <a:gd name="T98" fmla="*/ 378 w 412"/>
                <a:gd name="T99" fmla="*/ 11 h 266"/>
                <a:gd name="T100" fmla="*/ 383 w 412"/>
                <a:gd name="T101" fmla="*/ 19 h 266"/>
                <a:gd name="T102" fmla="*/ 387 w 412"/>
                <a:gd name="T103" fmla="*/ 28 h 266"/>
                <a:gd name="T104" fmla="*/ 391 w 412"/>
                <a:gd name="T105" fmla="*/ 38 h 266"/>
                <a:gd name="T106" fmla="*/ 397 w 412"/>
                <a:gd name="T107" fmla="*/ 67 h 266"/>
                <a:gd name="T108" fmla="*/ 402 w 412"/>
                <a:gd name="T109" fmla="*/ 95 h 266"/>
                <a:gd name="T110" fmla="*/ 408 w 412"/>
                <a:gd name="T111" fmla="*/ 122 h 266"/>
                <a:gd name="T112" fmla="*/ 411 w 412"/>
                <a:gd name="T113" fmla="*/ 14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2" h="266">
                  <a:moveTo>
                    <a:pt x="411" y="146"/>
                  </a:moveTo>
                  <a:lnTo>
                    <a:pt x="412" y="155"/>
                  </a:lnTo>
                  <a:lnTo>
                    <a:pt x="412" y="163"/>
                  </a:lnTo>
                  <a:lnTo>
                    <a:pt x="411" y="170"/>
                  </a:lnTo>
                  <a:lnTo>
                    <a:pt x="410" y="177"/>
                  </a:lnTo>
                  <a:lnTo>
                    <a:pt x="408" y="181"/>
                  </a:lnTo>
                  <a:lnTo>
                    <a:pt x="404" y="187"/>
                  </a:lnTo>
                  <a:lnTo>
                    <a:pt x="401" y="190"/>
                  </a:lnTo>
                  <a:lnTo>
                    <a:pt x="397" y="194"/>
                  </a:lnTo>
                  <a:lnTo>
                    <a:pt x="374" y="201"/>
                  </a:lnTo>
                  <a:lnTo>
                    <a:pt x="350" y="210"/>
                  </a:lnTo>
                  <a:lnTo>
                    <a:pt x="328" y="219"/>
                  </a:lnTo>
                  <a:lnTo>
                    <a:pt x="305" y="228"/>
                  </a:lnTo>
                  <a:lnTo>
                    <a:pt x="282" y="237"/>
                  </a:lnTo>
                  <a:lnTo>
                    <a:pt x="261" y="246"/>
                  </a:lnTo>
                  <a:lnTo>
                    <a:pt x="240" y="256"/>
                  </a:lnTo>
                  <a:lnTo>
                    <a:pt x="218" y="265"/>
                  </a:lnTo>
                  <a:lnTo>
                    <a:pt x="214" y="266"/>
                  </a:lnTo>
                  <a:lnTo>
                    <a:pt x="209" y="266"/>
                  </a:lnTo>
                  <a:lnTo>
                    <a:pt x="202" y="266"/>
                  </a:lnTo>
                  <a:lnTo>
                    <a:pt x="194" y="266"/>
                  </a:lnTo>
                  <a:lnTo>
                    <a:pt x="185" y="264"/>
                  </a:lnTo>
                  <a:lnTo>
                    <a:pt x="175" y="262"/>
                  </a:lnTo>
                  <a:lnTo>
                    <a:pt x="164" y="257"/>
                  </a:lnTo>
                  <a:lnTo>
                    <a:pt x="150" y="252"/>
                  </a:lnTo>
                  <a:lnTo>
                    <a:pt x="120" y="237"/>
                  </a:lnTo>
                  <a:lnTo>
                    <a:pt x="89" y="222"/>
                  </a:lnTo>
                  <a:lnTo>
                    <a:pt x="59" y="204"/>
                  </a:lnTo>
                  <a:lnTo>
                    <a:pt x="29" y="185"/>
                  </a:lnTo>
                  <a:lnTo>
                    <a:pt x="18" y="177"/>
                  </a:lnTo>
                  <a:lnTo>
                    <a:pt x="10" y="170"/>
                  </a:lnTo>
                  <a:lnTo>
                    <a:pt x="5" y="163"/>
                  </a:lnTo>
                  <a:lnTo>
                    <a:pt x="1" y="157"/>
                  </a:lnTo>
                  <a:lnTo>
                    <a:pt x="0" y="150"/>
                  </a:lnTo>
                  <a:lnTo>
                    <a:pt x="1" y="144"/>
                  </a:lnTo>
                  <a:lnTo>
                    <a:pt x="5" y="140"/>
                  </a:lnTo>
                  <a:lnTo>
                    <a:pt x="10" y="135"/>
                  </a:lnTo>
                  <a:lnTo>
                    <a:pt x="49" y="117"/>
                  </a:lnTo>
                  <a:lnTo>
                    <a:pt x="88" y="99"/>
                  </a:lnTo>
                  <a:lnTo>
                    <a:pt x="129" y="83"/>
                  </a:lnTo>
                  <a:lnTo>
                    <a:pt x="171" y="66"/>
                  </a:lnTo>
                  <a:lnTo>
                    <a:pt x="213" y="49"/>
                  </a:lnTo>
                  <a:lnTo>
                    <a:pt x="255" y="32"/>
                  </a:lnTo>
                  <a:lnTo>
                    <a:pt x="298" y="15"/>
                  </a:lnTo>
                  <a:lnTo>
                    <a:pt x="342" y="1"/>
                  </a:lnTo>
                  <a:lnTo>
                    <a:pt x="351" y="0"/>
                  </a:lnTo>
                  <a:lnTo>
                    <a:pt x="359" y="0"/>
                  </a:lnTo>
                  <a:lnTo>
                    <a:pt x="366" y="2"/>
                  </a:lnTo>
                  <a:lnTo>
                    <a:pt x="373" y="6"/>
                  </a:lnTo>
                  <a:lnTo>
                    <a:pt x="378" y="11"/>
                  </a:lnTo>
                  <a:lnTo>
                    <a:pt x="383" y="19"/>
                  </a:lnTo>
                  <a:lnTo>
                    <a:pt x="387" y="28"/>
                  </a:lnTo>
                  <a:lnTo>
                    <a:pt x="391" y="38"/>
                  </a:lnTo>
                  <a:lnTo>
                    <a:pt x="397" y="67"/>
                  </a:lnTo>
                  <a:lnTo>
                    <a:pt x="402" y="95"/>
                  </a:lnTo>
                  <a:lnTo>
                    <a:pt x="408" y="122"/>
                  </a:lnTo>
                  <a:lnTo>
                    <a:pt x="411"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7" name="Freeform 109"/>
            <p:cNvSpPr>
              <a:spLocks/>
            </p:cNvSpPr>
            <p:nvPr userDrawn="1"/>
          </p:nvSpPr>
          <p:spPr bwMode="auto">
            <a:xfrm>
              <a:off x="3077" y="1828"/>
              <a:ext cx="53" cy="43"/>
            </a:xfrm>
            <a:custGeom>
              <a:avLst/>
              <a:gdLst>
                <a:gd name="T0" fmla="*/ 261 w 370"/>
                <a:gd name="T1" fmla="*/ 196 h 297"/>
                <a:gd name="T2" fmla="*/ 248 w 370"/>
                <a:gd name="T3" fmla="*/ 211 h 297"/>
                <a:gd name="T4" fmla="*/ 238 w 370"/>
                <a:gd name="T5" fmla="*/ 222 h 297"/>
                <a:gd name="T6" fmla="*/ 229 w 370"/>
                <a:gd name="T7" fmla="*/ 231 h 297"/>
                <a:gd name="T8" fmla="*/ 220 w 370"/>
                <a:gd name="T9" fmla="*/ 239 h 297"/>
                <a:gd name="T10" fmla="*/ 209 w 370"/>
                <a:gd name="T11" fmla="*/ 248 h 297"/>
                <a:gd name="T12" fmla="*/ 200 w 370"/>
                <a:gd name="T13" fmla="*/ 252 h 297"/>
                <a:gd name="T14" fmla="*/ 187 w 370"/>
                <a:gd name="T15" fmla="*/ 254 h 297"/>
                <a:gd name="T16" fmla="*/ 174 w 370"/>
                <a:gd name="T17" fmla="*/ 256 h 297"/>
                <a:gd name="T18" fmla="*/ 138 w 370"/>
                <a:gd name="T19" fmla="*/ 264 h 297"/>
                <a:gd name="T20" fmla="*/ 102 w 370"/>
                <a:gd name="T21" fmla="*/ 274 h 297"/>
                <a:gd name="T22" fmla="*/ 63 w 370"/>
                <a:gd name="T23" fmla="*/ 285 h 297"/>
                <a:gd name="T24" fmla="*/ 25 w 370"/>
                <a:gd name="T25" fmla="*/ 297 h 297"/>
                <a:gd name="T26" fmla="*/ 23 w 370"/>
                <a:gd name="T27" fmla="*/ 297 h 297"/>
                <a:gd name="T28" fmla="*/ 19 w 370"/>
                <a:gd name="T29" fmla="*/ 296 h 297"/>
                <a:gd name="T30" fmla="*/ 16 w 370"/>
                <a:gd name="T31" fmla="*/ 295 h 297"/>
                <a:gd name="T32" fmla="*/ 14 w 370"/>
                <a:gd name="T33" fmla="*/ 291 h 297"/>
                <a:gd name="T34" fmla="*/ 10 w 370"/>
                <a:gd name="T35" fmla="*/ 287 h 297"/>
                <a:gd name="T36" fmla="*/ 8 w 370"/>
                <a:gd name="T37" fmla="*/ 281 h 297"/>
                <a:gd name="T38" fmla="*/ 7 w 370"/>
                <a:gd name="T39" fmla="*/ 272 h 297"/>
                <a:gd name="T40" fmla="*/ 6 w 370"/>
                <a:gd name="T41" fmla="*/ 261 h 297"/>
                <a:gd name="T42" fmla="*/ 6 w 370"/>
                <a:gd name="T43" fmla="*/ 235 h 297"/>
                <a:gd name="T44" fmla="*/ 5 w 370"/>
                <a:gd name="T45" fmla="*/ 207 h 297"/>
                <a:gd name="T46" fmla="*/ 2 w 370"/>
                <a:gd name="T47" fmla="*/ 178 h 297"/>
                <a:gd name="T48" fmla="*/ 0 w 370"/>
                <a:gd name="T49" fmla="*/ 148 h 297"/>
                <a:gd name="T50" fmla="*/ 0 w 370"/>
                <a:gd name="T51" fmla="*/ 140 h 297"/>
                <a:gd name="T52" fmla="*/ 1 w 370"/>
                <a:gd name="T53" fmla="*/ 131 h 297"/>
                <a:gd name="T54" fmla="*/ 2 w 370"/>
                <a:gd name="T55" fmla="*/ 122 h 297"/>
                <a:gd name="T56" fmla="*/ 6 w 370"/>
                <a:gd name="T57" fmla="*/ 113 h 297"/>
                <a:gd name="T58" fmla="*/ 9 w 370"/>
                <a:gd name="T59" fmla="*/ 104 h 297"/>
                <a:gd name="T60" fmla="*/ 15 w 370"/>
                <a:gd name="T61" fmla="*/ 96 h 297"/>
                <a:gd name="T62" fmla="*/ 19 w 370"/>
                <a:gd name="T63" fmla="*/ 92 h 297"/>
                <a:gd name="T64" fmla="*/ 23 w 370"/>
                <a:gd name="T65" fmla="*/ 88 h 297"/>
                <a:gd name="T66" fmla="*/ 28 w 370"/>
                <a:gd name="T67" fmla="*/ 85 h 297"/>
                <a:gd name="T68" fmla="*/ 33 w 370"/>
                <a:gd name="T69" fmla="*/ 83 h 297"/>
                <a:gd name="T70" fmla="*/ 69 w 370"/>
                <a:gd name="T71" fmla="*/ 71 h 297"/>
                <a:gd name="T72" fmla="*/ 105 w 370"/>
                <a:gd name="T73" fmla="*/ 61 h 297"/>
                <a:gd name="T74" fmla="*/ 140 w 370"/>
                <a:gd name="T75" fmla="*/ 51 h 297"/>
                <a:gd name="T76" fmla="*/ 175 w 370"/>
                <a:gd name="T77" fmla="*/ 41 h 297"/>
                <a:gd name="T78" fmla="*/ 209 w 370"/>
                <a:gd name="T79" fmla="*/ 32 h 297"/>
                <a:gd name="T80" fmla="*/ 243 w 370"/>
                <a:gd name="T81" fmla="*/ 24 h 297"/>
                <a:gd name="T82" fmla="*/ 275 w 370"/>
                <a:gd name="T83" fmla="*/ 17 h 297"/>
                <a:gd name="T84" fmla="*/ 308 w 370"/>
                <a:gd name="T85" fmla="*/ 9 h 297"/>
                <a:gd name="T86" fmla="*/ 322 w 370"/>
                <a:gd name="T87" fmla="*/ 6 h 297"/>
                <a:gd name="T88" fmla="*/ 334 w 370"/>
                <a:gd name="T89" fmla="*/ 4 h 297"/>
                <a:gd name="T90" fmla="*/ 347 w 370"/>
                <a:gd name="T91" fmla="*/ 2 h 297"/>
                <a:gd name="T92" fmla="*/ 358 w 370"/>
                <a:gd name="T93" fmla="*/ 0 h 297"/>
                <a:gd name="T94" fmla="*/ 361 w 370"/>
                <a:gd name="T95" fmla="*/ 0 h 297"/>
                <a:gd name="T96" fmla="*/ 363 w 370"/>
                <a:gd name="T97" fmla="*/ 0 h 297"/>
                <a:gd name="T98" fmla="*/ 366 w 370"/>
                <a:gd name="T99" fmla="*/ 2 h 297"/>
                <a:gd name="T100" fmla="*/ 368 w 370"/>
                <a:gd name="T101" fmla="*/ 3 h 297"/>
                <a:gd name="T102" fmla="*/ 370 w 370"/>
                <a:gd name="T103" fmla="*/ 8 h 297"/>
                <a:gd name="T104" fmla="*/ 370 w 370"/>
                <a:gd name="T105" fmla="*/ 14 h 297"/>
                <a:gd name="T106" fmla="*/ 369 w 370"/>
                <a:gd name="T107" fmla="*/ 22 h 297"/>
                <a:gd name="T108" fmla="*/ 366 w 370"/>
                <a:gd name="T109" fmla="*/ 32 h 297"/>
                <a:gd name="T110" fmla="*/ 361 w 370"/>
                <a:gd name="T111" fmla="*/ 43 h 297"/>
                <a:gd name="T112" fmla="*/ 354 w 370"/>
                <a:gd name="T113" fmla="*/ 57 h 297"/>
                <a:gd name="T114" fmla="*/ 332 w 370"/>
                <a:gd name="T115" fmla="*/ 94 h 297"/>
                <a:gd name="T116" fmla="*/ 309 w 370"/>
                <a:gd name="T117" fmla="*/ 129 h 297"/>
                <a:gd name="T118" fmla="*/ 286 w 370"/>
                <a:gd name="T119" fmla="*/ 163 h 297"/>
                <a:gd name="T120" fmla="*/ 261 w 370"/>
                <a:gd name="T121" fmla="*/ 19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0" h="297">
                  <a:moveTo>
                    <a:pt x="261" y="196"/>
                  </a:moveTo>
                  <a:lnTo>
                    <a:pt x="248" y="211"/>
                  </a:lnTo>
                  <a:lnTo>
                    <a:pt x="238" y="222"/>
                  </a:lnTo>
                  <a:lnTo>
                    <a:pt x="229" y="231"/>
                  </a:lnTo>
                  <a:lnTo>
                    <a:pt x="220" y="239"/>
                  </a:lnTo>
                  <a:lnTo>
                    <a:pt x="209" y="248"/>
                  </a:lnTo>
                  <a:lnTo>
                    <a:pt x="200" y="252"/>
                  </a:lnTo>
                  <a:lnTo>
                    <a:pt x="187" y="254"/>
                  </a:lnTo>
                  <a:lnTo>
                    <a:pt x="174" y="256"/>
                  </a:lnTo>
                  <a:lnTo>
                    <a:pt x="138" y="264"/>
                  </a:lnTo>
                  <a:lnTo>
                    <a:pt x="102" y="274"/>
                  </a:lnTo>
                  <a:lnTo>
                    <a:pt x="63" y="285"/>
                  </a:lnTo>
                  <a:lnTo>
                    <a:pt x="25" y="297"/>
                  </a:lnTo>
                  <a:lnTo>
                    <a:pt x="23" y="297"/>
                  </a:lnTo>
                  <a:lnTo>
                    <a:pt x="19" y="296"/>
                  </a:lnTo>
                  <a:lnTo>
                    <a:pt x="16" y="295"/>
                  </a:lnTo>
                  <a:lnTo>
                    <a:pt x="14" y="291"/>
                  </a:lnTo>
                  <a:lnTo>
                    <a:pt x="10" y="287"/>
                  </a:lnTo>
                  <a:lnTo>
                    <a:pt x="8" y="281"/>
                  </a:lnTo>
                  <a:lnTo>
                    <a:pt x="7" y="272"/>
                  </a:lnTo>
                  <a:lnTo>
                    <a:pt x="6" y="261"/>
                  </a:lnTo>
                  <a:lnTo>
                    <a:pt x="6" y="235"/>
                  </a:lnTo>
                  <a:lnTo>
                    <a:pt x="5" y="207"/>
                  </a:lnTo>
                  <a:lnTo>
                    <a:pt x="2" y="178"/>
                  </a:lnTo>
                  <a:lnTo>
                    <a:pt x="0" y="148"/>
                  </a:lnTo>
                  <a:lnTo>
                    <a:pt x="0" y="140"/>
                  </a:lnTo>
                  <a:lnTo>
                    <a:pt x="1" y="131"/>
                  </a:lnTo>
                  <a:lnTo>
                    <a:pt x="2" y="122"/>
                  </a:lnTo>
                  <a:lnTo>
                    <a:pt x="6" y="113"/>
                  </a:lnTo>
                  <a:lnTo>
                    <a:pt x="9" y="104"/>
                  </a:lnTo>
                  <a:lnTo>
                    <a:pt x="15" y="96"/>
                  </a:lnTo>
                  <a:lnTo>
                    <a:pt x="19" y="92"/>
                  </a:lnTo>
                  <a:lnTo>
                    <a:pt x="23" y="88"/>
                  </a:lnTo>
                  <a:lnTo>
                    <a:pt x="28" y="85"/>
                  </a:lnTo>
                  <a:lnTo>
                    <a:pt x="33" y="83"/>
                  </a:lnTo>
                  <a:lnTo>
                    <a:pt x="69" y="71"/>
                  </a:lnTo>
                  <a:lnTo>
                    <a:pt x="105" y="61"/>
                  </a:lnTo>
                  <a:lnTo>
                    <a:pt x="140" y="51"/>
                  </a:lnTo>
                  <a:lnTo>
                    <a:pt x="175" y="41"/>
                  </a:lnTo>
                  <a:lnTo>
                    <a:pt x="209" y="32"/>
                  </a:lnTo>
                  <a:lnTo>
                    <a:pt x="243" y="24"/>
                  </a:lnTo>
                  <a:lnTo>
                    <a:pt x="275" y="17"/>
                  </a:lnTo>
                  <a:lnTo>
                    <a:pt x="308" y="9"/>
                  </a:lnTo>
                  <a:lnTo>
                    <a:pt x="322" y="6"/>
                  </a:lnTo>
                  <a:lnTo>
                    <a:pt x="334" y="4"/>
                  </a:lnTo>
                  <a:lnTo>
                    <a:pt x="347" y="2"/>
                  </a:lnTo>
                  <a:lnTo>
                    <a:pt x="358" y="0"/>
                  </a:lnTo>
                  <a:lnTo>
                    <a:pt x="361" y="0"/>
                  </a:lnTo>
                  <a:lnTo>
                    <a:pt x="363" y="0"/>
                  </a:lnTo>
                  <a:lnTo>
                    <a:pt x="366" y="2"/>
                  </a:lnTo>
                  <a:lnTo>
                    <a:pt x="368" y="3"/>
                  </a:lnTo>
                  <a:lnTo>
                    <a:pt x="370" y="8"/>
                  </a:lnTo>
                  <a:lnTo>
                    <a:pt x="370" y="14"/>
                  </a:lnTo>
                  <a:lnTo>
                    <a:pt x="369" y="22"/>
                  </a:lnTo>
                  <a:lnTo>
                    <a:pt x="366" y="32"/>
                  </a:lnTo>
                  <a:lnTo>
                    <a:pt x="361" y="43"/>
                  </a:lnTo>
                  <a:lnTo>
                    <a:pt x="354" y="57"/>
                  </a:lnTo>
                  <a:lnTo>
                    <a:pt x="332" y="94"/>
                  </a:lnTo>
                  <a:lnTo>
                    <a:pt x="309" y="129"/>
                  </a:lnTo>
                  <a:lnTo>
                    <a:pt x="286" y="163"/>
                  </a:lnTo>
                  <a:lnTo>
                    <a:pt x="261"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8" name="Freeform 110"/>
            <p:cNvSpPr>
              <a:spLocks/>
            </p:cNvSpPr>
            <p:nvPr userDrawn="1"/>
          </p:nvSpPr>
          <p:spPr bwMode="auto">
            <a:xfrm>
              <a:off x="3191" y="1636"/>
              <a:ext cx="66" cy="54"/>
            </a:xfrm>
            <a:custGeom>
              <a:avLst/>
              <a:gdLst>
                <a:gd name="T0" fmla="*/ 455 w 464"/>
                <a:gd name="T1" fmla="*/ 334 h 383"/>
                <a:gd name="T2" fmla="*/ 463 w 464"/>
                <a:gd name="T3" fmla="*/ 364 h 383"/>
                <a:gd name="T4" fmla="*/ 464 w 464"/>
                <a:gd name="T5" fmla="*/ 379 h 383"/>
                <a:gd name="T6" fmla="*/ 462 w 464"/>
                <a:gd name="T7" fmla="*/ 383 h 383"/>
                <a:gd name="T8" fmla="*/ 451 w 464"/>
                <a:gd name="T9" fmla="*/ 378 h 383"/>
                <a:gd name="T10" fmla="*/ 431 w 464"/>
                <a:gd name="T11" fmla="*/ 368 h 383"/>
                <a:gd name="T12" fmla="*/ 404 w 464"/>
                <a:gd name="T13" fmla="*/ 361 h 383"/>
                <a:gd name="T14" fmla="*/ 372 w 464"/>
                <a:gd name="T15" fmla="*/ 355 h 383"/>
                <a:gd name="T16" fmla="*/ 335 w 464"/>
                <a:gd name="T17" fmla="*/ 352 h 383"/>
                <a:gd name="T18" fmla="*/ 293 w 464"/>
                <a:gd name="T19" fmla="*/ 351 h 383"/>
                <a:gd name="T20" fmla="*/ 221 w 464"/>
                <a:gd name="T21" fmla="*/ 353 h 383"/>
                <a:gd name="T22" fmla="*/ 160 w 464"/>
                <a:gd name="T23" fmla="*/ 357 h 383"/>
                <a:gd name="T24" fmla="*/ 149 w 464"/>
                <a:gd name="T25" fmla="*/ 354 h 383"/>
                <a:gd name="T26" fmla="*/ 133 w 464"/>
                <a:gd name="T27" fmla="*/ 346 h 383"/>
                <a:gd name="T28" fmla="*/ 113 w 464"/>
                <a:gd name="T29" fmla="*/ 326 h 383"/>
                <a:gd name="T30" fmla="*/ 96 w 464"/>
                <a:gd name="T31" fmla="*/ 298 h 383"/>
                <a:gd name="T32" fmla="*/ 85 w 464"/>
                <a:gd name="T33" fmla="*/ 269 h 383"/>
                <a:gd name="T34" fmla="*/ 77 w 464"/>
                <a:gd name="T35" fmla="*/ 246 h 383"/>
                <a:gd name="T36" fmla="*/ 58 w 464"/>
                <a:gd name="T37" fmla="*/ 198 h 383"/>
                <a:gd name="T38" fmla="*/ 27 w 464"/>
                <a:gd name="T39" fmla="*/ 124 h 383"/>
                <a:gd name="T40" fmla="*/ 6 w 464"/>
                <a:gd name="T41" fmla="*/ 71 h 383"/>
                <a:gd name="T42" fmla="*/ 0 w 464"/>
                <a:gd name="T43" fmla="*/ 45 h 383"/>
                <a:gd name="T44" fmla="*/ 1 w 464"/>
                <a:gd name="T45" fmla="*/ 28 h 383"/>
                <a:gd name="T46" fmla="*/ 6 w 464"/>
                <a:gd name="T47" fmla="*/ 20 h 383"/>
                <a:gd name="T48" fmla="*/ 11 w 464"/>
                <a:gd name="T49" fmla="*/ 13 h 383"/>
                <a:gd name="T50" fmla="*/ 19 w 464"/>
                <a:gd name="T51" fmla="*/ 9 h 383"/>
                <a:gd name="T52" fmla="*/ 79 w 464"/>
                <a:gd name="T53" fmla="*/ 3 h 383"/>
                <a:gd name="T54" fmla="*/ 150 w 464"/>
                <a:gd name="T55" fmla="*/ 0 h 383"/>
                <a:gd name="T56" fmla="*/ 192 w 464"/>
                <a:gd name="T57" fmla="*/ 1 h 383"/>
                <a:gd name="T58" fmla="*/ 229 w 464"/>
                <a:gd name="T59" fmla="*/ 4 h 383"/>
                <a:gd name="T60" fmla="*/ 260 w 464"/>
                <a:gd name="T61" fmla="*/ 10 h 383"/>
                <a:gd name="T62" fmla="*/ 287 w 464"/>
                <a:gd name="T63" fmla="*/ 17 h 383"/>
                <a:gd name="T64" fmla="*/ 308 w 464"/>
                <a:gd name="T65" fmla="*/ 27 h 383"/>
                <a:gd name="T66" fmla="*/ 326 w 464"/>
                <a:gd name="T67" fmla="*/ 43 h 383"/>
                <a:gd name="T68" fmla="*/ 352 w 464"/>
                <a:gd name="T69" fmla="*/ 87 h 383"/>
                <a:gd name="T70" fmla="*/ 386 w 464"/>
                <a:gd name="T71" fmla="*/ 154 h 383"/>
                <a:gd name="T72" fmla="*/ 418 w 464"/>
                <a:gd name="T73" fmla="*/ 228 h 383"/>
                <a:gd name="T74" fmla="*/ 436 w 464"/>
                <a:gd name="T75" fmla="*/ 277 h 383"/>
                <a:gd name="T76" fmla="*/ 444 w 464"/>
                <a:gd name="T77" fmla="*/ 30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4" h="383">
                  <a:moveTo>
                    <a:pt x="448" y="311"/>
                  </a:moveTo>
                  <a:lnTo>
                    <a:pt x="455" y="334"/>
                  </a:lnTo>
                  <a:lnTo>
                    <a:pt x="460" y="355"/>
                  </a:lnTo>
                  <a:lnTo>
                    <a:pt x="463" y="364"/>
                  </a:lnTo>
                  <a:lnTo>
                    <a:pt x="464" y="372"/>
                  </a:lnTo>
                  <a:lnTo>
                    <a:pt x="464" y="379"/>
                  </a:lnTo>
                  <a:lnTo>
                    <a:pt x="463" y="383"/>
                  </a:lnTo>
                  <a:lnTo>
                    <a:pt x="462" y="383"/>
                  </a:lnTo>
                  <a:lnTo>
                    <a:pt x="460" y="383"/>
                  </a:lnTo>
                  <a:lnTo>
                    <a:pt x="451" y="378"/>
                  </a:lnTo>
                  <a:lnTo>
                    <a:pt x="442" y="372"/>
                  </a:lnTo>
                  <a:lnTo>
                    <a:pt x="431" y="368"/>
                  </a:lnTo>
                  <a:lnTo>
                    <a:pt x="418" y="364"/>
                  </a:lnTo>
                  <a:lnTo>
                    <a:pt x="404" y="361"/>
                  </a:lnTo>
                  <a:lnTo>
                    <a:pt x="388" y="357"/>
                  </a:lnTo>
                  <a:lnTo>
                    <a:pt x="372" y="355"/>
                  </a:lnTo>
                  <a:lnTo>
                    <a:pt x="354" y="353"/>
                  </a:lnTo>
                  <a:lnTo>
                    <a:pt x="335" y="352"/>
                  </a:lnTo>
                  <a:lnTo>
                    <a:pt x="315" y="351"/>
                  </a:lnTo>
                  <a:lnTo>
                    <a:pt x="293" y="351"/>
                  </a:lnTo>
                  <a:lnTo>
                    <a:pt x="271" y="351"/>
                  </a:lnTo>
                  <a:lnTo>
                    <a:pt x="221" y="353"/>
                  </a:lnTo>
                  <a:lnTo>
                    <a:pt x="166" y="357"/>
                  </a:lnTo>
                  <a:lnTo>
                    <a:pt x="160" y="357"/>
                  </a:lnTo>
                  <a:lnTo>
                    <a:pt x="155" y="356"/>
                  </a:lnTo>
                  <a:lnTo>
                    <a:pt x="149" y="354"/>
                  </a:lnTo>
                  <a:lnTo>
                    <a:pt x="143" y="352"/>
                  </a:lnTo>
                  <a:lnTo>
                    <a:pt x="133" y="346"/>
                  </a:lnTo>
                  <a:lnTo>
                    <a:pt x="123" y="337"/>
                  </a:lnTo>
                  <a:lnTo>
                    <a:pt x="113" y="326"/>
                  </a:lnTo>
                  <a:lnTo>
                    <a:pt x="105" y="314"/>
                  </a:lnTo>
                  <a:lnTo>
                    <a:pt x="96" y="298"/>
                  </a:lnTo>
                  <a:lnTo>
                    <a:pt x="88" y="280"/>
                  </a:lnTo>
                  <a:lnTo>
                    <a:pt x="85" y="269"/>
                  </a:lnTo>
                  <a:lnTo>
                    <a:pt x="80" y="258"/>
                  </a:lnTo>
                  <a:lnTo>
                    <a:pt x="77" y="246"/>
                  </a:lnTo>
                  <a:lnTo>
                    <a:pt x="72" y="235"/>
                  </a:lnTo>
                  <a:lnTo>
                    <a:pt x="58" y="198"/>
                  </a:lnTo>
                  <a:lnTo>
                    <a:pt x="43" y="161"/>
                  </a:lnTo>
                  <a:lnTo>
                    <a:pt x="27" y="124"/>
                  </a:lnTo>
                  <a:lnTo>
                    <a:pt x="11" y="88"/>
                  </a:lnTo>
                  <a:lnTo>
                    <a:pt x="6" y="71"/>
                  </a:lnTo>
                  <a:lnTo>
                    <a:pt x="1" y="57"/>
                  </a:lnTo>
                  <a:lnTo>
                    <a:pt x="0" y="45"/>
                  </a:lnTo>
                  <a:lnTo>
                    <a:pt x="0" y="33"/>
                  </a:lnTo>
                  <a:lnTo>
                    <a:pt x="1" y="28"/>
                  </a:lnTo>
                  <a:lnTo>
                    <a:pt x="3" y="24"/>
                  </a:lnTo>
                  <a:lnTo>
                    <a:pt x="6" y="20"/>
                  </a:lnTo>
                  <a:lnTo>
                    <a:pt x="8" y="17"/>
                  </a:lnTo>
                  <a:lnTo>
                    <a:pt x="11" y="13"/>
                  </a:lnTo>
                  <a:lnTo>
                    <a:pt x="15" y="11"/>
                  </a:lnTo>
                  <a:lnTo>
                    <a:pt x="19" y="9"/>
                  </a:lnTo>
                  <a:lnTo>
                    <a:pt x="25" y="8"/>
                  </a:lnTo>
                  <a:lnTo>
                    <a:pt x="79" y="3"/>
                  </a:lnTo>
                  <a:lnTo>
                    <a:pt x="127" y="0"/>
                  </a:lnTo>
                  <a:lnTo>
                    <a:pt x="150" y="0"/>
                  </a:lnTo>
                  <a:lnTo>
                    <a:pt x="172" y="0"/>
                  </a:lnTo>
                  <a:lnTo>
                    <a:pt x="192" y="1"/>
                  </a:lnTo>
                  <a:lnTo>
                    <a:pt x="211" y="2"/>
                  </a:lnTo>
                  <a:lnTo>
                    <a:pt x="229" y="4"/>
                  </a:lnTo>
                  <a:lnTo>
                    <a:pt x="245" y="6"/>
                  </a:lnTo>
                  <a:lnTo>
                    <a:pt x="260" y="10"/>
                  </a:lnTo>
                  <a:lnTo>
                    <a:pt x="274" y="13"/>
                  </a:lnTo>
                  <a:lnTo>
                    <a:pt x="287" y="17"/>
                  </a:lnTo>
                  <a:lnTo>
                    <a:pt x="298" y="21"/>
                  </a:lnTo>
                  <a:lnTo>
                    <a:pt x="308" y="27"/>
                  </a:lnTo>
                  <a:lnTo>
                    <a:pt x="316" y="32"/>
                  </a:lnTo>
                  <a:lnTo>
                    <a:pt x="326" y="43"/>
                  </a:lnTo>
                  <a:lnTo>
                    <a:pt x="337" y="63"/>
                  </a:lnTo>
                  <a:lnTo>
                    <a:pt x="352" y="87"/>
                  </a:lnTo>
                  <a:lnTo>
                    <a:pt x="369" y="119"/>
                  </a:lnTo>
                  <a:lnTo>
                    <a:pt x="386" y="154"/>
                  </a:lnTo>
                  <a:lnTo>
                    <a:pt x="402" y="191"/>
                  </a:lnTo>
                  <a:lnTo>
                    <a:pt x="418" y="228"/>
                  </a:lnTo>
                  <a:lnTo>
                    <a:pt x="432" y="265"/>
                  </a:lnTo>
                  <a:lnTo>
                    <a:pt x="436" y="277"/>
                  </a:lnTo>
                  <a:lnTo>
                    <a:pt x="440" y="288"/>
                  </a:lnTo>
                  <a:lnTo>
                    <a:pt x="444" y="300"/>
                  </a:lnTo>
                  <a:lnTo>
                    <a:pt x="448"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9" name="Freeform 111"/>
            <p:cNvSpPr>
              <a:spLocks/>
            </p:cNvSpPr>
            <p:nvPr userDrawn="1"/>
          </p:nvSpPr>
          <p:spPr bwMode="auto">
            <a:xfrm>
              <a:off x="3192" y="1703"/>
              <a:ext cx="48" cy="55"/>
            </a:xfrm>
            <a:custGeom>
              <a:avLst/>
              <a:gdLst>
                <a:gd name="T0" fmla="*/ 280 w 341"/>
                <a:gd name="T1" fmla="*/ 344 h 383"/>
                <a:gd name="T2" fmla="*/ 265 w 341"/>
                <a:gd name="T3" fmla="*/ 373 h 383"/>
                <a:gd name="T4" fmla="*/ 258 w 341"/>
                <a:gd name="T5" fmla="*/ 382 h 383"/>
                <a:gd name="T6" fmla="*/ 248 w 341"/>
                <a:gd name="T7" fmla="*/ 379 h 383"/>
                <a:gd name="T8" fmla="*/ 231 w 341"/>
                <a:gd name="T9" fmla="*/ 372 h 383"/>
                <a:gd name="T10" fmla="*/ 211 w 341"/>
                <a:gd name="T11" fmla="*/ 365 h 383"/>
                <a:gd name="T12" fmla="*/ 186 w 341"/>
                <a:gd name="T13" fmla="*/ 362 h 383"/>
                <a:gd name="T14" fmla="*/ 142 w 341"/>
                <a:gd name="T15" fmla="*/ 359 h 383"/>
                <a:gd name="T16" fmla="*/ 69 w 341"/>
                <a:gd name="T17" fmla="*/ 361 h 383"/>
                <a:gd name="T18" fmla="*/ 22 w 341"/>
                <a:gd name="T19" fmla="*/ 363 h 383"/>
                <a:gd name="T20" fmla="*/ 16 w 341"/>
                <a:gd name="T21" fmla="*/ 361 h 383"/>
                <a:gd name="T22" fmla="*/ 10 w 341"/>
                <a:gd name="T23" fmla="*/ 355 h 383"/>
                <a:gd name="T24" fmla="*/ 5 w 341"/>
                <a:gd name="T25" fmla="*/ 349 h 383"/>
                <a:gd name="T26" fmla="*/ 1 w 341"/>
                <a:gd name="T27" fmla="*/ 334 h 383"/>
                <a:gd name="T28" fmla="*/ 0 w 341"/>
                <a:gd name="T29" fmla="*/ 307 h 383"/>
                <a:gd name="T30" fmla="*/ 4 w 341"/>
                <a:gd name="T31" fmla="*/ 266 h 383"/>
                <a:gd name="T32" fmla="*/ 11 w 341"/>
                <a:gd name="T33" fmla="*/ 217 h 383"/>
                <a:gd name="T34" fmla="*/ 16 w 341"/>
                <a:gd name="T35" fmla="*/ 169 h 383"/>
                <a:gd name="T36" fmla="*/ 19 w 341"/>
                <a:gd name="T37" fmla="*/ 120 h 383"/>
                <a:gd name="T38" fmla="*/ 22 w 341"/>
                <a:gd name="T39" fmla="*/ 77 h 383"/>
                <a:gd name="T40" fmla="*/ 30 w 341"/>
                <a:gd name="T41" fmla="*/ 47 h 383"/>
                <a:gd name="T42" fmla="*/ 43 w 341"/>
                <a:gd name="T43" fmla="*/ 25 h 383"/>
                <a:gd name="T44" fmla="*/ 54 w 341"/>
                <a:gd name="T45" fmla="*/ 13 h 383"/>
                <a:gd name="T46" fmla="*/ 64 w 341"/>
                <a:gd name="T47" fmla="*/ 9 h 383"/>
                <a:gd name="T48" fmla="*/ 118 w 341"/>
                <a:gd name="T49" fmla="*/ 2 h 383"/>
                <a:gd name="T50" fmla="*/ 203 w 341"/>
                <a:gd name="T51" fmla="*/ 0 h 383"/>
                <a:gd name="T52" fmla="*/ 255 w 341"/>
                <a:gd name="T53" fmla="*/ 3 h 383"/>
                <a:gd name="T54" fmla="*/ 284 w 341"/>
                <a:gd name="T55" fmla="*/ 9 h 383"/>
                <a:gd name="T56" fmla="*/ 308 w 341"/>
                <a:gd name="T57" fmla="*/ 16 h 383"/>
                <a:gd name="T58" fmla="*/ 327 w 341"/>
                <a:gd name="T59" fmla="*/ 25 h 383"/>
                <a:gd name="T60" fmla="*/ 337 w 341"/>
                <a:gd name="T61" fmla="*/ 35 h 383"/>
                <a:gd name="T62" fmla="*/ 341 w 341"/>
                <a:gd name="T63" fmla="*/ 50 h 383"/>
                <a:gd name="T64" fmla="*/ 339 w 341"/>
                <a:gd name="T65" fmla="*/ 87 h 383"/>
                <a:gd name="T66" fmla="*/ 330 w 341"/>
                <a:gd name="T67" fmla="*/ 146 h 383"/>
                <a:gd name="T68" fmla="*/ 321 w 341"/>
                <a:gd name="T69" fmla="*/ 194 h 383"/>
                <a:gd name="T70" fmla="*/ 310 w 341"/>
                <a:gd name="T71" fmla="*/ 242 h 383"/>
                <a:gd name="T72" fmla="*/ 297 w 341"/>
                <a:gd name="T73" fmla="*/ 29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1" h="383">
                  <a:moveTo>
                    <a:pt x="290" y="314"/>
                  </a:moveTo>
                  <a:lnTo>
                    <a:pt x="280" y="344"/>
                  </a:lnTo>
                  <a:lnTo>
                    <a:pt x="269" y="365"/>
                  </a:lnTo>
                  <a:lnTo>
                    <a:pt x="265" y="373"/>
                  </a:lnTo>
                  <a:lnTo>
                    <a:pt x="262" y="379"/>
                  </a:lnTo>
                  <a:lnTo>
                    <a:pt x="258" y="382"/>
                  </a:lnTo>
                  <a:lnTo>
                    <a:pt x="255" y="383"/>
                  </a:lnTo>
                  <a:lnTo>
                    <a:pt x="248" y="379"/>
                  </a:lnTo>
                  <a:lnTo>
                    <a:pt x="240" y="376"/>
                  </a:lnTo>
                  <a:lnTo>
                    <a:pt x="231" y="372"/>
                  </a:lnTo>
                  <a:lnTo>
                    <a:pt x="221" y="369"/>
                  </a:lnTo>
                  <a:lnTo>
                    <a:pt x="211" y="365"/>
                  </a:lnTo>
                  <a:lnTo>
                    <a:pt x="198" y="363"/>
                  </a:lnTo>
                  <a:lnTo>
                    <a:pt x="186" y="362"/>
                  </a:lnTo>
                  <a:lnTo>
                    <a:pt x="172" y="360"/>
                  </a:lnTo>
                  <a:lnTo>
                    <a:pt x="142" y="359"/>
                  </a:lnTo>
                  <a:lnTo>
                    <a:pt x="107" y="359"/>
                  </a:lnTo>
                  <a:lnTo>
                    <a:pt x="69" y="361"/>
                  </a:lnTo>
                  <a:lnTo>
                    <a:pt x="27" y="364"/>
                  </a:lnTo>
                  <a:lnTo>
                    <a:pt x="22" y="363"/>
                  </a:lnTo>
                  <a:lnTo>
                    <a:pt x="19" y="362"/>
                  </a:lnTo>
                  <a:lnTo>
                    <a:pt x="16" y="361"/>
                  </a:lnTo>
                  <a:lnTo>
                    <a:pt x="12" y="359"/>
                  </a:lnTo>
                  <a:lnTo>
                    <a:pt x="10" y="355"/>
                  </a:lnTo>
                  <a:lnTo>
                    <a:pt x="8" y="352"/>
                  </a:lnTo>
                  <a:lnTo>
                    <a:pt x="5" y="349"/>
                  </a:lnTo>
                  <a:lnTo>
                    <a:pt x="3" y="344"/>
                  </a:lnTo>
                  <a:lnTo>
                    <a:pt x="1" y="334"/>
                  </a:lnTo>
                  <a:lnTo>
                    <a:pt x="0" y="322"/>
                  </a:lnTo>
                  <a:lnTo>
                    <a:pt x="0" y="307"/>
                  </a:lnTo>
                  <a:lnTo>
                    <a:pt x="1" y="289"/>
                  </a:lnTo>
                  <a:lnTo>
                    <a:pt x="4" y="266"/>
                  </a:lnTo>
                  <a:lnTo>
                    <a:pt x="8" y="242"/>
                  </a:lnTo>
                  <a:lnTo>
                    <a:pt x="11" y="217"/>
                  </a:lnTo>
                  <a:lnTo>
                    <a:pt x="13" y="193"/>
                  </a:lnTo>
                  <a:lnTo>
                    <a:pt x="16" y="169"/>
                  </a:lnTo>
                  <a:lnTo>
                    <a:pt x="17" y="145"/>
                  </a:lnTo>
                  <a:lnTo>
                    <a:pt x="19" y="120"/>
                  </a:lnTo>
                  <a:lnTo>
                    <a:pt x="20" y="95"/>
                  </a:lnTo>
                  <a:lnTo>
                    <a:pt x="22" y="77"/>
                  </a:lnTo>
                  <a:lnTo>
                    <a:pt x="26" y="60"/>
                  </a:lnTo>
                  <a:lnTo>
                    <a:pt x="30" y="47"/>
                  </a:lnTo>
                  <a:lnTo>
                    <a:pt x="36" y="35"/>
                  </a:lnTo>
                  <a:lnTo>
                    <a:pt x="43" y="25"/>
                  </a:lnTo>
                  <a:lnTo>
                    <a:pt x="51" y="17"/>
                  </a:lnTo>
                  <a:lnTo>
                    <a:pt x="54" y="13"/>
                  </a:lnTo>
                  <a:lnTo>
                    <a:pt x="58" y="11"/>
                  </a:lnTo>
                  <a:lnTo>
                    <a:pt x="64" y="9"/>
                  </a:lnTo>
                  <a:lnTo>
                    <a:pt x="69" y="7"/>
                  </a:lnTo>
                  <a:lnTo>
                    <a:pt x="118" y="2"/>
                  </a:lnTo>
                  <a:lnTo>
                    <a:pt x="162" y="0"/>
                  </a:lnTo>
                  <a:lnTo>
                    <a:pt x="203" y="0"/>
                  </a:lnTo>
                  <a:lnTo>
                    <a:pt x="239" y="2"/>
                  </a:lnTo>
                  <a:lnTo>
                    <a:pt x="255" y="3"/>
                  </a:lnTo>
                  <a:lnTo>
                    <a:pt x="269" y="6"/>
                  </a:lnTo>
                  <a:lnTo>
                    <a:pt x="284" y="9"/>
                  </a:lnTo>
                  <a:lnTo>
                    <a:pt x="297" y="12"/>
                  </a:lnTo>
                  <a:lnTo>
                    <a:pt x="308" y="16"/>
                  </a:lnTo>
                  <a:lnTo>
                    <a:pt x="318" y="20"/>
                  </a:lnTo>
                  <a:lnTo>
                    <a:pt x="327" y="25"/>
                  </a:lnTo>
                  <a:lnTo>
                    <a:pt x="335" y="29"/>
                  </a:lnTo>
                  <a:lnTo>
                    <a:pt x="337" y="35"/>
                  </a:lnTo>
                  <a:lnTo>
                    <a:pt x="339" y="41"/>
                  </a:lnTo>
                  <a:lnTo>
                    <a:pt x="341" y="50"/>
                  </a:lnTo>
                  <a:lnTo>
                    <a:pt x="341" y="60"/>
                  </a:lnTo>
                  <a:lnTo>
                    <a:pt x="339" y="87"/>
                  </a:lnTo>
                  <a:lnTo>
                    <a:pt x="335" y="121"/>
                  </a:lnTo>
                  <a:lnTo>
                    <a:pt x="330" y="146"/>
                  </a:lnTo>
                  <a:lnTo>
                    <a:pt x="326" y="170"/>
                  </a:lnTo>
                  <a:lnTo>
                    <a:pt x="321" y="194"/>
                  </a:lnTo>
                  <a:lnTo>
                    <a:pt x="316" y="219"/>
                  </a:lnTo>
                  <a:lnTo>
                    <a:pt x="310" y="242"/>
                  </a:lnTo>
                  <a:lnTo>
                    <a:pt x="303" y="267"/>
                  </a:lnTo>
                  <a:lnTo>
                    <a:pt x="297" y="290"/>
                  </a:lnTo>
                  <a:lnTo>
                    <a:pt x="290"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0" name="Freeform 112"/>
            <p:cNvSpPr>
              <a:spLocks/>
            </p:cNvSpPr>
            <p:nvPr userDrawn="1"/>
          </p:nvSpPr>
          <p:spPr bwMode="auto">
            <a:xfrm>
              <a:off x="3146" y="1770"/>
              <a:ext cx="50" cy="48"/>
            </a:xfrm>
            <a:custGeom>
              <a:avLst/>
              <a:gdLst>
                <a:gd name="T0" fmla="*/ 214 w 352"/>
                <a:gd name="T1" fmla="*/ 295 h 339"/>
                <a:gd name="T2" fmla="*/ 193 w 352"/>
                <a:gd name="T3" fmla="*/ 320 h 339"/>
                <a:gd name="T4" fmla="*/ 181 w 352"/>
                <a:gd name="T5" fmla="*/ 333 h 339"/>
                <a:gd name="T6" fmla="*/ 173 w 352"/>
                <a:gd name="T7" fmla="*/ 339 h 339"/>
                <a:gd name="T8" fmla="*/ 161 w 352"/>
                <a:gd name="T9" fmla="*/ 333 h 339"/>
                <a:gd name="T10" fmla="*/ 132 w 352"/>
                <a:gd name="T11" fmla="*/ 325 h 339"/>
                <a:gd name="T12" fmla="*/ 92 w 352"/>
                <a:gd name="T13" fmla="*/ 322 h 339"/>
                <a:gd name="T14" fmla="*/ 40 w 352"/>
                <a:gd name="T15" fmla="*/ 323 h 339"/>
                <a:gd name="T16" fmla="*/ 7 w 352"/>
                <a:gd name="T17" fmla="*/ 324 h 339"/>
                <a:gd name="T18" fmla="*/ 1 w 352"/>
                <a:gd name="T19" fmla="*/ 319 h 339"/>
                <a:gd name="T20" fmla="*/ 0 w 352"/>
                <a:gd name="T21" fmla="*/ 305 h 339"/>
                <a:gd name="T22" fmla="*/ 7 w 352"/>
                <a:gd name="T23" fmla="*/ 278 h 339"/>
                <a:gd name="T24" fmla="*/ 23 w 352"/>
                <a:gd name="T25" fmla="*/ 239 h 339"/>
                <a:gd name="T26" fmla="*/ 40 w 352"/>
                <a:gd name="T27" fmla="*/ 196 h 339"/>
                <a:gd name="T28" fmla="*/ 56 w 352"/>
                <a:gd name="T29" fmla="*/ 153 h 339"/>
                <a:gd name="T30" fmla="*/ 70 w 352"/>
                <a:gd name="T31" fmla="*/ 108 h 339"/>
                <a:gd name="T32" fmla="*/ 83 w 352"/>
                <a:gd name="T33" fmla="*/ 69 h 339"/>
                <a:gd name="T34" fmla="*/ 96 w 352"/>
                <a:gd name="T35" fmla="*/ 42 h 339"/>
                <a:gd name="T36" fmla="*/ 111 w 352"/>
                <a:gd name="T37" fmla="*/ 21 h 339"/>
                <a:gd name="T38" fmla="*/ 127 w 352"/>
                <a:gd name="T39" fmla="*/ 9 h 339"/>
                <a:gd name="T40" fmla="*/ 175 w 352"/>
                <a:gd name="T41" fmla="*/ 1 h 339"/>
                <a:gd name="T42" fmla="*/ 244 w 352"/>
                <a:gd name="T43" fmla="*/ 0 h 339"/>
                <a:gd name="T44" fmla="*/ 298 w 352"/>
                <a:gd name="T45" fmla="*/ 5 h 339"/>
                <a:gd name="T46" fmla="*/ 330 w 352"/>
                <a:gd name="T47" fmla="*/ 13 h 339"/>
                <a:gd name="T48" fmla="*/ 346 w 352"/>
                <a:gd name="T49" fmla="*/ 19 h 339"/>
                <a:gd name="T50" fmla="*/ 352 w 352"/>
                <a:gd name="T51" fmla="*/ 28 h 339"/>
                <a:gd name="T52" fmla="*/ 351 w 352"/>
                <a:gd name="T53" fmla="*/ 42 h 339"/>
                <a:gd name="T54" fmla="*/ 339 w 352"/>
                <a:gd name="T55" fmla="*/ 75 h 339"/>
                <a:gd name="T56" fmla="*/ 314 w 352"/>
                <a:gd name="T57" fmla="*/ 128 h 339"/>
                <a:gd name="T58" fmla="*/ 291 w 352"/>
                <a:gd name="T59" fmla="*/ 172 h 339"/>
                <a:gd name="T60" fmla="*/ 266 w 352"/>
                <a:gd name="T61" fmla="*/ 214 h 339"/>
                <a:gd name="T62" fmla="*/ 240 w 352"/>
                <a:gd name="T63" fmla="*/ 25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39">
                  <a:moveTo>
                    <a:pt x="226" y="277"/>
                  </a:moveTo>
                  <a:lnTo>
                    <a:pt x="214" y="295"/>
                  </a:lnTo>
                  <a:lnTo>
                    <a:pt x="202" y="310"/>
                  </a:lnTo>
                  <a:lnTo>
                    <a:pt x="193" y="320"/>
                  </a:lnTo>
                  <a:lnTo>
                    <a:pt x="187" y="328"/>
                  </a:lnTo>
                  <a:lnTo>
                    <a:pt x="181" y="333"/>
                  </a:lnTo>
                  <a:lnTo>
                    <a:pt x="176" y="337"/>
                  </a:lnTo>
                  <a:lnTo>
                    <a:pt x="173" y="339"/>
                  </a:lnTo>
                  <a:lnTo>
                    <a:pt x="171" y="339"/>
                  </a:lnTo>
                  <a:lnTo>
                    <a:pt x="161" y="333"/>
                  </a:lnTo>
                  <a:lnTo>
                    <a:pt x="148" y="329"/>
                  </a:lnTo>
                  <a:lnTo>
                    <a:pt x="132" y="325"/>
                  </a:lnTo>
                  <a:lnTo>
                    <a:pt x="113" y="323"/>
                  </a:lnTo>
                  <a:lnTo>
                    <a:pt x="92" y="322"/>
                  </a:lnTo>
                  <a:lnTo>
                    <a:pt x="67" y="322"/>
                  </a:lnTo>
                  <a:lnTo>
                    <a:pt x="40" y="323"/>
                  </a:lnTo>
                  <a:lnTo>
                    <a:pt x="10" y="325"/>
                  </a:lnTo>
                  <a:lnTo>
                    <a:pt x="7" y="324"/>
                  </a:lnTo>
                  <a:lnTo>
                    <a:pt x="4" y="323"/>
                  </a:lnTo>
                  <a:lnTo>
                    <a:pt x="1" y="319"/>
                  </a:lnTo>
                  <a:lnTo>
                    <a:pt x="0" y="313"/>
                  </a:lnTo>
                  <a:lnTo>
                    <a:pt x="0" y="305"/>
                  </a:lnTo>
                  <a:lnTo>
                    <a:pt x="3" y="294"/>
                  </a:lnTo>
                  <a:lnTo>
                    <a:pt x="7" y="278"/>
                  </a:lnTo>
                  <a:lnTo>
                    <a:pt x="14" y="260"/>
                  </a:lnTo>
                  <a:lnTo>
                    <a:pt x="23" y="239"/>
                  </a:lnTo>
                  <a:lnTo>
                    <a:pt x="32" y="218"/>
                  </a:lnTo>
                  <a:lnTo>
                    <a:pt x="40" y="196"/>
                  </a:lnTo>
                  <a:lnTo>
                    <a:pt x="48" y="174"/>
                  </a:lnTo>
                  <a:lnTo>
                    <a:pt x="56" y="153"/>
                  </a:lnTo>
                  <a:lnTo>
                    <a:pt x="63" y="130"/>
                  </a:lnTo>
                  <a:lnTo>
                    <a:pt x="70" y="108"/>
                  </a:lnTo>
                  <a:lnTo>
                    <a:pt x="77" y="85"/>
                  </a:lnTo>
                  <a:lnTo>
                    <a:pt x="83" y="69"/>
                  </a:lnTo>
                  <a:lnTo>
                    <a:pt x="89" y="54"/>
                  </a:lnTo>
                  <a:lnTo>
                    <a:pt x="96" y="42"/>
                  </a:lnTo>
                  <a:lnTo>
                    <a:pt x="104" y="30"/>
                  </a:lnTo>
                  <a:lnTo>
                    <a:pt x="111" y="21"/>
                  </a:lnTo>
                  <a:lnTo>
                    <a:pt x="119" y="14"/>
                  </a:lnTo>
                  <a:lnTo>
                    <a:pt x="127" y="9"/>
                  </a:lnTo>
                  <a:lnTo>
                    <a:pt x="136" y="5"/>
                  </a:lnTo>
                  <a:lnTo>
                    <a:pt x="175" y="1"/>
                  </a:lnTo>
                  <a:lnTo>
                    <a:pt x="211" y="0"/>
                  </a:lnTo>
                  <a:lnTo>
                    <a:pt x="244" y="0"/>
                  </a:lnTo>
                  <a:lnTo>
                    <a:pt x="273" y="1"/>
                  </a:lnTo>
                  <a:lnTo>
                    <a:pt x="298" y="5"/>
                  </a:lnTo>
                  <a:lnTo>
                    <a:pt x="320" y="9"/>
                  </a:lnTo>
                  <a:lnTo>
                    <a:pt x="330" y="13"/>
                  </a:lnTo>
                  <a:lnTo>
                    <a:pt x="338" y="16"/>
                  </a:lnTo>
                  <a:lnTo>
                    <a:pt x="346" y="19"/>
                  </a:lnTo>
                  <a:lnTo>
                    <a:pt x="351" y="24"/>
                  </a:lnTo>
                  <a:lnTo>
                    <a:pt x="352" y="28"/>
                  </a:lnTo>
                  <a:lnTo>
                    <a:pt x="352" y="34"/>
                  </a:lnTo>
                  <a:lnTo>
                    <a:pt x="351" y="42"/>
                  </a:lnTo>
                  <a:lnTo>
                    <a:pt x="348" y="52"/>
                  </a:lnTo>
                  <a:lnTo>
                    <a:pt x="339" y="75"/>
                  </a:lnTo>
                  <a:lnTo>
                    <a:pt x="325" y="107"/>
                  </a:lnTo>
                  <a:lnTo>
                    <a:pt x="314" y="128"/>
                  </a:lnTo>
                  <a:lnTo>
                    <a:pt x="303" y="150"/>
                  </a:lnTo>
                  <a:lnTo>
                    <a:pt x="291" y="172"/>
                  </a:lnTo>
                  <a:lnTo>
                    <a:pt x="279" y="193"/>
                  </a:lnTo>
                  <a:lnTo>
                    <a:pt x="266" y="214"/>
                  </a:lnTo>
                  <a:lnTo>
                    <a:pt x="253" y="236"/>
                  </a:lnTo>
                  <a:lnTo>
                    <a:pt x="240" y="257"/>
                  </a:lnTo>
                  <a:lnTo>
                    <a:pt x="226"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1" name="Freeform 113"/>
            <p:cNvSpPr>
              <a:spLocks/>
            </p:cNvSpPr>
            <p:nvPr userDrawn="1"/>
          </p:nvSpPr>
          <p:spPr bwMode="auto">
            <a:xfrm>
              <a:off x="3113" y="1826"/>
              <a:ext cx="50" cy="38"/>
            </a:xfrm>
            <a:custGeom>
              <a:avLst/>
              <a:gdLst>
                <a:gd name="T0" fmla="*/ 151 w 350"/>
                <a:gd name="T1" fmla="*/ 220 h 269"/>
                <a:gd name="T2" fmla="*/ 115 w 350"/>
                <a:gd name="T3" fmla="*/ 246 h 269"/>
                <a:gd name="T4" fmla="*/ 93 w 350"/>
                <a:gd name="T5" fmla="*/ 261 h 269"/>
                <a:gd name="T6" fmla="*/ 83 w 350"/>
                <a:gd name="T7" fmla="*/ 267 h 269"/>
                <a:gd name="T8" fmla="*/ 80 w 350"/>
                <a:gd name="T9" fmla="*/ 269 h 269"/>
                <a:gd name="T10" fmla="*/ 74 w 350"/>
                <a:gd name="T11" fmla="*/ 266 h 269"/>
                <a:gd name="T12" fmla="*/ 68 w 350"/>
                <a:gd name="T13" fmla="*/ 263 h 269"/>
                <a:gd name="T14" fmla="*/ 61 w 350"/>
                <a:gd name="T15" fmla="*/ 262 h 269"/>
                <a:gd name="T16" fmla="*/ 52 w 350"/>
                <a:gd name="T17" fmla="*/ 261 h 269"/>
                <a:gd name="T18" fmla="*/ 29 w 350"/>
                <a:gd name="T19" fmla="*/ 260 h 269"/>
                <a:gd name="T20" fmla="*/ 1 w 350"/>
                <a:gd name="T21" fmla="*/ 262 h 269"/>
                <a:gd name="T22" fmla="*/ 1 w 350"/>
                <a:gd name="T23" fmla="*/ 260 h 269"/>
                <a:gd name="T24" fmla="*/ 0 w 350"/>
                <a:gd name="T25" fmla="*/ 259 h 269"/>
                <a:gd name="T26" fmla="*/ 4 w 350"/>
                <a:gd name="T27" fmla="*/ 251 h 269"/>
                <a:gd name="T28" fmla="*/ 10 w 350"/>
                <a:gd name="T29" fmla="*/ 242 h 269"/>
                <a:gd name="T30" fmla="*/ 20 w 350"/>
                <a:gd name="T31" fmla="*/ 229 h 269"/>
                <a:gd name="T32" fmla="*/ 36 w 350"/>
                <a:gd name="T33" fmla="*/ 211 h 269"/>
                <a:gd name="T34" fmla="*/ 63 w 350"/>
                <a:gd name="T35" fmla="*/ 177 h 269"/>
                <a:gd name="T36" fmla="*/ 90 w 350"/>
                <a:gd name="T37" fmla="*/ 142 h 269"/>
                <a:gd name="T38" fmla="*/ 115 w 350"/>
                <a:gd name="T39" fmla="*/ 106 h 269"/>
                <a:gd name="T40" fmla="*/ 140 w 350"/>
                <a:gd name="T41" fmla="*/ 69 h 269"/>
                <a:gd name="T42" fmla="*/ 149 w 350"/>
                <a:gd name="T43" fmla="*/ 56 h 269"/>
                <a:gd name="T44" fmla="*/ 159 w 350"/>
                <a:gd name="T45" fmla="*/ 42 h 269"/>
                <a:gd name="T46" fmla="*/ 167 w 350"/>
                <a:gd name="T47" fmla="*/ 32 h 269"/>
                <a:gd name="T48" fmla="*/ 175 w 350"/>
                <a:gd name="T49" fmla="*/ 23 h 269"/>
                <a:gd name="T50" fmla="*/ 182 w 350"/>
                <a:gd name="T51" fmla="*/ 15 h 269"/>
                <a:gd name="T52" fmla="*/ 189 w 350"/>
                <a:gd name="T53" fmla="*/ 10 h 269"/>
                <a:gd name="T54" fmla="*/ 196 w 350"/>
                <a:gd name="T55" fmla="*/ 5 h 269"/>
                <a:gd name="T56" fmla="*/ 203 w 350"/>
                <a:gd name="T57" fmla="*/ 3 h 269"/>
                <a:gd name="T58" fmla="*/ 230 w 350"/>
                <a:gd name="T59" fmla="*/ 1 h 269"/>
                <a:gd name="T60" fmla="*/ 255 w 350"/>
                <a:gd name="T61" fmla="*/ 0 h 269"/>
                <a:gd name="T62" fmla="*/ 276 w 350"/>
                <a:gd name="T63" fmla="*/ 0 h 269"/>
                <a:gd name="T64" fmla="*/ 296 w 350"/>
                <a:gd name="T65" fmla="*/ 1 h 269"/>
                <a:gd name="T66" fmla="*/ 313 w 350"/>
                <a:gd name="T67" fmla="*/ 3 h 269"/>
                <a:gd name="T68" fmla="*/ 328 w 350"/>
                <a:gd name="T69" fmla="*/ 5 h 269"/>
                <a:gd name="T70" fmla="*/ 339 w 350"/>
                <a:gd name="T71" fmla="*/ 10 h 269"/>
                <a:gd name="T72" fmla="*/ 350 w 350"/>
                <a:gd name="T73" fmla="*/ 15 h 269"/>
                <a:gd name="T74" fmla="*/ 348 w 350"/>
                <a:gd name="T75" fmla="*/ 18 h 269"/>
                <a:gd name="T76" fmla="*/ 347 w 350"/>
                <a:gd name="T77" fmla="*/ 21 h 269"/>
                <a:gd name="T78" fmla="*/ 345 w 350"/>
                <a:gd name="T79" fmla="*/ 26 h 269"/>
                <a:gd name="T80" fmla="*/ 341 w 350"/>
                <a:gd name="T81" fmla="*/ 32 h 269"/>
                <a:gd name="T82" fmla="*/ 326 w 350"/>
                <a:gd name="T83" fmla="*/ 52 h 269"/>
                <a:gd name="T84" fmla="*/ 299 w 350"/>
                <a:gd name="T85" fmla="*/ 83 h 269"/>
                <a:gd name="T86" fmla="*/ 264 w 350"/>
                <a:gd name="T87" fmla="*/ 119 h 269"/>
                <a:gd name="T88" fmla="*/ 228 w 350"/>
                <a:gd name="T89" fmla="*/ 153 h 269"/>
                <a:gd name="T90" fmla="*/ 189 w 350"/>
                <a:gd name="T91" fmla="*/ 187 h 269"/>
                <a:gd name="T92" fmla="*/ 151 w 350"/>
                <a:gd name="T93" fmla="*/ 22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0" h="269">
                  <a:moveTo>
                    <a:pt x="151" y="220"/>
                  </a:moveTo>
                  <a:lnTo>
                    <a:pt x="115" y="246"/>
                  </a:lnTo>
                  <a:lnTo>
                    <a:pt x="93" y="261"/>
                  </a:lnTo>
                  <a:lnTo>
                    <a:pt x="83" y="267"/>
                  </a:lnTo>
                  <a:lnTo>
                    <a:pt x="80" y="269"/>
                  </a:lnTo>
                  <a:lnTo>
                    <a:pt x="74" y="266"/>
                  </a:lnTo>
                  <a:lnTo>
                    <a:pt x="68" y="263"/>
                  </a:lnTo>
                  <a:lnTo>
                    <a:pt x="61" y="262"/>
                  </a:lnTo>
                  <a:lnTo>
                    <a:pt x="52" y="261"/>
                  </a:lnTo>
                  <a:lnTo>
                    <a:pt x="29" y="260"/>
                  </a:lnTo>
                  <a:lnTo>
                    <a:pt x="1" y="262"/>
                  </a:lnTo>
                  <a:lnTo>
                    <a:pt x="1" y="260"/>
                  </a:lnTo>
                  <a:lnTo>
                    <a:pt x="0" y="259"/>
                  </a:lnTo>
                  <a:lnTo>
                    <a:pt x="4" y="251"/>
                  </a:lnTo>
                  <a:lnTo>
                    <a:pt x="10" y="242"/>
                  </a:lnTo>
                  <a:lnTo>
                    <a:pt x="20" y="229"/>
                  </a:lnTo>
                  <a:lnTo>
                    <a:pt x="36" y="211"/>
                  </a:lnTo>
                  <a:lnTo>
                    <a:pt x="63" y="177"/>
                  </a:lnTo>
                  <a:lnTo>
                    <a:pt x="90" y="142"/>
                  </a:lnTo>
                  <a:lnTo>
                    <a:pt x="115" y="106"/>
                  </a:lnTo>
                  <a:lnTo>
                    <a:pt x="140" y="69"/>
                  </a:lnTo>
                  <a:lnTo>
                    <a:pt x="149" y="56"/>
                  </a:lnTo>
                  <a:lnTo>
                    <a:pt x="159" y="42"/>
                  </a:lnTo>
                  <a:lnTo>
                    <a:pt x="167" y="32"/>
                  </a:lnTo>
                  <a:lnTo>
                    <a:pt x="175" y="23"/>
                  </a:lnTo>
                  <a:lnTo>
                    <a:pt x="182" y="15"/>
                  </a:lnTo>
                  <a:lnTo>
                    <a:pt x="189" y="10"/>
                  </a:lnTo>
                  <a:lnTo>
                    <a:pt x="196" y="5"/>
                  </a:lnTo>
                  <a:lnTo>
                    <a:pt x="203" y="3"/>
                  </a:lnTo>
                  <a:lnTo>
                    <a:pt x="230" y="1"/>
                  </a:lnTo>
                  <a:lnTo>
                    <a:pt x="255" y="0"/>
                  </a:lnTo>
                  <a:lnTo>
                    <a:pt x="276" y="0"/>
                  </a:lnTo>
                  <a:lnTo>
                    <a:pt x="296" y="1"/>
                  </a:lnTo>
                  <a:lnTo>
                    <a:pt x="313" y="3"/>
                  </a:lnTo>
                  <a:lnTo>
                    <a:pt x="328" y="5"/>
                  </a:lnTo>
                  <a:lnTo>
                    <a:pt x="339" y="10"/>
                  </a:lnTo>
                  <a:lnTo>
                    <a:pt x="350" y="15"/>
                  </a:lnTo>
                  <a:lnTo>
                    <a:pt x="348" y="18"/>
                  </a:lnTo>
                  <a:lnTo>
                    <a:pt x="347" y="21"/>
                  </a:lnTo>
                  <a:lnTo>
                    <a:pt x="345" y="26"/>
                  </a:lnTo>
                  <a:lnTo>
                    <a:pt x="341" y="32"/>
                  </a:lnTo>
                  <a:lnTo>
                    <a:pt x="326" y="52"/>
                  </a:lnTo>
                  <a:lnTo>
                    <a:pt x="299" y="83"/>
                  </a:lnTo>
                  <a:lnTo>
                    <a:pt x="264" y="119"/>
                  </a:lnTo>
                  <a:lnTo>
                    <a:pt x="228" y="153"/>
                  </a:lnTo>
                  <a:lnTo>
                    <a:pt x="189" y="187"/>
                  </a:lnTo>
                  <a:lnTo>
                    <a:pt x="151"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2" name="Freeform 114"/>
            <p:cNvSpPr>
              <a:spLocks/>
            </p:cNvSpPr>
            <p:nvPr userDrawn="1"/>
          </p:nvSpPr>
          <p:spPr bwMode="auto">
            <a:xfrm>
              <a:off x="2785" y="1657"/>
              <a:ext cx="5" cy="59"/>
            </a:xfrm>
            <a:custGeom>
              <a:avLst/>
              <a:gdLst>
                <a:gd name="T0" fmla="*/ 29 w 34"/>
                <a:gd name="T1" fmla="*/ 259 h 413"/>
                <a:gd name="T2" fmla="*/ 30 w 34"/>
                <a:gd name="T3" fmla="*/ 295 h 413"/>
                <a:gd name="T4" fmla="*/ 29 w 34"/>
                <a:gd name="T5" fmla="*/ 323 h 413"/>
                <a:gd name="T6" fmla="*/ 28 w 34"/>
                <a:gd name="T7" fmla="*/ 335 h 413"/>
                <a:gd name="T8" fmla="*/ 27 w 34"/>
                <a:gd name="T9" fmla="*/ 345 h 413"/>
                <a:gd name="T10" fmla="*/ 25 w 34"/>
                <a:gd name="T11" fmla="*/ 353 h 413"/>
                <a:gd name="T12" fmla="*/ 23 w 34"/>
                <a:gd name="T13" fmla="*/ 361 h 413"/>
                <a:gd name="T14" fmla="*/ 16 w 34"/>
                <a:gd name="T15" fmla="*/ 376 h 413"/>
                <a:gd name="T16" fmla="*/ 10 w 34"/>
                <a:gd name="T17" fmla="*/ 389 h 413"/>
                <a:gd name="T18" fmla="*/ 9 w 34"/>
                <a:gd name="T19" fmla="*/ 395 h 413"/>
                <a:gd name="T20" fmla="*/ 8 w 34"/>
                <a:gd name="T21" fmla="*/ 401 h 413"/>
                <a:gd name="T22" fmla="*/ 8 w 34"/>
                <a:gd name="T23" fmla="*/ 407 h 413"/>
                <a:gd name="T24" fmla="*/ 8 w 34"/>
                <a:gd name="T25" fmla="*/ 413 h 413"/>
                <a:gd name="T26" fmla="*/ 6 w 34"/>
                <a:gd name="T27" fmla="*/ 383 h 413"/>
                <a:gd name="T28" fmla="*/ 3 w 34"/>
                <a:gd name="T29" fmla="*/ 352 h 413"/>
                <a:gd name="T30" fmla="*/ 1 w 34"/>
                <a:gd name="T31" fmla="*/ 321 h 413"/>
                <a:gd name="T32" fmla="*/ 0 w 34"/>
                <a:gd name="T33" fmla="*/ 290 h 413"/>
                <a:gd name="T34" fmla="*/ 1 w 34"/>
                <a:gd name="T35" fmla="*/ 240 h 413"/>
                <a:gd name="T36" fmla="*/ 1 w 34"/>
                <a:gd name="T37" fmla="*/ 201 h 413"/>
                <a:gd name="T38" fmla="*/ 2 w 34"/>
                <a:gd name="T39" fmla="*/ 169 h 413"/>
                <a:gd name="T40" fmla="*/ 3 w 34"/>
                <a:gd name="T41" fmla="*/ 145 h 413"/>
                <a:gd name="T42" fmla="*/ 5 w 34"/>
                <a:gd name="T43" fmla="*/ 123 h 413"/>
                <a:gd name="T44" fmla="*/ 7 w 34"/>
                <a:gd name="T45" fmla="*/ 103 h 413"/>
                <a:gd name="T46" fmla="*/ 10 w 34"/>
                <a:gd name="T47" fmla="*/ 80 h 413"/>
                <a:gd name="T48" fmla="*/ 14 w 34"/>
                <a:gd name="T49" fmla="*/ 53 h 413"/>
                <a:gd name="T50" fmla="*/ 16 w 34"/>
                <a:gd name="T51" fmla="*/ 36 h 413"/>
                <a:gd name="T52" fmla="*/ 18 w 34"/>
                <a:gd name="T53" fmla="*/ 28 h 413"/>
                <a:gd name="T54" fmla="*/ 20 w 34"/>
                <a:gd name="T55" fmla="*/ 20 h 413"/>
                <a:gd name="T56" fmla="*/ 25 w 34"/>
                <a:gd name="T57" fmla="*/ 11 h 413"/>
                <a:gd name="T58" fmla="*/ 29 w 34"/>
                <a:gd name="T59" fmla="*/ 2 h 413"/>
                <a:gd name="T60" fmla="*/ 30 w 34"/>
                <a:gd name="T61" fmla="*/ 1 h 413"/>
                <a:gd name="T62" fmla="*/ 32 w 34"/>
                <a:gd name="T63" fmla="*/ 0 h 413"/>
                <a:gd name="T64" fmla="*/ 33 w 34"/>
                <a:gd name="T65" fmla="*/ 6 h 413"/>
                <a:gd name="T66" fmla="*/ 34 w 34"/>
                <a:gd name="T67" fmla="*/ 15 h 413"/>
                <a:gd name="T68" fmla="*/ 34 w 34"/>
                <a:gd name="T69" fmla="*/ 33 h 413"/>
                <a:gd name="T70" fmla="*/ 33 w 34"/>
                <a:gd name="T71" fmla="*/ 64 h 413"/>
                <a:gd name="T72" fmla="*/ 30 w 34"/>
                <a:gd name="T73" fmla="*/ 89 h 413"/>
                <a:gd name="T74" fmla="*/ 29 w 34"/>
                <a:gd name="T75" fmla="*/ 112 h 413"/>
                <a:gd name="T76" fmla="*/ 28 w 34"/>
                <a:gd name="T77" fmla="*/ 137 h 413"/>
                <a:gd name="T78" fmla="*/ 27 w 34"/>
                <a:gd name="T79" fmla="*/ 160 h 413"/>
                <a:gd name="T80" fmla="*/ 27 w 34"/>
                <a:gd name="T81" fmla="*/ 185 h 413"/>
                <a:gd name="T82" fmla="*/ 27 w 34"/>
                <a:gd name="T83" fmla="*/ 210 h 413"/>
                <a:gd name="T84" fmla="*/ 28 w 34"/>
                <a:gd name="T85" fmla="*/ 234 h 413"/>
                <a:gd name="T86" fmla="*/ 29 w 34"/>
                <a:gd name="T87" fmla="*/ 2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 h="413">
                  <a:moveTo>
                    <a:pt x="29" y="259"/>
                  </a:moveTo>
                  <a:lnTo>
                    <a:pt x="30" y="295"/>
                  </a:lnTo>
                  <a:lnTo>
                    <a:pt x="29" y="323"/>
                  </a:lnTo>
                  <a:lnTo>
                    <a:pt x="28" y="335"/>
                  </a:lnTo>
                  <a:lnTo>
                    <a:pt x="27" y="345"/>
                  </a:lnTo>
                  <a:lnTo>
                    <a:pt x="25" y="353"/>
                  </a:lnTo>
                  <a:lnTo>
                    <a:pt x="23" y="361"/>
                  </a:lnTo>
                  <a:lnTo>
                    <a:pt x="16" y="376"/>
                  </a:lnTo>
                  <a:lnTo>
                    <a:pt x="10" y="389"/>
                  </a:lnTo>
                  <a:lnTo>
                    <a:pt x="9" y="395"/>
                  </a:lnTo>
                  <a:lnTo>
                    <a:pt x="8" y="401"/>
                  </a:lnTo>
                  <a:lnTo>
                    <a:pt x="8" y="407"/>
                  </a:lnTo>
                  <a:lnTo>
                    <a:pt x="8" y="413"/>
                  </a:lnTo>
                  <a:lnTo>
                    <a:pt x="6" y="383"/>
                  </a:lnTo>
                  <a:lnTo>
                    <a:pt x="3" y="352"/>
                  </a:lnTo>
                  <a:lnTo>
                    <a:pt x="1" y="321"/>
                  </a:lnTo>
                  <a:lnTo>
                    <a:pt x="0" y="290"/>
                  </a:lnTo>
                  <a:lnTo>
                    <a:pt x="1" y="240"/>
                  </a:lnTo>
                  <a:lnTo>
                    <a:pt x="1" y="201"/>
                  </a:lnTo>
                  <a:lnTo>
                    <a:pt x="2" y="169"/>
                  </a:lnTo>
                  <a:lnTo>
                    <a:pt x="3" y="145"/>
                  </a:lnTo>
                  <a:lnTo>
                    <a:pt x="5" y="123"/>
                  </a:lnTo>
                  <a:lnTo>
                    <a:pt x="7" y="103"/>
                  </a:lnTo>
                  <a:lnTo>
                    <a:pt x="10" y="80"/>
                  </a:lnTo>
                  <a:lnTo>
                    <a:pt x="14" y="53"/>
                  </a:lnTo>
                  <a:lnTo>
                    <a:pt x="16" y="36"/>
                  </a:lnTo>
                  <a:lnTo>
                    <a:pt x="18" y="28"/>
                  </a:lnTo>
                  <a:lnTo>
                    <a:pt x="20" y="20"/>
                  </a:lnTo>
                  <a:lnTo>
                    <a:pt x="25" y="11"/>
                  </a:lnTo>
                  <a:lnTo>
                    <a:pt x="29" y="2"/>
                  </a:lnTo>
                  <a:lnTo>
                    <a:pt x="30" y="1"/>
                  </a:lnTo>
                  <a:lnTo>
                    <a:pt x="32" y="0"/>
                  </a:lnTo>
                  <a:lnTo>
                    <a:pt x="33" y="6"/>
                  </a:lnTo>
                  <a:lnTo>
                    <a:pt x="34" y="15"/>
                  </a:lnTo>
                  <a:lnTo>
                    <a:pt x="34" y="33"/>
                  </a:lnTo>
                  <a:lnTo>
                    <a:pt x="33" y="64"/>
                  </a:lnTo>
                  <a:lnTo>
                    <a:pt x="30" y="89"/>
                  </a:lnTo>
                  <a:lnTo>
                    <a:pt x="29" y="112"/>
                  </a:lnTo>
                  <a:lnTo>
                    <a:pt x="28" y="137"/>
                  </a:lnTo>
                  <a:lnTo>
                    <a:pt x="27" y="160"/>
                  </a:lnTo>
                  <a:lnTo>
                    <a:pt x="27" y="185"/>
                  </a:lnTo>
                  <a:lnTo>
                    <a:pt x="27" y="210"/>
                  </a:lnTo>
                  <a:lnTo>
                    <a:pt x="28" y="234"/>
                  </a:lnTo>
                  <a:lnTo>
                    <a:pt x="29"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3" name="Freeform 115"/>
            <p:cNvSpPr>
              <a:spLocks/>
            </p:cNvSpPr>
            <p:nvPr userDrawn="1"/>
          </p:nvSpPr>
          <p:spPr bwMode="auto">
            <a:xfrm>
              <a:off x="2810" y="1787"/>
              <a:ext cx="33" cy="53"/>
            </a:xfrm>
            <a:custGeom>
              <a:avLst/>
              <a:gdLst>
                <a:gd name="T0" fmla="*/ 183 w 231"/>
                <a:gd name="T1" fmla="*/ 222 h 375"/>
                <a:gd name="T2" fmla="*/ 194 w 231"/>
                <a:gd name="T3" fmla="*/ 237 h 375"/>
                <a:gd name="T4" fmla="*/ 205 w 231"/>
                <a:gd name="T5" fmla="*/ 250 h 375"/>
                <a:gd name="T6" fmla="*/ 213 w 231"/>
                <a:gd name="T7" fmla="*/ 263 h 375"/>
                <a:gd name="T8" fmla="*/ 218 w 231"/>
                <a:gd name="T9" fmla="*/ 274 h 375"/>
                <a:gd name="T10" fmla="*/ 223 w 231"/>
                <a:gd name="T11" fmla="*/ 283 h 375"/>
                <a:gd name="T12" fmla="*/ 226 w 231"/>
                <a:gd name="T13" fmla="*/ 292 h 375"/>
                <a:gd name="T14" fmla="*/ 227 w 231"/>
                <a:gd name="T15" fmla="*/ 299 h 375"/>
                <a:gd name="T16" fmla="*/ 227 w 231"/>
                <a:gd name="T17" fmla="*/ 304 h 375"/>
                <a:gd name="T18" fmla="*/ 223 w 231"/>
                <a:gd name="T19" fmla="*/ 315 h 375"/>
                <a:gd name="T20" fmla="*/ 219 w 231"/>
                <a:gd name="T21" fmla="*/ 325 h 375"/>
                <a:gd name="T22" fmla="*/ 218 w 231"/>
                <a:gd name="T23" fmla="*/ 334 h 375"/>
                <a:gd name="T24" fmla="*/ 217 w 231"/>
                <a:gd name="T25" fmla="*/ 343 h 375"/>
                <a:gd name="T26" fmla="*/ 218 w 231"/>
                <a:gd name="T27" fmla="*/ 352 h 375"/>
                <a:gd name="T28" fmla="*/ 222 w 231"/>
                <a:gd name="T29" fmla="*/ 360 h 375"/>
                <a:gd name="T30" fmla="*/ 225 w 231"/>
                <a:gd name="T31" fmla="*/ 368 h 375"/>
                <a:gd name="T32" fmla="*/ 231 w 231"/>
                <a:gd name="T33" fmla="*/ 375 h 375"/>
                <a:gd name="T34" fmla="*/ 197 w 231"/>
                <a:gd name="T35" fmla="*/ 336 h 375"/>
                <a:gd name="T36" fmla="*/ 161 w 231"/>
                <a:gd name="T37" fmla="*/ 293 h 375"/>
                <a:gd name="T38" fmla="*/ 127 w 231"/>
                <a:gd name="T39" fmla="*/ 249 h 375"/>
                <a:gd name="T40" fmla="*/ 94 w 231"/>
                <a:gd name="T41" fmla="*/ 208 h 375"/>
                <a:gd name="T42" fmla="*/ 73 w 231"/>
                <a:gd name="T43" fmla="*/ 174 h 375"/>
                <a:gd name="T44" fmla="*/ 50 w 231"/>
                <a:gd name="T45" fmla="*/ 138 h 375"/>
                <a:gd name="T46" fmla="*/ 26 w 231"/>
                <a:gd name="T47" fmla="*/ 101 h 375"/>
                <a:gd name="T48" fmla="*/ 6 w 231"/>
                <a:gd name="T49" fmla="*/ 66 h 375"/>
                <a:gd name="T50" fmla="*/ 4 w 231"/>
                <a:gd name="T51" fmla="*/ 60 h 375"/>
                <a:gd name="T52" fmla="*/ 1 w 231"/>
                <a:gd name="T53" fmla="*/ 53 h 375"/>
                <a:gd name="T54" fmla="*/ 0 w 231"/>
                <a:gd name="T55" fmla="*/ 45 h 375"/>
                <a:gd name="T56" fmla="*/ 0 w 231"/>
                <a:gd name="T57" fmla="*/ 37 h 375"/>
                <a:gd name="T58" fmla="*/ 1 w 231"/>
                <a:gd name="T59" fmla="*/ 29 h 375"/>
                <a:gd name="T60" fmla="*/ 4 w 231"/>
                <a:gd name="T61" fmla="*/ 20 h 375"/>
                <a:gd name="T62" fmla="*/ 7 w 231"/>
                <a:gd name="T63" fmla="*/ 11 h 375"/>
                <a:gd name="T64" fmla="*/ 12 w 231"/>
                <a:gd name="T65" fmla="*/ 3 h 375"/>
                <a:gd name="T66" fmla="*/ 13 w 231"/>
                <a:gd name="T67" fmla="*/ 1 h 375"/>
                <a:gd name="T68" fmla="*/ 14 w 231"/>
                <a:gd name="T69" fmla="*/ 0 h 375"/>
                <a:gd name="T70" fmla="*/ 18 w 231"/>
                <a:gd name="T71" fmla="*/ 1 h 375"/>
                <a:gd name="T72" fmla="*/ 24 w 231"/>
                <a:gd name="T73" fmla="*/ 5 h 375"/>
                <a:gd name="T74" fmla="*/ 30 w 231"/>
                <a:gd name="T75" fmla="*/ 9 h 375"/>
                <a:gd name="T76" fmla="*/ 35 w 231"/>
                <a:gd name="T77" fmla="*/ 15 h 375"/>
                <a:gd name="T78" fmla="*/ 49 w 231"/>
                <a:gd name="T79" fmla="*/ 33 h 375"/>
                <a:gd name="T80" fmla="*/ 66 w 231"/>
                <a:gd name="T81" fmla="*/ 57 h 375"/>
                <a:gd name="T82" fmla="*/ 94 w 231"/>
                <a:gd name="T83" fmla="*/ 100 h 375"/>
                <a:gd name="T84" fmla="*/ 122 w 231"/>
                <a:gd name="T85" fmla="*/ 142 h 375"/>
                <a:gd name="T86" fmla="*/ 153 w 231"/>
                <a:gd name="T87" fmla="*/ 183 h 375"/>
                <a:gd name="T88" fmla="*/ 183 w 231"/>
                <a:gd name="T89" fmla="*/ 22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 h="375">
                  <a:moveTo>
                    <a:pt x="183" y="222"/>
                  </a:moveTo>
                  <a:lnTo>
                    <a:pt x="194" y="237"/>
                  </a:lnTo>
                  <a:lnTo>
                    <a:pt x="205" y="250"/>
                  </a:lnTo>
                  <a:lnTo>
                    <a:pt x="213" y="263"/>
                  </a:lnTo>
                  <a:lnTo>
                    <a:pt x="218" y="274"/>
                  </a:lnTo>
                  <a:lnTo>
                    <a:pt x="223" y="283"/>
                  </a:lnTo>
                  <a:lnTo>
                    <a:pt x="226" y="292"/>
                  </a:lnTo>
                  <a:lnTo>
                    <a:pt x="227" y="299"/>
                  </a:lnTo>
                  <a:lnTo>
                    <a:pt x="227" y="304"/>
                  </a:lnTo>
                  <a:lnTo>
                    <a:pt x="223" y="315"/>
                  </a:lnTo>
                  <a:lnTo>
                    <a:pt x="219" y="325"/>
                  </a:lnTo>
                  <a:lnTo>
                    <a:pt x="218" y="334"/>
                  </a:lnTo>
                  <a:lnTo>
                    <a:pt x="217" y="343"/>
                  </a:lnTo>
                  <a:lnTo>
                    <a:pt x="218" y="352"/>
                  </a:lnTo>
                  <a:lnTo>
                    <a:pt x="222" y="360"/>
                  </a:lnTo>
                  <a:lnTo>
                    <a:pt x="225" y="368"/>
                  </a:lnTo>
                  <a:lnTo>
                    <a:pt x="231" y="375"/>
                  </a:lnTo>
                  <a:lnTo>
                    <a:pt x="197" y="336"/>
                  </a:lnTo>
                  <a:lnTo>
                    <a:pt x="161" y="293"/>
                  </a:lnTo>
                  <a:lnTo>
                    <a:pt x="127" y="249"/>
                  </a:lnTo>
                  <a:lnTo>
                    <a:pt x="94" y="208"/>
                  </a:lnTo>
                  <a:lnTo>
                    <a:pt x="73" y="174"/>
                  </a:lnTo>
                  <a:lnTo>
                    <a:pt x="50" y="138"/>
                  </a:lnTo>
                  <a:lnTo>
                    <a:pt x="26" y="101"/>
                  </a:lnTo>
                  <a:lnTo>
                    <a:pt x="6" y="66"/>
                  </a:lnTo>
                  <a:lnTo>
                    <a:pt x="4" y="60"/>
                  </a:lnTo>
                  <a:lnTo>
                    <a:pt x="1" y="53"/>
                  </a:lnTo>
                  <a:lnTo>
                    <a:pt x="0" y="45"/>
                  </a:lnTo>
                  <a:lnTo>
                    <a:pt x="0" y="37"/>
                  </a:lnTo>
                  <a:lnTo>
                    <a:pt x="1" y="29"/>
                  </a:lnTo>
                  <a:lnTo>
                    <a:pt x="4" y="20"/>
                  </a:lnTo>
                  <a:lnTo>
                    <a:pt x="7" y="11"/>
                  </a:lnTo>
                  <a:lnTo>
                    <a:pt x="12" y="3"/>
                  </a:lnTo>
                  <a:lnTo>
                    <a:pt x="13" y="1"/>
                  </a:lnTo>
                  <a:lnTo>
                    <a:pt x="14" y="0"/>
                  </a:lnTo>
                  <a:lnTo>
                    <a:pt x="18" y="1"/>
                  </a:lnTo>
                  <a:lnTo>
                    <a:pt x="24" y="5"/>
                  </a:lnTo>
                  <a:lnTo>
                    <a:pt x="30" y="9"/>
                  </a:lnTo>
                  <a:lnTo>
                    <a:pt x="35" y="15"/>
                  </a:lnTo>
                  <a:lnTo>
                    <a:pt x="49" y="33"/>
                  </a:lnTo>
                  <a:lnTo>
                    <a:pt x="66" y="57"/>
                  </a:lnTo>
                  <a:lnTo>
                    <a:pt x="94" y="100"/>
                  </a:lnTo>
                  <a:lnTo>
                    <a:pt x="122" y="142"/>
                  </a:lnTo>
                  <a:lnTo>
                    <a:pt x="153" y="183"/>
                  </a:lnTo>
                  <a:lnTo>
                    <a:pt x="183"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4" name="Freeform 116"/>
            <p:cNvSpPr>
              <a:spLocks/>
            </p:cNvSpPr>
            <p:nvPr userDrawn="1"/>
          </p:nvSpPr>
          <p:spPr bwMode="auto">
            <a:xfrm>
              <a:off x="2788" y="1725"/>
              <a:ext cx="19" cy="61"/>
            </a:xfrm>
            <a:custGeom>
              <a:avLst/>
              <a:gdLst>
                <a:gd name="T0" fmla="*/ 105 w 130"/>
                <a:gd name="T1" fmla="*/ 263 h 424"/>
                <a:gd name="T2" fmla="*/ 118 w 130"/>
                <a:gd name="T3" fmla="*/ 298 h 424"/>
                <a:gd name="T4" fmla="*/ 126 w 130"/>
                <a:gd name="T5" fmla="*/ 326 h 424"/>
                <a:gd name="T6" fmla="*/ 128 w 130"/>
                <a:gd name="T7" fmla="*/ 337 h 424"/>
                <a:gd name="T8" fmla="*/ 130 w 130"/>
                <a:gd name="T9" fmla="*/ 347 h 424"/>
                <a:gd name="T10" fmla="*/ 130 w 130"/>
                <a:gd name="T11" fmla="*/ 356 h 424"/>
                <a:gd name="T12" fmla="*/ 128 w 130"/>
                <a:gd name="T13" fmla="*/ 363 h 424"/>
                <a:gd name="T14" fmla="*/ 124 w 130"/>
                <a:gd name="T15" fmla="*/ 372 h 424"/>
                <a:gd name="T16" fmla="*/ 120 w 130"/>
                <a:gd name="T17" fmla="*/ 379 h 424"/>
                <a:gd name="T18" fmla="*/ 118 w 130"/>
                <a:gd name="T19" fmla="*/ 388 h 424"/>
                <a:gd name="T20" fmla="*/ 117 w 130"/>
                <a:gd name="T21" fmla="*/ 396 h 424"/>
                <a:gd name="T22" fmla="*/ 117 w 130"/>
                <a:gd name="T23" fmla="*/ 404 h 424"/>
                <a:gd name="T24" fmla="*/ 118 w 130"/>
                <a:gd name="T25" fmla="*/ 411 h 424"/>
                <a:gd name="T26" fmla="*/ 119 w 130"/>
                <a:gd name="T27" fmla="*/ 418 h 424"/>
                <a:gd name="T28" fmla="*/ 122 w 130"/>
                <a:gd name="T29" fmla="*/ 424 h 424"/>
                <a:gd name="T30" fmla="*/ 108 w 130"/>
                <a:gd name="T31" fmla="*/ 394 h 424"/>
                <a:gd name="T32" fmla="*/ 95 w 130"/>
                <a:gd name="T33" fmla="*/ 360 h 424"/>
                <a:gd name="T34" fmla="*/ 80 w 130"/>
                <a:gd name="T35" fmla="*/ 327 h 424"/>
                <a:gd name="T36" fmla="*/ 67 w 130"/>
                <a:gd name="T37" fmla="*/ 296 h 424"/>
                <a:gd name="T38" fmla="*/ 52 w 130"/>
                <a:gd name="T39" fmla="*/ 244 h 424"/>
                <a:gd name="T40" fmla="*/ 38 w 130"/>
                <a:gd name="T41" fmla="*/ 205 h 424"/>
                <a:gd name="T42" fmla="*/ 29 w 130"/>
                <a:gd name="T43" fmla="*/ 173 h 424"/>
                <a:gd name="T44" fmla="*/ 22 w 130"/>
                <a:gd name="T45" fmla="*/ 148 h 424"/>
                <a:gd name="T46" fmla="*/ 17 w 130"/>
                <a:gd name="T47" fmla="*/ 127 h 424"/>
                <a:gd name="T48" fmla="*/ 11 w 130"/>
                <a:gd name="T49" fmla="*/ 107 h 424"/>
                <a:gd name="T50" fmla="*/ 6 w 130"/>
                <a:gd name="T51" fmla="*/ 85 h 424"/>
                <a:gd name="T52" fmla="*/ 2 w 130"/>
                <a:gd name="T53" fmla="*/ 57 h 424"/>
                <a:gd name="T54" fmla="*/ 1 w 130"/>
                <a:gd name="T55" fmla="*/ 51 h 424"/>
                <a:gd name="T56" fmla="*/ 0 w 130"/>
                <a:gd name="T57" fmla="*/ 40 h 424"/>
                <a:gd name="T58" fmla="*/ 1 w 130"/>
                <a:gd name="T59" fmla="*/ 28 h 424"/>
                <a:gd name="T60" fmla="*/ 5 w 130"/>
                <a:gd name="T61" fmla="*/ 15 h 424"/>
                <a:gd name="T62" fmla="*/ 11 w 130"/>
                <a:gd name="T63" fmla="*/ 2 h 424"/>
                <a:gd name="T64" fmla="*/ 12 w 130"/>
                <a:gd name="T65" fmla="*/ 0 h 424"/>
                <a:gd name="T66" fmla="*/ 13 w 130"/>
                <a:gd name="T67" fmla="*/ 0 h 424"/>
                <a:gd name="T68" fmla="*/ 17 w 130"/>
                <a:gd name="T69" fmla="*/ 2 h 424"/>
                <a:gd name="T70" fmla="*/ 19 w 130"/>
                <a:gd name="T71" fmla="*/ 6 h 424"/>
                <a:gd name="T72" fmla="*/ 22 w 130"/>
                <a:gd name="T73" fmla="*/ 11 h 424"/>
                <a:gd name="T74" fmla="*/ 26 w 130"/>
                <a:gd name="T75" fmla="*/ 18 h 424"/>
                <a:gd name="T76" fmla="*/ 32 w 130"/>
                <a:gd name="T77" fmla="*/ 37 h 424"/>
                <a:gd name="T78" fmla="*/ 40 w 130"/>
                <a:gd name="T79" fmla="*/ 65 h 424"/>
                <a:gd name="T80" fmla="*/ 50 w 130"/>
                <a:gd name="T81" fmla="*/ 104 h 424"/>
                <a:gd name="T82" fmla="*/ 62 w 130"/>
                <a:gd name="T83" fmla="*/ 142 h 424"/>
                <a:gd name="T84" fmla="*/ 74 w 130"/>
                <a:gd name="T85" fmla="*/ 180 h 424"/>
                <a:gd name="T86" fmla="*/ 88 w 130"/>
                <a:gd name="T87" fmla="*/ 218 h 424"/>
                <a:gd name="T88" fmla="*/ 92 w 130"/>
                <a:gd name="T89" fmla="*/ 229 h 424"/>
                <a:gd name="T90" fmla="*/ 97 w 130"/>
                <a:gd name="T91" fmla="*/ 240 h 424"/>
                <a:gd name="T92" fmla="*/ 101 w 130"/>
                <a:gd name="T93" fmla="*/ 252 h 424"/>
                <a:gd name="T94" fmla="*/ 105 w 130"/>
                <a:gd name="T95" fmla="*/ 26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0" h="424">
                  <a:moveTo>
                    <a:pt x="105" y="263"/>
                  </a:moveTo>
                  <a:lnTo>
                    <a:pt x="118" y="298"/>
                  </a:lnTo>
                  <a:lnTo>
                    <a:pt x="126" y="326"/>
                  </a:lnTo>
                  <a:lnTo>
                    <a:pt x="128" y="337"/>
                  </a:lnTo>
                  <a:lnTo>
                    <a:pt x="130" y="347"/>
                  </a:lnTo>
                  <a:lnTo>
                    <a:pt x="130" y="356"/>
                  </a:lnTo>
                  <a:lnTo>
                    <a:pt x="128" y="363"/>
                  </a:lnTo>
                  <a:lnTo>
                    <a:pt x="124" y="372"/>
                  </a:lnTo>
                  <a:lnTo>
                    <a:pt x="120" y="379"/>
                  </a:lnTo>
                  <a:lnTo>
                    <a:pt x="118" y="388"/>
                  </a:lnTo>
                  <a:lnTo>
                    <a:pt x="117" y="396"/>
                  </a:lnTo>
                  <a:lnTo>
                    <a:pt x="117" y="404"/>
                  </a:lnTo>
                  <a:lnTo>
                    <a:pt x="118" y="411"/>
                  </a:lnTo>
                  <a:lnTo>
                    <a:pt x="119" y="418"/>
                  </a:lnTo>
                  <a:lnTo>
                    <a:pt x="122" y="424"/>
                  </a:lnTo>
                  <a:lnTo>
                    <a:pt x="108" y="394"/>
                  </a:lnTo>
                  <a:lnTo>
                    <a:pt x="95" y="360"/>
                  </a:lnTo>
                  <a:lnTo>
                    <a:pt x="80" y="327"/>
                  </a:lnTo>
                  <a:lnTo>
                    <a:pt x="67" y="296"/>
                  </a:lnTo>
                  <a:lnTo>
                    <a:pt x="52" y="244"/>
                  </a:lnTo>
                  <a:lnTo>
                    <a:pt x="38" y="205"/>
                  </a:lnTo>
                  <a:lnTo>
                    <a:pt x="29" y="173"/>
                  </a:lnTo>
                  <a:lnTo>
                    <a:pt x="22" y="148"/>
                  </a:lnTo>
                  <a:lnTo>
                    <a:pt x="17" y="127"/>
                  </a:lnTo>
                  <a:lnTo>
                    <a:pt x="11" y="107"/>
                  </a:lnTo>
                  <a:lnTo>
                    <a:pt x="6" y="85"/>
                  </a:lnTo>
                  <a:lnTo>
                    <a:pt x="2" y="57"/>
                  </a:lnTo>
                  <a:lnTo>
                    <a:pt x="1" y="51"/>
                  </a:lnTo>
                  <a:lnTo>
                    <a:pt x="0" y="40"/>
                  </a:lnTo>
                  <a:lnTo>
                    <a:pt x="1" y="28"/>
                  </a:lnTo>
                  <a:lnTo>
                    <a:pt x="5" y="15"/>
                  </a:lnTo>
                  <a:lnTo>
                    <a:pt x="11" y="2"/>
                  </a:lnTo>
                  <a:lnTo>
                    <a:pt x="12" y="0"/>
                  </a:lnTo>
                  <a:lnTo>
                    <a:pt x="13" y="0"/>
                  </a:lnTo>
                  <a:lnTo>
                    <a:pt x="17" y="2"/>
                  </a:lnTo>
                  <a:lnTo>
                    <a:pt x="19" y="6"/>
                  </a:lnTo>
                  <a:lnTo>
                    <a:pt x="22" y="11"/>
                  </a:lnTo>
                  <a:lnTo>
                    <a:pt x="26" y="18"/>
                  </a:lnTo>
                  <a:lnTo>
                    <a:pt x="32" y="37"/>
                  </a:lnTo>
                  <a:lnTo>
                    <a:pt x="40" y="65"/>
                  </a:lnTo>
                  <a:lnTo>
                    <a:pt x="50" y="104"/>
                  </a:lnTo>
                  <a:lnTo>
                    <a:pt x="62" y="142"/>
                  </a:lnTo>
                  <a:lnTo>
                    <a:pt x="74" y="180"/>
                  </a:lnTo>
                  <a:lnTo>
                    <a:pt x="88" y="218"/>
                  </a:lnTo>
                  <a:lnTo>
                    <a:pt x="92" y="229"/>
                  </a:lnTo>
                  <a:lnTo>
                    <a:pt x="97" y="240"/>
                  </a:lnTo>
                  <a:lnTo>
                    <a:pt x="101" y="252"/>
                  </a:lnTo>
                  <a:lnTo>
                    <a:pt x="105"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5" name="Freeform 117"/>
            <p:cNvSpPr>
              <a:spLocks/>
            </p:cNvSpPr>
            <p:nvPr userDrawn="1"/>
          </p:nvSpPr>
          <p:spPr bwMode="auto">
            <a:xfrm>
              <a:off x="2850" y="1839"/>
              <a:ext cx="46" cy="42"/>
            </a:xfrm>
            <a:custGeom>
              <a:avLst/>
              <a:gdLst>
                <a:gd name="T0" fmla="*/ 239 w 318"/>
                <a:gd name="T1" fmla="*/ 163 h 293"/>
                <a:gd name="T2" fmla="*/ 266 w 318"/>
                <a:gd name="T3" fmla="*/ 184 h 293"/>
                <a:gd name="T4" fmla="*/ 286 w 318"/>
                <a:gd name="T5" fmla="*/ 200 h 293"/>
                <a:gd name="T6" fmla="*/ 292 w 318"/>
                <a:gd name="T7" fmla="*/ 207 h 293"/>
                <a:gd name="T8" fmla="*/ 297 w 318"/>
                <a:gd name="T9" fmla="*/ 214 h 293"/>
                <a:gd name="T10" fmla="*/ 299 w 318"/>
                <a:gd name="T11" fmla="*/ 219 h 293"/>
                <a:gd name="T12" fmla="*/ 300 w 318"/>
                <a:gd name="T13" fmla="*/ 224 h 293"/>
                <a:gd name="T14" fmla="*/ 296 w 318"/>
                <a:gd name="T15" fmla="*/ 235 h 293"/>
                <a:gd name="T16" fmla="*/ 292 w 318"/>
                <a:gd name="T17" fmla="*/ 245 h 293"/>
                <a:gd name="T18" fmla="*/ 291 w 318"/>
                <a:gd name="T19" fmla="*/ 255 h 293"/>
                <a:gd name="T20" fmla="*/ 293 w 318"/>
                <a:gd name="T21" fmla="*/ 264 h 293"/>
                <a:gd name="T22" fmla="*/ 297 w 318"/>
                <a:gd name="T23" fmla="*/ 272 h 293"/>
                <a:gd name="T24" fmla="*/ 301 w 318"/>
                <a:gd name="T25" fmla="*/ 280 h 293"/>
                <a:gd name="T26" fmla="*/ 309 w 318"/>
                <a:gd name="T27" fmla="*/ 287 h 293"/>
                <a:gd name="T28" fmla="*/ 318 w 318"/>
                <a:gd name="T29" fmla="*/ 293 h 293"/>
                <a:gd name="T30" fmla="*/ 278 w 318"/>
                <a:gd name="T31" fmla="*/ 268 h 293"/>
                <a:gd name="T32" fmla="*/ 234 w 318"/>
                <a:gd name="T33" fmla="*/ 240 h 293"/>
                <a:gd name="T34" fmla="*/ 190 w 318"/>
                <a:gd name="T35" fmla="*/ 212 h 293"/>
                <a:gd name="T36" fmla="*/ 150 w 318"/>
                <a:gd name="T37" fmla="*/ 185 h 293"/>
                <a:gd name="T38" fmla="*/ 117 w 318"/>
                <a:gd name="T39" fmla="*/ 158 h 293"/>
                <a:gd name="T40" fmla="*/ 81 w 318"/>
                <a:gd name="T41" fmla="*/ 130 h 293"/>
                <a:gd name="T42" fmla="*/ 47 w 318"/>
                <a:gd name="T43" fmla="*/ 100 h 293"/>
                <a:gd name="T44" fmla="*/ 15 w 318"/>
                <a:gd name="T45" fmla="*/ 73 h 293"/>
                <a:gd name="T46" fmla="*/ 9 w 318"/>
                <a:gd name="T47" fmla="*/ 66 h 293"/>
                <a:gd name="T48" fmla="*/ 5 w 318"/>
                <a:gd name="T49" fmla="*/ 58 h 293"/>
                <a:gd name="T50" fmla="*/ 1 w 318"/>
                <a:gd name="T51" fmla="*/ 50 h 293"/>
                <a:gd name="T52" fmla="*/ 0 w 318"/>
                <a:gd name="T53" fmla="*/ 41 h 293"/>
                <a:gd name="T54" fmla="*/ 0 w 318"/>
                <a:gd name="T55" fmla="*/ 32 h 293"/>
                <a:gd name="T56" fmla="*/ 1 w 318"/>
                <a:gd name="T57" fmla="*/ 22 h 293"/>
                <a:gd name="T58" fmla="*/ 5 w 318"/>
                <a:gd name="T59" fmla="*/ 12 h 293"/>
                <a:gd name="T60" fmla="*/ 10 w 318"/>
                <a:gd name="T61" fmla="*/ 2 h 293"/>
                <a:gd name="T62" fmla="*/ 14 w 318"/>
                <a:gd name="T63" fmla="*/ 0 h 293"/>
                <a:gd name="T64" fmla="*/ 19 w 318"/>
                <a:gd name="T65" fmla="*/ 0 h 293"/>
                <a:gd name="T66" fmla="*/ 26 w 318"/>
                <a:gd name="T67" fmla="*/ 2 h 293"/>
                <a:gd name="T68" fmla="*/ 34 w 318"/>
                <a:gd name="T69" fmla="*/ 6 h 293"/>
                <a:gd name="T70" fmla="*/ 44 w 318"/>
                <a:gd name="T71" fmla="*/ 12 h 293"/>
                <a:gd name="T72" fmla="*/ 55 w 318"/>
                <a:gd name="T73" fmla="*/ 20 h 293"/>
                <a:gd name="T74" fmla="*/ 68 w 318"/>
                <a:gd name="T75" fmla="*/ 30 h 293"/>
                <a:gd name="T76" fmla="*/ 81 w 318"/>
                <a:gd name="T77" fmla="*/ 41 h 293"/>
                <a:gd name="T78" fmla="*/ 120 w 318"/>
                <a:gd name="T79" fmla="*/ 74 h 293"/>
                <a:gd name="T80" fmla="*/ 159 w 318"/>
                <a:gd name="T81" fmla="*/ 105 h 293"/>
                <a:gd name="T82" fmla="*/ 199 w 318"/>
                <a:gd name="T83" fmla="*/ 135 h 293"/>
                <a:gd name="T84" fmla="*/ 239 w 318"/>
                <a:gd name="T85" fmla="*/ 16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8" h="293">
                  <a:moveTo>
                    <a:pt x="239" y="163"/>
                  </a:moveTo>
                  <a:lnTo>
                    <a:pt x="266" y="184"/>
                  </a:lnTo>
                  <a:lnTo>
                    <a:pt x="286" y="200"/>
                  </a:lnTo>
                  <a:lnTo>
                    <a:pt x="292" y="207"/>
                  </a:lnTo>
                  <a:lnTo>
                    <a:pt x="297" y="214"/>
                  </a:lnTo>
                  <a:lnTo>
                    <a:pt x="299" y="219"/>
                  </a:lnTo>
                  <a:lnTo>
                    <a:pt x="300" y="224"/>
                  </a:lnTo>
                  <a:lnTo>
                    <a:pt x="296" y="235"/>
                  </a:lnTo>
                  <a:lnTo>
                    <a:pt x="292" y="245"/>
                  </a:lnTo>
                  <a:lnTo>
                    <a:pt x="291" y="255"/>
                  </a:lnTo>
                  <a:lnTo>
                    <a:pt x="293" y="264"/>
                  </a:lnTo>
                  <a:lnTo>
                    <a:pt x="297" y="272"/>
                  </a:lnTo>
                  <a:lnTo>
                    <a:pt x="301" y="280"/>
                  </a:lnTo>
                  <a:lnTo>
                    <a:pt x="309" y="287"/>
                  </a:lnTo>
                  <a:lnTo>
                    <a:pt x="318" y="293"/>
                  </a:lnTo>
                  <a:lnTo>
                    <a:pt x="278" y="268"/>
                  </a:lnTo>
                  <a:lnTo>
                    <a:pt x="234" y="240"/>
                  </a:lnTo>
                  <a:lnTo>
                    <a:pt x="190" y="212"/>
                  </a:lnTo>
                  <a:lnTo>
                    <a:pt x="150" y="185"/>
                  </a:lnTo>
                  <a:lnTo>
                    <a:pt x="117" y="158"/>
                  </a:lnTo>
                  <a:lnTo>
                    <a:pt x="81" y="130"/>
                  </a:lnTo>
                  <a:lnTo>
                    <a:pt x="47" y="100"/>
                  </a:lnTo>
                  <a:lnTo>
                    <a:pt x="15" y="73"/>
                  </a:lnTo>
                  <a:lnTo>
                    <a:pt x="9" y="66"/>
                  </a:lnTo>
                  <a:lnTo>
                    <a:pt x="5" y="58"/>
                  </a:lnTo>
                  <a:lnTo>
                    <a:pt x="1" y="50"/>
                  </a:lnTo>
                  <a:lnTo>
                    <a:pt x="0" y="41"/>
                  </a:lnTo>
                  <a:lnTo>
                    <a:pt x="0" y="32"/>
                  </a:lnTo>
                  <a:lnTo>
                    <a:pt x="1" y="22"/>
                  </a:lnTo>
                  <a:lnTo>
                    <a:pt x="5" y="12"/>
                  </a:lnTo>
                  <a:lnTo>
                    <a:pt x="10" y="2"/>
                  </a:lnTo>
                  <a:lnTo>
                    <a:pt x="14" y="0"/>
                  </a:lnTo>
                  <a:lnTo>
                    <a:pt x="19" y="0"/>
                  </a:lnTo>
                  <a:lnTo>
                    <a:pt x="26" y="2"/>
                  </a:lnTo>
                  <a:lnTo>
                    <a:pt x="34" y="6"/>
                  </a:lnTo>
                  <a:lnTo>
                    <a:pt x="44" y="12"/>
                  </a:lnTo>
                  <a:lnTo>
                    <a:pt x="55" y="20"/>
                  </a:lnTo>
                  <a:lnTo>
                    <a:pt x="68" y="30"/>
                  </a:lnTo>
                  <a:lnTo>
                    <a:pt x="81" y="41"/>
                  </a:lnTo>
                  <a:lnTo>
                    <a:pt x="120" y="74"/>
                  </a:lnTo>
                  <a:lnTo>
                    <a:pt x="159" y="105"/>
                  </a:lnTo>
                  <a:lnTo>
                    <a:pt x="199" y="135"/>
                  </a:lnTo>
                  <a:lnTo>
                    <a:pt x="239"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6" name="Freeform 118"/>
            <p:cNvSpPr>
              <a:spLocks/>
            </p:cNvSpPr>
            <p:nvPr userDrawn="1"/>
          </p:nvSpPr>
          <p:spPr bwMode="auto">
            <a:xfrm>
              <a:off x="2903" y="1877"/>
              <a:ext cx="56" cy="27"/>
            </a:xfrm>
            <a:custGeom>
              <a:avLst/>
              <a:gdLst>
                <a:gd name="T0" fmla="*/ 277 w 393"/>
                <a:gd name="T1" fmla="*/ 98 h 191"/>
                <a:gd name="T2" fmla="*/ 314 w 393"/>
                <a:gd name="T3" fmla="*/ 111 h 191"/>
                <a:gd name="T4" fmla="*/ 336 w 393"/>
                <a:gd name="T5" fmla="*/ 120 h 191"/>
                <a:gd name="T6" fmla="*/ 343 w 393"/>
                <a:gd name="T7" fmla="*/ 125 h 191"/>
                <a:gd name="T8" fmla="*/ 347 w 393"/>
                <a:gd name="T9" fmla="*/ 127 h 191"/>
                <a:gd name="T10" fmla="*/ 349 w 393"/>
                <a:gd name="T11" fmla="*/ 129 h 191"/>
                <a:gd name="T12" fmla="*/ 350 w 393"/>
                <a:gd name="T13" fmla="*/ 132 h 191"/>
                <a:gd name="T14" fmla="*/ 348 w 393"/>
                <a:gd name="T15" fmla="*/ 137 h 191"/>
                <a:gd name="T16" fmla="*/ 345 w 393"/>
                <a:gd name="T17" fmla="*/ 143 h 191"/>
                <a:gd name="T18" fmla="*/ 344 w 393"/>
                <a:gd name="T19" fmla="*/ 148 h 191"/>
                <a:gd name="T20" fmla="*/ 344 w 393"/>
                <a:gd name="T21" fmla="*/ 153 h 191"/>
                <a:gd name="T22" fmla="*/ 344 w 393"/>
                <a:gd name="T23" fmla="*/ 157 h 191"/>
                <a:gd name="T24" fmla="*/ 345 w 393"/>
                <a:gd name="T25" fmla="*/ 162 h 191"/>
                <a:gd name="T26" fmla="*/ 347 w 393"/>
                <a:gd name="T27" fmla="*/ 166 h 191"/>
                <a:gd name="T28" fmla="*/ 349 w 393"/>
                <a:gd name="T29" fmla="*/ 170 h 191"/>
                <a:gd name="T30" fmla="*/ 352 w 393"/>
                <a:gd name="T31" fmla="*/ 173 h 191"/>
                <a:gd name="T32" fmla="*/ 356 w 393"/>
                <a:gd name="T33" fmla="*/ 176 h 191"/>
                <a:gd name="T34" fmla="*/ 360 w 393"/>
                <a:gd name="T35" fmla="*/ 180 h 191"/>
                <a:gd name="T36" fmla="*/ 366 w 393"/>
                <a:gd name="T37" fmla="*/ 182 h 191"/>
                <a:gd name="T38" fmla="*/ 378 w 393"/>
                <a:gd name="T39" fmla="*/ 188 h 191"/>
                <a:gd name="T40" fmla="*/ 393 w 393"/>
                <a:gd name="T41" fmla="*/ 191 h 191"/>
                <a:gd name="T42" fmla="*/ 370 w 393"/>
                <a:gd name="T43" fmla="*/ 185 h 191"/>
                <a:gd name="T44" fmla="*/ 347 w 393"/>
                <a:gd name="T45" fmla="*/ 180 h 191"/>
                <a:gd name="T46" fmla="*/ 323 w 393"/>
                <a:gd name="T47" fmla="*/ 174 h 191"/>
                <a:gd name="T48" fmla="*/ 298 w 393"/>
                <a:gd name="T49" fmla="*/ 167 h 191"/>
                <a:gd name="T50" fmla="*/ 273 w 393"/>
                <a:gd name="T51" fmla="*/ 161 h 191"/>
                <a:gd name="T52" fmla="*/ 249 w 393"/>
                <a:gd name="T53" fmla="*/ 154 h 191"/>
                <a:gd name="T54" fmla="*/ 226 w 393"/>
                <a:gd name="T55" fmla="*/ 147 h 191"/>
                <a:gd name="T56" fmla="*/ 204 w 393"/>
                <a:gd name="T57" fmla="*/ 141 h 191"/>
                <a:gd name="T58" fmla="*/ 184 w 393"/>
                <a:gd name="T59" fmla="*/ 133 h 191"/>
                <a:gd name="T60" fmla="*/ 161 w 393"/>
                <a:gd name="T61" fmla="*/ 125 h 191"/>
                <a:gd name="T62" fmla="*/ 140 w 393"/>
                <a:gd name="T63" fmla="*/ 116 h 191"/>
                <a:gd name="T64" fmla="*/ 116 w 393"/>
                <a:gd name="T65" fmla="*/ 107 h 191"/>
                <a:gd name="T66" fmla="*/ 94 w 393"/>
                <a:gd name="T67" fmla="*/ 98 h 191"/>
                <a:gd name="T68" fmla="*/ 72 w 393"/>
                <a:gd name="T69" fmla="*/ 89 h 191"/>
                <a:gd name="T70" fmla="*/ 51 w 393"/>
                <a:gd name="T71" fmla="*/ 79 h 191"/>
                <a:gd name="T72" fmla="*/ 30 w 393"/>
                <a:gd name="T73" fmla="*/ 71 h 191"/>
                <a:gd name="T74" fmla="*/ 20 w 393"/>
                <a:gd name="T75" fmla="*/ 64 h 191"/>
                <a:gd name="T76" fmla="*/ 12 w 393"/>
                <a:gd name="T77" fmla="*/ 59 h 191"/>
                <a:gd name="T78" fmla="*/ 6 w 393"/>
                <a:gd name="T79" fmla="*/ 51 h 191"/>
                <a:gd name="T80" fmla="*/ 2 w 393"/>
                <a:gd name="T81" fmla="*/ 43 h 191"/>
                <a:gd name="T82" fmla="*/ 0 w 393"/>
                <a:gd name="T83" fmla="*/ 34 h 191"/>
                <a:gd name="T84" fmla="*/ 1 w 393"/>
                <a:gd name="T85" fmla="*/ 24 h 191"/>
                <a:gd name="T86" fmla="*/ 3 w 393"/>
                <a:gd name="T87" fmla="*/ 14 h 191"/>
                <a:gd name="T88" fmla="*/ 9 w 393"/>
                <a:gd name="T89" fmla="*/ 1 h 191"/>
                <a:gd name="T90" fmla="*/ 12 w 393"/>
                <a:gd name="T91" fmla="*/ 0 h 191"/>
                <a:gd name="T92" fmla="*/ 18 w 393"/>
                <a:gd name="T93" fmla="*/ 0 h 191"/>
                <a:gd name="T94" fmla="*/ 26 w 393"/>
                <a:gd name="T95" fmla="*/ 0 h 191"/>
                <a:gd name="T96" fmla="*/ 35 w 393"/>
                <a:gd name="T97" fmla="*/ 3 h 191"/>
                <a:gd name="T98" fmla="*/ 60 w 393"/>
                <a:gd name="T99" fmla="*/ 12 h 191"/>
                <a:gd name="T100" fmla="*/ 91 w 393"/>
                <a:gd name="T101" fmla="*/ 25 h 191"/>
                <a:gd name="T102" fmla="*/ 114 w 393"/>
                <a:gd name="T103" fmla="*/ 35 h 191"/>
                <a:gd name="T104" fmla="*/ 137 w 393"/>
                <a:gd name="T105" fmla="*/ 45 h 191"/>
                <a:gd name="T106" fmla="*/ 160 w 393"/>
                <a:gd name="T107" fmla="*/ 55 h 191"/>
                <a:gd name="T108" fmla="*/ 183 w 393"/>
                <a:gd name="T109" fmla="*/ 64 h 191"/>
                <a:gd name="T110" fmla="*/ 207 w 393"/>
                <a:gd name="T111" fmla="*/ 73 h 191"/>
                <a:gd name="T112" fmla="*/ 229 w 393"/>
                <a:gd name="T113" fmla="*/ 82 h 191"/>
                <a:gd name="T114" fmla="*/ 253 w 393"/>
                <a:gd name="T115" fmla="*/ 90 h 191"/>
                <a:gd name="T116" fmla="*/ 277 w 393"/>
                <a:gd name="T117" fmla="*/ 9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3" h="191">
                  <a:moveTo>
                    <a:pt x="277" y="98"/>
                  </a:moveTo>
                  <a:lnTo>
                    <a:pt x="314" y="111"/>
                  </a:lnTo>
                  <a:lnTo>
                    <a:pt x="336" y="120"/>
                  </a:lnTo>
                  <a:lnTo>
                    <a:pt x="343" y="125"/>
                  </a:lnTo>
                  <a:lnTo>
                    <a:pt x="347" y="127"/>
                  </a:lnTo>
                  <a:lnTo>
                    <a:pt x="349" y="129"/>
                  </a:lnTo>
                  <a:lnTo>
                    <a:pt x="350" y="132"/>
                  </a:lnTo>
                  <a:lnTo>
                    <a:pt x="348" y="137"/>
                  </a:lnTo>
                  <a:lnTo>
                    <a:pt x="345" y="143"/>
                  </a:lnTo>
                  <a:lnTo>
                    <a:pt x="344" y="148"/>
                  </a:lnTo>
                  <a:lnTo>
                    <a:pt x="344" y="153"/>
                  </a:lnTo>
                  <a:lnTo>
                    <a:pt x="344" y="157"/>
                  </a:lnTo>
                  <a:lnTo>
                    <a:pt x="345" y="162"/>
                  </a:lnTo>
                  <a:lnTo>
                    <a:pt x="347" y="166"/>
                  </a:lnTo>
                  <a:lnTo>
                    <a:pt x="349" y="170"/>
                  </a:lnTo>
                  <a:lnTo>
                    <a:pt x="352" y="173"/>
                  </a:lnTo>
                  <a:lnTo>
                    <a:pt x="356" y="176"/>
                  </a:lnTo>
                  <a:lnTo>
                    <a:pt x="360" y="180"/>
                  </a:lnTo>
                  <a:lnTo>
                    <a:pt x="366" y="182"/>
                  </a:lnTo>
                  <a:lnTo>
                    <a:pt x="378" y="188"/>
                  </a:lnTo>
                  <a:lnTo>
                    <a:pt x="393" y="191"/>
                  </a:lnTo>
                  <a:lnTo>
                    <a:pt x="370" y="185"/>
                  </a:lnTo>
                  <a:lnTo>
                    <a:pt x="347" y="180"/>
                  </a:lnTo>
                  <a:lnTo>
                    <a:pt x="323" y="174"/>
                  </a:lnTo>
                  <a:lnTo>
                    <a:pt x="298" y="167"/>
                  </a:lnTo>
                  <a:lnTo>
                    <a:pt x="273" y="161"/>
                  </a:lnTo>
                  <a:lnTo>
                    <a:pt x="249" y="154"/>
                  </a:lnTo>
                  <a:lnTo>
                    <a:pt x="226" y="147"/>
                  </a:lnTo>
                  <a:lnTo>
                    <a:pt x="204" y="141"/>
                  </a:lnTo>
                  <a:lnTo>
                    <a:pt x="184" y="133"/>
                  </a:lnTo>
                  <a:lnTo>
                    <a:pt x="161" y="125"/>
                  </a:lnTo>
                  <a:lnTo>
                    <a:pt x="140" y="116"/>
                  </a:lnTo>
                  <a:lnTo>
                    <a:pt x="116" y="107"/>
                  </a:lnTo>
                  <a:lnTo>
                    <a:pt x="94" y="98"/>
                  </a:lnTo>
                  <a:lnTo>
                    <a:pt x="72" y="89"/>
                  </a:lnTo>
                  <a:lnTo>
                    <a:pt x="51" y="79"/>
                  </a:lnTo>
                  <a:lnTo>
                    <a:pt x="30" y="71"/>
                  </a:lnTo>
                  <a:lnTo>
                    <a:pt x="20" y="64"/>
                  </a:lnTo>
                  <a:lnTo>
                    <a:pt x="12" y="59"/>
                  </a:lnTo>
                  <a:lnTo>
                    <a:pt x="6" y="51"/>
                  </a:lnTo>
                  <a:lnTo>
                    <a:pt x="2" y="43"/>
                  </a:lnTo>
                  <a:lnTo>
                    <a:pt x="0" y="34"/>
                  </a:lnTo>
                  <a:lnTo>
                    <a:pt x="1" y="24"/>
                  </a:lnTo>
                  <a:lnTo>
                    <a:pt x="3" y="14"/>
                  </a:lnTo>
                  <a:lnTo>
                    <a:pt x="9" y="1"/>
                  </a:lnTo>
                  <a:lnTo>
                    <a:pt x="12" y="0"/>
                  </a:lnTo>
                  <a:lnTo>
                    <a:pt x="18" y="0"/>
                  </a:lnTo>
                  <a:lnTo>
                    <a:pt x="26" y="0"/>
                  </a:lnTo>
                  <a:lnTo>
                    <a:pt x="35" y="3"/>
                  </a:lnTo>
                  <a:lnTo>
                    <a:pt x="60" y="12"/>
                  </a:lnTo>
                  <a:lnTo>
                    <a:pt x="91" y="25"/>
                  </a:lnTo>
                  <a:lnTo>
                    <a:pt x="114" y="35"/>
                  </a:lnTo>
                  <a:lnTo>
                    <a:pt x="137" y="45"/>
                  </a:lnTo>
                  <a:lnTo>
                    <a:pt x="160" y="55"/>
                  </a:lnTo>
                  <a:lnTo>
                    <a:pt x="183" y="64"/>
                  </a:lnTo>
                  <a:lnTo>
                    <a:pt x="207" y="73"/>
                  </a:lnTo>
                  <a:lnTo>
                    <a:pt x="229" y="82"/>
                  </a:lnTo>
                  <a:lnTo>
                    <a:pt x="253" y="90"/>
                  </a:lnTo>
                  <a:lnTo>
                    <a:pt x="277"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7" name="Freeform 119"/>
            <p:cNvSpPr>
              <a:spLocks/>
            </p:cNvSpPr>
            <p:nvPr userDrawn="1"/>
          </p:nvSpPr>
          <p:spPr bwMode="auto">
            <a:xfrm>
              <a:off x="2964" y="1898"/>
              <a:ext cx="57" cy="10"/>
            </a:xfrm>
            <a:custGeom>
              <a:avLst/>
              <a:gdLst>
                <a:gd name="T0" fmla="*/ 294 w 397"/>
                <a:gd name="T1" fmla="*/ 25 h 71"/>
                <a:gd name="T2" fmla="*/ 332 w 397"/>
                <a:gd name="T3" fmla="*/ 26 h 71"/>
                <a:gd name="T4" fmla="*/ 355 w 397"/>
                <a:gd name="T5" fmla="*/ 26 h 71"/>
                <a:gd name="T6" fmla="*/ 367 w 397"/>
                <a:gd name="T7" fmla="*/ 27 h 71"/>
                <a:gd name="T8" fmla="*/ 374 w 397"/>
                <a:gd name="T9" fmla="*/ 28 h 71"/>
                <a:gd name="T10" fmla="*/ 372 w 397"/>
                <a:gd name="T11" fmla="*/ 34 h 71"/>
                <a:gd name="T12" fmla="*/ 372 w 397"/>
                <a:gd name="T13" fmla="*/ 40 h 71"/>
                <a:gd name="T14" fmla="*/ 372 w 397"/>
                <a:gd name="T15" fmla="*/ 44 h 71"/>
                <a:gd name="T16" fmla="*/ 374 w 397"/>
                <a:gd name="T17" fmla="*/ 49 h 71"/>
                <a:gd name="T18" fmla="*/ 378 w 397"/>
                <a:gd name="T19" fmla="*/ 52 h 71"/>
                <a:gd name="T20" fmla="*/ 383 w 397"/>
                <a:gd name="T21" fmla="*/ 54 h 71"/>
                <a:gd name="T22" fmla="*/ 390 w 397"/>
                <a:gd name="T23" fmla="*/ 56 h 71"/>
                <a:gd name="T24" fmla="*/ 397 w 397"/>
                <a:gd name="T25" fmla="*/ 59 h 71"/>
                <a:gd name="T26" fmla="*/ 392 w 397"/>
                <a:gd name="T27" fmla="*/ 60 h 71"/>
                <a:gd name="T28" fmla="*/ 379 w 397"/>
                <a:gd name="T29" fmla="*/ 62 h 71"/>
                <a:gd name="T30" fmla="*/ 359 w 397"/>
                <a:gd name="T31" fmla="*/ 64 h 71"/>
                <a:gd name="T32" fmla="*/ 326 w 397"/>
                <a:gd name="T33" fmla="*/ 68 h 71"/>
                <a:gd name="T34" fmla="*/ 303 w 397"/>
                <a:gd name="T35" fmla="*/ 69 h 71"/>
                <a:gd name="T36" fmla="*/ 280 w 397"/>
                <a:gd name="T37" fmla="*/ 70 h 71"/>
                <a:gd name="T38" fmla="*/ 256 w 397"/>
                <a:gd name="T39" fmla="*/ 71 h 71"/>
                <a:gd name="T40" fmla="*/ 233 w 397"/>
                <a:gd name="T41" fmla="*/ 71 h 71"/>
                <a:gd name="T42" fmla="*/ 209 w 397"/>
                <a:gd name="T43" fmla="*/ 71 h 71"/>
                <a:gd name="T44" fmla="*/ 186 w 397"/>
                <a:gd name="T45" fmla="*/ 70 h 71"/>
                <a:gd name="T46" fmla="*/ 163 w 397"/>
                <a:gd name="T47" fmla="*/ 69 h 71"/>
                <a:gd name="T48" fmla="*/ 140 w 397"/>
                <a:gd name="T49" fmla="*/ 68 h 71"/>
                <a:gd name="T50" fmla="*/ 113 w 397"/>
                <a:gd name="T51" fmla="*/ 65 h 71"/>
                <a:gd name="T52" fmla="*/ 89 w 397"/>
                <a:gd name="T53" fmla="*/ 63 h 71"/>
                <a:gd name="T54" fmla="*/ 68 w 397"/>
                <a:gd name="T55" fmla="*/ 60 h 71"/>
                <a:gd name="T56" fmla="*/ 49 w 397"/>
                <a:gd name="T57" fmla="*/ 58 h 71"/>
                <a:gd name="T58" fmla="*/ 34 w 397"/>
                <a:gd name="T59" fmla="*/ 54 h 71"/>
                <a:gd name="T60" fmla="*/ 22 w 397"/>
                <a:gd name="T61" fmla="*/ 50 h 71"/>
                <a:gd name="T62" fmla="*/ 17 w 397"/>
                <a:gd name="T63" fmla="*/ 47 h 71"/>
                <a:gd name="T64" fmla="*/ 13 w 397"/>
                <a:gd name="T65" fmla="*/ 45 h 71"/>
                <a:gd name="T66" fmla="*/ 9 w 397"/>
                <a:gd name="T67" fmla="*/ 42 h 71"/>
                <a:gd name="T68" fmla="*/ 6 w 397"/>
                <a:gd name="T69" fmla="*/ 38 h 71"/>
                <a:gd name="T70" fmla="*/ 4 w 397"/>
                <a:gd name="T71" fmla="*/ 35 h 71"/>
                <a:gd name="T72" fmla="*/ 2 w 397"/>
                <a:gd name="T73" fmla="*/ 31 h 71"/>
                <a:gd name="T74" fmla="*/ 1 w 397"/>
                <a:gd name="T75" fmla="*/ 27 h 71"/>
                <a:gd name="T76" fmla="*/ 0 w 397"/>
                <a:gd name="T77" fmla="*/ 23 h 71"/>
                <a:gd name="T78" fmla="*/ 1 w 397"/>
                <a:gd name="T79" fmla="*/ 18 h 71"/>
                <a:gd name="T80" fmla="*/ 2 w 397"/>
                <a:gd name="T81" fmla="*/ 14 h 71"/>
                <a:gd name="T82" fmla="*/ 4 w 397"/>
                <a:gd name="T83" fmla="*/ 8 h 71"/>
                <a:gd name="T84" fmla="*/ 6 w 397"/>
                <a:gd name="T85" fmla="*/ 4 h 71"/>
                <a:gd name="T86" fmla="*/ 10 w 397"/>
                <a:gd name="T87" fmla="*/ 1 h 71"/>
                <a:gd name="T88" fmla="*/ 15 w 397"/>
                <a:gd name="T89" fmla="*/ 1 h 71"/>
                <a:gd name="T90" fmla="*/ 23 w 397"/>
                <a:gd name="T91" fmla="*/ 0 h 71"/>
                <a:gd name="T92" fmla="*/ 32 w 397"/>
                <a:gd name="T93" fmla="*/ 1 h 71"/>
                <a:gd name="T94" fmla="*/ 58 w 397"/>
                <a:gd name="T95" fmla="*/ 4 h 71"/>
                <a:gd name="T96" fmla="*/ 94 w 397"/>
                <a:gd name="T97" fmla="*/ 8 h 71"/>
                <a:gd name="T98" fmla="*/ 119 w 397"/>
                <a:gd name="T99" fmla="*/ 12 h 71"/>
                <a:gd name="T100" fmla="*/ 144 w 397"/>
                <a:gd name="T101" fmla="*/ 15 h 71"/>
                <a:gd name="T102" fmla="*/ 168 w 397"/>
                <a:gd name="T103" fmla="*/ 17 h 71"/>
                <a:gd name="T104" fmla="*/ 193 w 397"/>
                <a:gd name="T105" fmla="*/ 19 h 71"/>
                <a:gd name="T106" fmla="*/ 218 w 397"/>
                <a:gd name="T107" fmla="*/ 22 h 71"/>
                <a:gd name="T108" fmla="*/ 243 w 397"/>
                <a:gd name="T109" fmla="*/ 23 h 71"/>
                <a:gd name="T110" fmla="*/ 269 w 397"/>
                <a:gd name="T111" fmla="*/ 24 h 71"/>
                <a:gd name="T112" fmla="*/ 294 w 397"/>
                <a:gd name="T113" fmla="*/ 2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7" h="71">
                  <a:moveTo>
                    <a:pt x="294" y="25"/>
                  </a:moveTo>
                  <a:lnTo>
                    <a:pt x="332" y="26"/>
                  </a:lnTo>
                  <a:lnTo>
                    <a:pt x="355" y="26"/>
                  </a:lnTo>
                  <a:lnTo>
                    <a:pt x="367" y="27"/>
                  </a:lnTo>
                  <a:lnTo>
                    <a:pt x="374" y="28"/>
                  </a:lnTo>
                  <a:lnTo>
                    <a:pt x="372" y="34"/>
                  </a:lnTo>
                  <a:lnTo>
                    <a:pt x="372" y="40"/>
                  </a:lnTo>
                  <a:lnTo>
                    <a:pt x="372" y="44"/>
                  </a:lnTo>
                  <a:lnTo>
                    <a:pt x="374" y="49"/>
                  </a:lnTo>
                  <a:lnTo>
                    <a:pt x="378" y="52"/>
                  </a:lnTo>
                  <a:lnTo>
                    <a:pt x="383" y="54"/>
                  </a:lnTo>
                  <a:lnTo>
                    <a:pt x="390" y="56"/>
                  </a:lnTo>
                  <a:lnTo>
                    <a:pt x="397" y="59"/>
                  </a:lnTo>
                  <a:lnTo>
                    <a:pt x="392" y="60"/>
                  </a:lnTo>
                  <a:lnTo>
                    <a:pt x="379" y="62"/>
                  </a:lnTo>
                  <a:lnTo>
                    <a:pt x="359" y="64"/>
                  </a:lnTo>
                  <a:lnTo>
                    <a:pt x="326" y="68"/>
                  </a:lnTo>
                  <a:lnTo>
                    <a:pt x="303" y="69"/>
                  </a:lnTo>
                  <a:lnTo>
                    <a:pt x="280" y="70"/>
                  </a:lnTo>
                  <a:lnTo>
                    <a:pt x="256" y="71"/>
                  </a:lnTo>
                  <a:lnTo>
                    <a:pt x="233" y="71"/>
                  </a:lnTo>
                  <a:lnTo>
                    <a:pt x="209" y="71"/>
                  </a:lnTo>
                  <a:lnTo>
                    <a:pt x="186" y="70"/>
                  </a:lnTo>
                  <a:lnTo>
                    <a:pt x="163" y="69"/>
                  </a:lnTo>
                  <a:lnTo>
                    <a:pt x="140" y="68"/>
                  </a:lnTo>
                  <a:lnTo>
                    <a:pt x="113" y="65"/>
                  </a:lnTo>
                  <a:lnTo>
                    <a:pt x="89" y="63"/>
                  </a:lnTo>
                  <a:lnTo>
                    <a:pt x="68" y="60"/>
                  </a:lnTo>
                  <a:lnTo>
                    <a:pt x="49" y="58"/>
                  </a:lnTo>
                  <a:lnTo>
                    <a:pt x="34" y="54"/>
                  </a:lnTo>
                  <a:lnTo>
                    <a:pt x="22" y="50"/>
                  </a:lnTo>
                  <a:lnTo>
                    <a:pt x="17" y="47"/>
                  </a:lnTo>
                  <a:lnTo>
                    <a:pt x="13" y="45"/>
                  </a:lnTo>
                  <a:lnTo>
                    <a:pt x="9" y="42"/>
                  </a:lnTo>
                  <a:lnTo>
                    <a:pt x="6" y="38"/>
                  </a:lnTo>
                  <a:lnTo>
                    <a:pt x="4" y="35"/>
                  </a:lnTo>
                  <a:lnTo>
                    <a:pt x="2" y="31"/>
                  </a:lnTo>
                  <a:lnTo>
                    <a:pt x="1" y="27"/>
                  </a:lnTo>
                  <a:lnTo>
                    <a:pt x="0" y="23"/>
                  </a:lnTo>
                  <a:lnTo>
                    <a:pt x="1" y="18"/>
                  </a:lnTo>
                  <a:lnTo>
                    <a:pt x="2" y="14"/>
                  </a:lnTo>
                  <a:lnTo>
                    <a:pt x="4" y="8"/>
                  </a:lnTo>
                  <a:lnTo>
                    <a:pt x="6" y="4"/>
                  </a:lnTo>
                  <a:lnTo>
                    <a:pt x="10" y="1"/>
                  </a:lnTo>
                  <a:lnTo>
                    <a:pt x="15" y="1"/>
                  </a:lnTo>
                  <a:lnTo>
                    <a:pt x="23" y="0"/>
                  </a:lnTo>
                  <a:lnTo>
                    <a:pt x="32" y="1"/>
                  </a:lnTo>
                  <a:lnTo>
                    <a:pt x="58" y="4"/>
                  </a:lnTo>
                  <a:lnTo>
                    <a:pt x="94" y="8"/>
                  </a:lnTo>
                  <a:lnTo>
                    <a:pt x="119" y="12"/>
                  </a:lnTo>
                  <a:lnTo>
                    <a:pt x="144" y="15"/>
                  </a:lnTo>
                  <a:lnTo>
                    <a:pt x="168" y="17"/>
                  </a:lnTo>
                  <a:lnTo>
                    <a:pt x="193" y="19"/>
                  </a:lnTo>
                  <a:lnTo>
                    <a:pt x="218" y="22"/>
                  </a:lnTo>
                  <a:lnTo>
                    <a:pt x="243" y="23"/>
                  </a:lnTo>
                  <a:lnTo>
                    <a:pt x="269" y="24"/>
                  </a:lnTo>
                  <a:lnTo>
                    <a:pt x="29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8" name="Freeform 120"/>
            <p:cNvSpPr>
              <a:spLocks/>
            </p:cNvSpPr>
            <p:nvPr userDrawn="1"/>
          </p:nvSpPr>
          <p:spPr bwMode="auto">
            <a:xfrm>
              <a:off x="3037" y="1873"/>
              <a:ext cx="75" cy="28"/>
            </a:xfrm>
            <a:custGeom>
              <a:avLst/>
              <a:gdLst>
                <a:gd name="T0" fmla="*/ 2 w 526"/>
                <a:gd name="T1" fmla="*/ 189 h 201"/>
                <a:gd name="T2" fmla="*/ 7 w 526"/>
                <a:gd name="T3" fmla="*/ 193 h 201"/>
                <a:gd name="T4" fmla="*/ 17 w 526"/>
                <a:gd name="T5" fmla="*/ 198 h 201"/>
                <a:gd name="T6" fmla="*/ 41 w 526"/>
                <a:gd name="T7" fmla="*/ 201 h 201"/>
                <a:gd name="T8" fmla="*/ 71 w 526"/>
                <a:gd name="T9" fmla="*/ 200 h 201"/>
                <a:gd name="T10" fmla="*/ 110 w 526"/>
                <a:gd name="T11" fmla="*/ 195 h 201"/>
                <a:gd name="T12" fmla="*/ 154 w 526"/>
                <a:gd name="T13" fmla="*/ 188 h 201"/>
                <a:gd name="T14" fmla="*/ 227 w 526"/>
                <a:gd name="T15" fmla="*/ 169 h 201"/>
                <a:gd name="T16" fmla="*/ 333 w 526"/>
                <a:gd name="T17" fmla="*/ 134 h 201"/>
                <a:gd name="T18" fmla="*/ 403 w 526"/>
                <a:gd name="T19" fmla="*/ 105 h 201"/>
                <a:gd name="T20" fmla="*/ 444 w 526"/>
                <a:gd name="T21" fmla="*/ 86 h 201"/>
                <a:gd name="T22" fmla="*/ 477 w 526"/>
                <a:gd name="T23" fmla="*/ 68 h 201"/>
                <a:gd name="T24" fmla="*/ 503 w 526"/>
                <a:gd name="T25" fmla="*/ 50 h 201"/>
                <a:gd name="T26" fmla="*/ 518 w 526"/>
                <a:gd name="T27" fmla="*/ 34 h 201"/>
                <a:gd name="T28" fmla="*/ 525 w 526"/>
                <a:gd name="T29" fmla="*/ 24 h 201"/>
                <a:gd name="T30" fmla="*/ 526 w 526"/>
                <a:gd name="T31" fmla="*/ 17 h 201"/>
                <a:gd name="T32" fmla="*/ 524 w 526"/>
                <a:gd name="T33" fmla="*/ 13 h 201"/>
                <a:gd name="T34" fmla="*/ 519 w 526"/>
                <a:gd name="T35" fmla="*/ 8 h 201"/>
                <a:gd name="T36" fmla="*/ 508 w 526"/>
                <a:gd name="T37" fmla="*/ 4 h 201"/>
                <a:gd name="T38" fmla="*/ 486 w 526"/>
                <a:gd name="T39" fmla="*/ 0 h 201"/>
                <a:gd name="T40" fmla="*/ 455 w 526"/>
                <a:gd name="T41" fmla="*/ 1 h 201"/>
                <a:gd name="T42" fmla="*/ 417 w 526"/>
                <a:gd name="T43" fmla="*/ 6 h 201"/>
                <a:gd name="T44" fmla="*/ 373 w 526"/>
                <a:gd name="T45" fmla="*/ 14 h 201"/>
                <a:gd name="T46" fmla="*/ 325 w 526"/>
                <a:gd name="T47" fmla="*/ 26 h 201"/>
                <a:gd name="T48" fmla="*/ 273 w 526"/>
                <a:gd name="T49" fmla="*/ 41 h 201"/>
                <a:gd name="T50" fmla="*/ 193 w 526"/>
                <a:gd name="T51" fmla="*/ 68 h 201"/>
                <a:gd name="T52" fmla="*/ 123 w 526"/>
                <a:gd name="T53" fmla="*/ 96 h 201"/>
                <a:gd name="T54" fmla="*/ 83 w 526"/>
                <a:gd name="T55" fmla="*/ 116 h 201"/>
                <a:gd name="T56" fmla="*/ 50 w 526"/>
                <a:gd name="T57" fmla="*/ 134 h 201"/>
                <a:gd name="T58" fmla="*/ 24 w 526"/>
                <a:gd name="T59" fmla="*/ 152 h 201"/>
                <a:gd name="T60" fmla="*/ 7 w 526"/>
                <a:gd name="T61" fmla="*/ 167 h 201"/>
                <a:gd name="T62" fmla="*/ 1 w 526"/>
                <a:gd name="T63" fmla="*/ 177 h 201"/>
                <a:gd name="T64" fmla="*/ 0 w 526"/>
                <a:gd name="T65" fmla="*/ 18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6" h="201">
                  <a:moveTo>
                    <a:pt x="1" y="186"/>
                  </a:moveTo>
                  <a:lnTo>
                    <a:pt x="2" y="189"/>
                  </a:lnTo>
                  <a:lnTo>
                    <a:pt x="4" y="191"/>
                  </a:lnTo>
                  <a:lnTo>
                    <a:pt x="7" y="193"/>
                  </a:lnTo>
                  <a:lnTo>
                    <a:pt x="9" y="195"/>
                  </a:lnTo>
                  <a:lnTo>
                    <a:pt x="17" y="198"/>
                  </a:lnTo>
                  <a:lnTo>
                    <a:pt x="28" y="200"/>
                  </a:lnTo>
                  <a:lnTo>
                    <a:pt x="41" y="201"/>
                  </a:lnTo>
                  <a:lnTo>
                    <a:pt x="56" y="201"/>
                  </a:lnTo>
                  <a:lnTo>
                    <a:pt x="71" y="200"/>
                  </a:lnTo>
                  <a:lnTo>
                    <a:pt x="89" y="198"/>
                  </a:lnTo>
                  <a:lnTo>
                    <a:pt x="110" y="195"/>
                  </a:lnTo>
                  <a:lnTo>
                    <a:pt x="131" y="192"/>
                  </a:lnTo>
                  <a:lnTo>
                    <a:pt x="154" y="188"/>
                  </a:lnTo>
                  <a:lnTo>
                    <a:pt x="177" y="182"/>
                  </a:lnTo>
                  <a:lnTo>
                    <a:pt x="227" y="169"/>
                  </a:lnTo>
                  <a:lnTo>
                    <a:pt x="280" y="153"/>
                  </a:lnTo>
                  <a:lnTo>
                    <a:pt x="333" y="134"/>
                  </a:lnTo>
                  <a:lnTo>
                    <a:pt x="381" y="115"/>
                  </a:lnTo>
                  <a:lnTo>
                    <a:pt x="403" y="105"/>
                  </a:lnTo>
                  <a:lnTo>
                    <a:pt x="425" y="96"/>
                  </a:lnTo>
                  <a:lnTo>
                    <a:pt x="444" y="86"/>
                  </a:lnTo>
                  <a:lnTo>
                    <a:pt x="461" y="77"/>
                  </a:lnTo>
                  <a:lnTo>
                    <a:pt x="477" y="68"/>
                  </a:lnTo>
                  <a:lnTo>
                    <a:pt x="490" y="59"/>
                  </a:lnTo>
                  <a:lnTo>
                    <a:pt x="503" y="50"/>
                  </a:lnTo>
                  <a:lnTo>
                    <a:pt x="512" y="42"/>
                  </a:lnTo>
                  <a:lnTo>
                    <a:pt x="518" y="34"/>
                  </a:lnTo>
                  <a:lnTo>
                    <a:pt x="524" y="27"/>
                  </a:lnTo>
                  <a:lnTo>
                    <a:pt x="525" y="24"/>
                  </a:lnTo>
                  <a:lnTo>
                    <a:pt x="526" y="20"/>
                  </a:lnTo>
                  <a:lnTo>
                    <a:pt x="526" y="17"/>
                  </a:lnTo>
                  <a:lnTo>
                    <a:pt x="525" y="15"/>
                  </a:lnTo>
                  <a:lnTo>
                    <a:pt x="524" y="13"/>
                  </a:lnTo>
                  <a:lnTo>
                    <a:pt x="523" y="10"/>
                  </a:lnTo>
                  <a:lnTo>
                    <a:pt x="519" y="8"/>
                  </a:lnTo>
                  <a:lnTo>
                    <a:pt x="517" y="6"/>
                  </a:lnTo>
                  <a:lnTo>
                    <a:pt x="508" y="4"/>
                  </a:lnTo>
                  <a:lnTo>
                    <a:pt x="498" y="1"/>
                  </a:lnTo>
                  <a:lnTo>
                    <a:pt x="486" y="0"/>
                  </a:lnTo>
                  <a:lnTo>
                    <a:pt x="471" y="0"/>
                  </a:lnTo>
                  <a:lnTo>
                    <a:pt x="455" y="1"/>
                  </a:lnTo>
                  <a:lnTo>
                    <a:pt x="437" y="4"/>
                  </a:lnTo>
                  <a:lnTo>
                    <a:pt x="417" y="6"/>
                  </a:lnTo>
                  <a:lnTo>
                    <a:pt x="395" y="9"/>
                  </a:lnTo>
                  <a:lnTo>
                    <a:pt x="373" y="14"/>
                  </a:lnTo>
                  <a:lnTo>
                    <a:pt x="349" y="19"/>
                  </a:lnTo>
                  <a:lnTo>
                    <a:pt x="325" y="26"/>
                  </a:lnTo>
                  <a:lnTo>
                    <a:pt x="299" y="33"/>
                  </a:lnTo>
                  <a:lnTo>
                    <a:pt x="273" y="41"/>
                  </a:lnTo>
                  <a:lnTo>
                    <a:pt x="246" y="49"/>
                  </a:lnTo>
                  <a:lnTo>
                    <a:pt x="193" y="68"/>
                  </a:lnTo>
                  <a:lnTo>
                    <a:pt x="146" y="87"/>
                  </a:lnTo>
                  <a:lnTo>
                    <a:pt x="123" y="96"/>
                  </a:lnTo>
                  <a:lnTo>
                    <a:pt x="102" y="106"/>
                  </a:lnTo>
                  <a:lnTo>
                    <a:pt x="83" y="116"/>
                  </a:lnTo>
                  <a:lnTo>
                    <a:pt x="66" y="125"/>
                  </a:lnTo>
                  <a:lnTo>
                    <a:pt x="50" y="134"/>
                  </a:lnTo>
                  <a:lnTo>
                    <a:pt x="36" y="143"/>
                  </a:lnTo>
                  <a:lnTo>
                    <a:pt x="24" y="152"/>
                  </a:lnTo>
                  <a:lnTo>
                    <a:pt x="15" y="160"/>
                  </a:lnTo>
                  <a:lnTo>
                    <a:pt x="7" y="167"/>
                  </a:lnTo>
                  <a:lnTo>
                    <a:pt x="2" y="174"/>
                  </a:lnTo>
                  <a:lnTo>
                    <a:pt x="1" y="177"/>
                  </a:lnTo>
                  <a:lnTo>
                    <a:pt x="0" y="181"/>
                  </a:lnTo>
                  <a:lnTo>
                    <a:pt x="0" y="184"/>
                  </a:lnTo>
                  <a:lnTo>
                    <a:pt x="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9" name="Freeform 121"/>
            <p:cNvSpPr>
              <a:spLocks noEditPoints="1"/>
            </p:cNvSpPr>
            <p:nvPr userDrawn="1"/>
          </p:nvSpPr>
          <p:spPr bwMode="auto">
            <a:xfrm>
              <a:off x="3694" y="1494"/>
              <a:ext cx="191" cy="236"/>
            </a:xfrm>
            <a:custGeom>
              <a:avLst/>
              <a:gdLst>
                <a:gd name="T0" fmla="*/ 422 w 1331"/>
                <a:gd name="T1" fmla="*/ 811 h 1655"/>
                <a:gd name="T2" fmla="*/ 873 w 1331"/>
                <a:gd name="T3" fmla="*/ 0 h 1655"/>
                <a:gd name="T4" fmla="*/ 1296 w 1331"/>
                <a:gd name="T5" fmla="*/ 0 h 1655"/>
                <a:gd name="T6" fmla="*/ 829 w 1331"/>
                <a:gd name="T7" fmla="*/ 811 h 1655"/>
                <a:gd name="T8" fmla="*/ 1331 w 1331"/>
                <a:gd name="T9" fmla="*/ 1655 h 1655"/>
                <a:gd name="T10" fmla="*/ 908 w 1331"/>
                <a:gd name="T11" fmla="*/ 1655 h 1655"/>
                <a:gd name="T12" fmla="*/ 422 w 1331"/>
                <a:gd name="T13" fmla="*/ 811 h 1655"/>
                <a:gd name="T14" fmla="*/ 0 w 1331"/>
                <a:gd name="T15" fmla="*/ 0 h 1655"/>
                <a:gd name="T16" fmla="*/ 375 w 1331"/>
                <a:gd name="T17" fmla="*/ 0 h 1655"/>
                <a:gd name="T18" fmla="*/ 375 w 1331"/>
                <a:gd name="T19" fmla="*/ 1655 h 1655"/>
                <a:gd name="T20" fmla="*/ 0 w 1331"/>
                <a:gd name="T21" fmla="*/ 1655 h 1655"/>
                <a:gd name="T22" fmla="*/ 0 w 1331"/>
                <a:gd name="T23" fmla="*/ 0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1" h="1655">
                  <a:moveTo>
                    <a:pt x="422" y="811"/>
                  </a:moveTo>
                  <a:lnTo>
                    <a:pt x="873" y="0"/>
                  </a:lnTo>
                  <a:lnTo>
                    <a:pt x="1296" y="0"/>
                  </a:lnTo>
                  <a:lnTo>
                    <a:pt x="829" y="811"/>
                  </a:lnTo>
                  <a:lnTo>
                    <a:pt x="1331" y="1655"/>
                  </a:lnTo>
                  <a:lnTo>
                    <a:pt x="908" y="1655"/>
                  </a:lnTo>
                  <a:lnTo>
                    <a:pt x="422" y="811"/>
                  </a:lnTo>
                  <a:close/>
                  <a:moveTo>
                    <a:pt x="0" y="0"/>
                  </a:moveTo>
                  <a:lnTo>
                    <a:pt x="375" y="0"/>
                  </a:lnTo>
                  <a:lnTo>
                    <a:pt x="375" y="1655"/>
                  </a:lnTo>
                  <a:lnTo>
                    <a:pt x="0" y="16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0" name="Freeform 122"/>
            <p:cNvSpPr>
              <a:spLocks/>
            </p:cNvSpPr>
            <p:nvPr userDrawn="1"/>
          </p:nvSpPr>
          <p:spPr bwMode="auto">
            <a:xfrm>
              <a:off x="3889" y="1541"/>
              <a:ext cx="143" cy="193"/>
            </a:xfrm>
            <a:custGeom>
              <a:avLst/>
              <a:gdLst>
                <a:gd name="T0" fmla="*/ 1006 w 1006"/>
                <a:gd name="T1" fmla="*/ 940 h 1346"/>
                <a:gd name="T2" fmla="*/ 1005 w 1006"/>
                <a:gd name="T3" fmla="*/ 978 h 1346"/>
                <a:gd name="T4" fmla="*/ 999 w 1006"/>
                <a:gd name="T5" fmla="*/ 1015 h 1346"/>
                <a:gd name="T6" fmla="*/ 991 w 1006"/>
                <a:gd name="T7" fmla="*/ 1052 h 1346"/>
                <a:gd name="T8" fmla="*/ 980 w 1006"/>
                <a:gd name="T9" fmla="*/ 1088 h 1346"/>
                <a:gd name="T10" fmla="*/ 965 w 1006"/>
                <a:gd name="T11" fmla="*/ 1124 h 1346"/>
                <a:gd name="T12" fmla="*/ 946 w 1006"/>
                <a:gd name="T13" fmla="*/ 1158 h 1346"/>
                <a:gd name="T14" fmla="*/ 924 w 1006"/>
                <a:gd name="T15" fmla="*/ 1189 h 1346"/>
                <a:gd name="T16" fmla="*/ 895 w 1006"/>
                <a:gd name="T17" fmla="*/ 1219 h 1346"/>
                <a:gd name="T18" fmla="*/ 864 w 1006"/>
                <a:gd name="T19" fmla="*/ 1246 h 1346"/>
                <a:gd name="T20" fmla="*/ 828 w 1006"/>
                <a:gd name="T21" fmla="*/ 1271 h 1346"/>
                <a:gd name="T22" fmla="*/ 787 w 1006"/>
                <a:gd name="T23" fmla="*/ 1292 h 1346"/>
                <a:gd name="T24" fmla="*/ 741 w 1006"/>
                <a:gd name="T25" fmla="*/ 1311 h 1346"/>
                <a:gd name="T26" fmla="*/ 689 w 1006"/>
                <a:gd name="T27" fmla="*/ 1326 h 1346"/>
                <a:gd name="T28" fmla="*/ 632 w 1006"/>
                <a:gd name="T29" fmla="*/ 1337 h 1346"/>
                <a:gd name="T30" fmla="*/ 570 w 1006"/>
                <a:gd name="T31" fmla="*/ 1344 h 1346"/>
                <a:gd name="T32" fmla="*/ 503 w 1006"/>
                <a:gd name="T33" fmla="*/ 1346 h 1346"/>
                <a:gd name="T34" fmla="*/ 435 w 1006"/>
                <a:gd name="T35" fmla="*/ 1344 h 1346"/>
                <a:gd name="T36" fmla="*/ 373 w 1006"/>
                <a:gd name="T37" fmla="*/ 1337 h 1346"/>
                <a:gd name="T38" fmla="*/ 316 w 1006"/>
                <a:gd name="T39" fmla="*/ 1326 h 1346"/>
                <a:gd name="T40" fmla="*/ 266 w 1006"/>
                <a:gd name="T41" fmla="*/ 1311 h 1346"/>
                <a:gd name="T42" fmla="*/ 219 w 1006"/>
                <a:gd name="T43" fmla="*/ 1292 h 1346"/>
                <a:gd name="T44" fmla="*/ 179 w 1006"/>
                <a:gd name="T45" fmla="*/ 1271 h 1346"/>
                <a:gd name="T46" fmla="*/ 141 w 1006"/>
                <a:gd name="T47" fmla="*/ 1246 h 1346"/>
                <a:gd name="T48" fmla="*/ 110 w 1006"/>
                <a:gd name="T49" fmla="*/ 1219 h 1346"/>
                <a:gd name="T50" fmla="*/ 83 w 1006"/>
                <a:gd name="T51" fmla="*/ 1189 h 1346"/>
                <a:gd name="T52" fmla="*/ 60 w 1006"/>
                <a:gd name="T53" fmla="*/ 1158 h 1346"/>
                <a:gd name="T54" fmla="*/ 41 w 1006"/>
                <a:gd name="T55" fmla="*/ 1124 h 1346"/>
                <a:gd name="T56" fmla="*/ 25 w 1006"/>
                <a:gd name="T57" fmla="*/ 1088 h 1346"/>
                <a:gd name="T58" fmla="*/ 14 w 1006"/>
                <a:gd name="T59" fmla="*/ 1052 h 1346"/>
                <a:gd name="T60" fmla="*/ 6 w 1006"/>
                <a:gd name="T61" fmla="*/ 1015 h 1346"/>
                <a:gd name="T62" fmla="*/ 1 w 1006"/>
                <a:gd name="T63" fmla="*/ 978 h 1346"/>
                <a:gd name="T64" fmla="*/ 0 w 1006"/>
                <a:gd name="T65" fmla="*/ 940 h 1346"/>
                <a:gd name="T66" fmla="*/ 301 w 1006"/>
                <a:gd name="T67" fmla="*/ 0 h 1346"/>
                <a:gd name="T68" fmla="*/ 302 w 1006"/>
                <a:gd name="T69" fmla="*/ 932 h 1346"/>
                <a:gd name="T70" fmla="*/ 306 w 1006"/>
                <a:gd name="T71" fmla="*/ 968 h 1346"/>
                <a:gd name="T72" fmla="*/ 317 w 1006"/>
                <a:gd name="T73" fmla="*/ 999 h 1346"/>
                <a:gd name="T74" fmla="*/ 334 w 1006"/>
                <a:gd name="T75" fmla="*/ 1026 h 1346"/>
                <a:gd name="T76" fmla="*/ 358 w 1006"/>
                <a:gd name="T77" fmla="*/ 1048 h 1346"/>
                <a:gd name="T78" fmla="*/ 390 w 1006"/>
                <a:gd name="T79" fmla="*/ 1065 h 1346"/>
                <a:gd name="T80" fmla="*/ 428 w 1006"/>
                <a:gd name="T81" fmla="*/ 1076 h 1346"/>
                <a:gd name="T82" fmla="*/ 475 w 1006"/>
                <a:gd name="T83" fmla="*/ 1081 h 1346"/>
                <a:gd name="T84" fmla="*/ 530 w 1006"/>
                <a:gd name="T85" fmla="*/ 1081 h 1346"/>
                <a:gd name="T86" fmla="*/ 577 w 1006"/>
                <a:gd name="T87" fmla="*/ 1076 h 1346"/>
                <a:gd name="T88" fmla="*/ 617 w 1006"/>
                <a:gd name="T89" fmla="*/ 1065 h 1346"/>
                <a:gd name="T90" fmla="*/ 648 w 1006"/>
                <a:gd name="T91" fmla="*/ 1048 h 1346"/>
                <a:gd name="T92" fmla="*/ 672 w 1006"/>
                <a:gd name="T93" fmla="*/ 1026 h 1346"/>
                <a:gd name="T94" fmla="*/ 689 w 1006"/>
                <a:gd name="T95" fmla="*/ 999 h 1346"/>
                <a:gd name="T96" fmla="*/ 700 w 1006"/>
                <a:gd name="T97" fmla="*/ 968 h 1346"/>
                <a:gd name="T98" fmla="*/ 705 w 1006"/>
                <a:gd name="T99" fmla="*/ 932 h 1346"/>
                <a:gd name="T100" fmla="*/ 706 w 1006"/>
                <a:gd name="T101" fmla="*/ 0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6" h="1346">
                  <a:moveTo>
                    <a:pt x="1006" y="0"/>
                  </a:moveTo>
                  <a:lnTo>
                    <a:pt x="1006" y="940"/>
                  </a:lnTo>
                  <a:lnTo>
                    <a:pt x="1006" y="959"/>
                  </a:lnTo>
                  <a:lnTo>
                    <a:pt x="1005" y="978"/>
                  </a:lnTo>
                  <a:lnTo>
                    <a:pt x="1003" y="997"/>
                  </a:lnTo>
                  <a:lnTo>
                    <a:pt x="999" y="1015"/>
                  </a:lnTo>
                  <a:lnTo>
                    <a:pt x="996" y="1034"/>
                  </a:lnTo>
                  <a:lnTo>
                    <a:pt x="991" y="1052"/>
                  </a:lnTo>
                  <a:lnTo>
                    <a:pt x="987" y="1070"/>
                  </a:lnTo>
                  <a:lnTo>
                    <a:pt x="980" y="1088"/>
                  </a:lnTo>
                  <a:lnTo>
                    <a:pt x="973" y="1106"/>
                  </a:lnTo>
                  <a:lnTo>
                    <a:pt x="965" y="1124"/>
                  </a:lnTo>
                  <a:lnTo>
                    <a:pt x="956" y="1141"/>
                  </a:lnTo>
                  <a:lnTo>
                    <a:pt x="946" y="1158"/>
                  </a:lnTo>
                  <a:lnTo>
                    <a:pt x="935" y="1173"/>
                  </a:lnTo>
                  <a:lnTo>
                    <a:pt x="924" y="1189"/>
                  </a:lnTo>
                  <a:lnTo>
                    <a:pt x="910" y="1204"/>
                  </a:lnTo>
                  <a:lnTo>
                    <a:pt x="895" y="1219"/>
                  </a:lnTo>
                  <a:lnTo>
                    <a:pt x="881" y="1233"/>
                  </a:lnTo>
                  <a:lnTo>
                    <a:pt x="864" y="1246"/>
                  </a:lnTo>
                  <a:lnTo>
                    <a:pt x="847" y="1259"/>
                  </a:lnTo>
                  <a:lnTo>
                    <a:pt x="828" y="1271"/>
                  </a:lnTo>
                  <a:lnTo>
                    <a:pt x="807" y="1282"/>
                  </a:lnTo>
                  <a:lnTo>
                    <a:pt x="787" y="1292"/>
                  </a:lnTo>
                  <a:lnTo>
                    <a:pt x="764" y="1302"/>
                  </a:lnTo>
                  <a:lnTo>
                    <a:pt x="741" y="1311"/>
                  </a:lnTo>
                  <a:lnTo>
                    <a:pt x="716" y="1319"/>
                  </a:lnTo>
                  <a:lnTo>
                    <a:pt x="689" y="1326"/>
                  </a:lnTo>
                  <a:lnTo>
                    <a:pt x="662" y="1333"/>
                  </a:lnTo>
                  <a:lnTo>
                    <a:pt x="632" y="1337"/>
                  </a:lnTo>
                  <a:lnTo>
                    <a:pt x="602" y="1342"/>
                  </a:lnTo>
                  <a:lnTo>
                    <a:pt x="570" y="1344"/>
                  </a:lnTo>
                  <a:lnTo>
                    <a:pt x="538" y="1346"/>
                  </a:lnTo>
                  <a:lnTo>
                    <a:pt x="503" y="1346"/>
                  </a:lnTo>
                  <a:lnTo>
                    <a:pt x="469" y="1346"/>
                  </a:lnTo>
                  <a:lnTo>
                    <a:pt x="435" y="1344"/>
                  </a:lnTo>
                  <a:lnTo>
                    <a:pt x="403" y="1342"/>
                  </a:lnTo>
                  <a:lnTo>
                    <a:pt x="373" y="1337"/>
                  </a:lnTo>
                  <a:lnTo>
                    <a:pt x="345" y="1333"/>
                  </a:lnTo>
                  <a:lnTo>
                    <a:pt x="316" y="1326"/>
                  </a:lnTo>
                  <a:lnTo>
                    <a:pt x="290" y="1319"/>
                  </a:lnTo>
                  <a:lnTo>
                    <a:pt x="266" y="1311"/>
                  </a:lnTo>
                  <a:lnTo>
                    <a:pt x="242" y="1302"/>
                  </a:lnTo>
                  <a:lnTo>
                    <a:pt x="219" y="1292"/>
                  </a:lnTo>
                  <a:lnTo>
                    <a:pt x="198" y="1282"/>
                  </a:lnTo>
                  <a:lnTo>
                    <a:pt x="179" y="1271"/>
                  </a:lnTo>
                  <a:lnTo>
                    <a:pt x="159" y="1259"/>
                  </a:lnTo>
                  <a:lnTo>
                    <a:pt x="141" y="1246"/>
                  </a:lnTo>
                  <a:lnTo>
                    <a:pt x="126" y="1233"/>
                  </a:lnTo>
                  <a:lnTo>
                    <a:pt x="110" y="1219"/>
                  </a:lnTo>
                  <a:lnTo>
                    <a:pt x="96" y="1204"/>
                  </a:lnTo>
                  <a:lnTo>
                    <a:pt x="83" y="1189"/>
                  </a:lnTo>
                  <a:lnTo>
                    <a:pt x="70" y="1173"/>
                  </a:lnTo>
                  <a:lnTo>
                    <a:pt x="60" y="1158"/>
                  </a:lnTo>
                  <a:lnTo>
                    <a:pt x="50" y="1141"/>
                  </a:lnTo>
                  <a:lnTo>
                    <a:pt x="41" y="1124"/>
                  </a:lnTo>
                  <a:lnTo>
                    <a:pt x="33" y="1106"/>
                  </a:lnTo>
                  <a:lnTo>
                    <a:pt x="25" y="1088"/>
                  </a:lnTo>
                  <a:lnTo>
                    <a:pt x="19" y="1070"/>
                  </a:lnTo>
                  <a:lnTo>
                    <a:pt x="14" y="1052"/>
                  </a:lnTo>
                  <a:lnTo>
                    <a:pt x="9" y="1034"/>
                  </a:lnTo>
                  <a:lnTo>
                    <a:pt x="6" y="1015"/>
                  </a:lnTo>
                  <a:lnTo>
                    <a:pt x="4" y="997"/>
                  </a:lnTo>
                  <a:lnTo>
                    <a:pt x="1" y="978"/>
                  </a:lnTo>
                  <a:lnTo>
                    <a:pt x="0" y="959"/>
                  </a:lnTo>
                  <a:lnTo>
                    <a:pt x="0" y="940"/>
                  </a:lnTo>
                  <a:lnTo>
                    <a:pt x="0" y="0"/>
                  </a:lnTo>
                  <a:lnTo>
                    <a:pt x="301" y="0"/>
                  </a:lnTo>
                  <a:lnTo>
                    <a:pt x="301" y="912"/>
                  </a:lnTo>
                  <a:lnTo>
                    <a:pt x="302" y="932"/>
                  </a:lnTo>
                  <a:lnTo>
                    <a:pt x="303" y="950"/>
                  </a:lnTo>
                  <a:lnTo>
                    <a:pt x="306" y="968"/>
                  </a:lnTo>
                  <a:lnTo>
                    <a:pt x="311" y="984"/>
                  </a:lnTo>
                  <a:lnTo>
                    <a:pt x="317" y="999"/>
                  </a:lnTo>
                  <a:lnTo>
                    <a:pt x="325" y="1013"/>
                  </a:lnTo>
                  <a:lnTo>
                    <a:pt x="334" y="1026"/>
                  </a:lnTo>
                  <a:lnTo>
                    <a:pt x="346" y="1038"/>
                  </a:lnTo>
                  <a:lnTo>
                    <a:pt x="358" y="1048"/>
                  </a:lnTo>
                  <a:lnTo>
                    <a:pt x="373" y="1057"/>
                  </a:lnTo>
                  <a:lnTo>
                    <a:pt x="390" y="1065"/>
                  </a:lnTo>
                  <a:lnTo>
                    <a:pt x="408" y="1070"/>
                  </a:lnTo>
                  <a:lnTo>
                    <a:pt x="428" y="1076"/>
                  </a:lnTo>
                  <a:lnTo>
                    <a:pt x="451" y="1079"/>
                  </a:lnTo>
                  <a:lnTo>
                    <a:pt x="475" y="1081"/>
                  </a:lnTo>
                  <a:lnTo>
                    <a:pt x="503" y="1081"/>
                  </a:lnTo>
                  <a:lnTo>
                    <a:pt x="530" y="1081"/>
                  </a:lnTo>
                  <a:lnTo>
                    <a:pt x="555" y="1079"/>
                  </a:lnTo>
                  <a:lnTo>
                    <a:pt x="577" y="1076"/>
                  </a:lnTo>
                  <a:lnTo>
                    <a:pt x="599" y="1070"/>
                  </a:lnTo>
                  <a:lnTo>
                    <a:pt x="617" y="1065"/>
                  </a:lnTo>
                  <a:lnTo>
                    <a:pt x="634" y="1057"/>
                  </a:lnTo>
                  <a:lnTo>
                    <a:pt x="648" y="1048"/>
                  </a:lnTo>
                  <a:lnTo>
                    <a:pt x="661" y="1038"/>
                  </a:lnTo>
                  <a:lnTo>
                    <a:pt x="672" y="1026"/>
                  </a:lnTo>
                  <a:lnTo>
                    <a:pt x="681" y="1013"/>
                  </a:lnTo>
                  <a:lnTo>
                    <a:pt x="689" y="999"/>
                  </a:lnTo>
                  <a:lnTo>
                    <a:pt x="694" y="984"/>
                  </a:lnTo>
                  <a:lnTo>
                    <a:pt x="700" y="968"/>
                  </a:lnTo>
                  <a:lnTo>
                    <a:pt x="702" y="950"/>
                  </a:lnTo>
                  <a:lnTo>
                    <a:pt x="705" y="932"/>
                  </a:lnTo>
                  <a:lnTo>
                    <a:pt x="706" y="912"/>
                  </a:lnTo>
                  <a:lnTo>
                    <a:pt x="706" y="0"/>
                  </a:lnTo>
                  <a:lnTo>
                    <a:pt x="10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1" name="Freeform 123"/>
            <p:cNvSpPr>
              <a:spLocks/>
            </p:cNvSpPr>
            <p:nvPr userDrawn="1"/>
          </p:nvSpPr>
          <p:spPr bwMode="auto">
            <a:xfrm>
              <a:off x="4044" y="1541"/>
              <a:ext cx="169" cy="190"/>
            </a:xfrm>
            <a:custGeom>
              <a:avLst/>
              <a:gdLst>
                <a:gd name="T0" fmla="*/ 805 w 1182"/>
                <a:gd name="T1" fmla="*/ 1327 h 1327"/>
                <a:gd name="T2" fmla="*/ 376 w 1182"/>
                <a:gd name="T3" fmla="*/ 1327 h 1327"/>
                <a:gd name="T4" fmla="*/ 0 w 1182"/>
                <a:gd name="T5" fmla="*/ 0 h 1327"/>
                <a:gd name="T6" fmla="*/ 308 w 1182"/>
                <a:gd name="T7" fmla="*/ 0 h 1327"/>
                <a:gd name="T8" fmla="*/ 591 w 1182"/>
                <a:gd name="T9" fmla="*/ 1056 h 1327"/>
                <a:gd name="T10" fmla="*/ 874 w 1182"/>
                <a:gd name="T11" fmla="*/ 0 h 1327"/>
                <a:gd name="T12" fmla="*/ 1182 w 1182"/>
                <a:gd name="T13" fmla="*/ 0 h 1327"/>
                <a:gd name="T14" fmla="*/ 805 w 1182"/>
                <a:gd name="T15" fmla="*/ 1327 h 13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2" h="1327">
                  <a:moveTo>
                    <a:pt x="805" y="1327"/>
                  </a:moveTo>
                  <a:lnTo>
                    <a:pt x="376" y="1327"/>
                  </a:lnTo>
                  <a:lnTo>
                    <a:pt x="0" y="0"/>
                  </a:lnTo>
                  <a:lnTo>
                    <a:pt x="308" y="0"/>
                  </a:lnTo>
                  <a:lnTo>
                    <a:pt x="591" y="1056"/>
                  </a:lnTo>
                  <a:lnTo>
                    <a:pt x="874" y="0"/>
                  </a:lnTo>
                  <a:lnTo>
                    <a:pt x="1182" y="0"/>
                  </a:lnTo>
                  <a:lnTo>
                    <a:pt x="805"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2" name="Freeform 124"/>
            <p:cNvSpPr>
              <a:spLocks/>
            </p:cNvSpPr>
            <p:nvPr userDrawn="1"/>
          </p:nvSpPr>
          <p:spPr bwMode="auto">
            <a:xfrm>
              <a:off x="4226" y="1541"/>
              <a:ext cx="120" cy="190"/>
            </a:xfrm>
            <a:custGeom>
              <a:avLst/>
              <a:gdLst>
                <a:gd name="T0" fmla="*/ 0 w 839"/>
                <a:gd name="T1" fmla="*/ 1327 h 1327"/>
                <a:gd name="T2" fmla="*/ 0 w 839"/>
                <a:gd name="T3" fmla="*/ 0 h 1327"/>
                <a:gd name="T4" fmla="*/ 839 w 839"/>
                <a:gd name="T5" fmla="*/ 0 h 1327"/>
                <a:gd name="T6" fmla="*/ 839 w 839"/>
                <a:gd name="T7" fmla="*/ 265 h 1327"/>
                <a:gd name="T8" fmla="*/ 300 w 839"/>
                <a:gd name="T9" fmla="*/ 265 h 1327"/>
                <a:gd name="T10" fmla="*/ 300 w 839"/>
                <a:gd name="T11" fmla="*/ 508 h 1327"/>
                <a:gd name="T12" fmla="*/ 798 w 839"/>
                <a:gd name="T13" fmla="*/ 508 h 1327"/>
                <a:gd name="T14" fmla="*/ 798 w 839"/>
                <a:gd name="T15" fmla="*/ 773 h 1327"/>
                <a:gd name="T16" fmla="*/ 300 w 839"/>
                <a:gd name="T17" fmla="*/ 773 h 1327"/>
                <a:gd name="T18" fmla="*/ 300 w 839"/>
                <a:gd name="T19" fmla="*/ 1062 h 1327"/>
                <a:gd name="T20" fmla="*/ 839 w 839"/>
                <a:gd name="T21" fmla="*/ 1062 h 1327"/>
                <a:gd name="T22" fmla="*/ 839 w 839"/>
                <a:gd name="T23" fmla="*/ 1327 h 1327"/>
                <a:gd name="T24" fmla="*/ 0 w 839"/>
                <a:gd name="T25"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9" h="1327">
                  <a:moveTo>
                    <a:pt x="0" y="1327"/>
                  </a:moveTo>
                  <a:lnTo>
                    <a:pt x="0" y="0"/>
                  </a:lnTo>
                  <a:lnTo>
                    <a:pt x="839" y="0"/>
                  </a:lnTo>
                  <a:lnTo>
                    <a:pt x="839" y="265"/>
                  </a:lnTo>
                  <a:lnTo>
                    <a:pt x="300" y="265"/>
                  </a:lnTo>
                  <a:lnTo>
                    <a:pt x="300" y="508"/>
                  </a:lnTo>
                  <a:lnTo>
                    <a:pt x="798" y="508"/>
                  </a:lnTo>
                  <a:lnTo>
                    <a:pt x="798" y="773"/>
                  </a:lnTo>
                  <a:lnTo>
                    <a:pt x="300" y="773"/>
                  </a:lnTo>
                  <a:lnTo>
                    <a:pt x="300" y="1062"/>
                  </a:lnTo>
                  <a:lnTo>
                    <a:pt x="839" y="1062"/>
                  </a:lnTo>
                  <a:lnTo>
                    <a:pt x="839" y="1327"/>
                  </a:lnTo>
                  <a:lnTo>
                    <a:pt x="0"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3" name="Freeform 125"/>
            <p:cNvSpPr>
              <a:spLocks/>
            </p:cNvSpPr>
            <p:nvPr userDrawn="1"/>
          </p:nvSpPr>
          <p:spPr bwMode="auto">
            <a:xfrm>
              <a:off x="4359" y="1541"/>
              <a:ext cx="161" cy="190"/>
            </a:xfrm>
            <a:custGeom>
              <a:avLst/>
              <a:gdLst>
                <a:gd name="T0" fmla="*/ 715 w 1129"/>
                <a:gd name="T1" fmla="*/ 945 h 1327"/>
                <a:gd name="T2" fmla="*/ 715 w 1129"/>
                <a:gd name="T3" fmla="*/ 1327 h 1327"/>
                <a:gd name="T4" fmla="*/ 414 w 1129"/>
                <a:gd name="T5" fmla="*/ 1327 h 1327"/>
                <a:gd name="T6" fmla="*/ 414 w 1129"/>
                <a:gd name="T7" fmla="*/ 945 h 1327"/>
                <a:gd name="T8" fmla="*/ 0 w 1129"/>
                <a:gd name="T9" fmla="*/ 0 h 1327"/>
                <a:gd name="T10" fmla="*/ 315 w 1129"/>
                <a:gd name="T11" fmla="*/ 0 h 1327"/>
                <a:gd name="T12" fmla="*/ 565 w 1129"/>
                <a:gd name="T13" fmla="*/ 616 h 1327"/>
                <a:gd name="T14" fmla="*/ 816 w 1129"/>
                <a:gd name="T15" fmla="*/ 0 h 1327"/>
                <a:gd name="T16" fmla="*/ 1129 w 1129"/>
                <a:gd name="T17" fmla="*/ 0 h 1327"/>
                <a:gd name="T18" fmla="*/ 715 w 1129"/>
                <a:gd name="T19" fmla="*/ 94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9" h="1327">
                  <a:moveTo>
                    <a:pt x="715" y="945"/>
                  </a:moveTo>
                  <a:lnTo>
                    <a:pt x="715" y="1327"/>
                  </a:lnTo>
                  <a:lnTo>
                    <a:pt x="414" y="1327"/>
                  </a:lnTo>
                  <a:lnTo>
                    <a:pt x="414" y="945"/>
                  </a:lnTo>
                  <a:lnTo>
                    <a:pt x="0" y="0"/>
                  </a:lnTo>
                  <a:lnTo>
                    <a:pt x="315" y="0"/>
                  </a:lnTo>
                  <a:lnTo>
                    <a:pt x="565" y="616"/>
                  </a:lnTo>
                  <a:lnTo>
                    <a:pt x="816" y="0"/>
                  </a:lnTo>
                  <a:lnTo>
                    <a:pt x="1129" y="0"/>
                  </a:lnTo>
                  <a:lnTo>
                    <a:pt x="715" y="9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4" name="Freeform 126"/>
            <p:cNvSpPr>
              <a:spLocks/>
            </p:cNvSpPr>
            <p:nvPr userDrawn="1"/>
          </p:nvSpPr>
          <p:spPr bwMode="auto">
            <a:xfrm>
              <a:off x="4527" y="1541"/>
              <a:ext cx="146" cy="190"/>
            </a:xfrm>
            <a:custGeom>
              <a:avLst/>
              <a:gdLst>
                <a:gd name="T0" fmla="*/ 659 w 1018"/>
                <a:gd name="T1" fmla="*/ 265 h 1327"/>
                <a:gd name="T2" fmla="*/ 659 w 1018"/>
                <a:gd name="T3" fmla="*/ 1327 h 1327"/>
                <a:gd name="T4" fmla="*/ 358 w 1018"/>
                <a:gd name="T5" fmla="*/ 1327 h 1327"/>
                <a:gd name="T6" fmla="*/ 358 w 1018"/>
                <a:gd name="T7" fmla="*/ 265 h 1327"/>
                <a:gd name="T8" fmla="*/ 0 w 1018"/>
                <a:gd name="T9" fmla="*/ 265 h 1327"/>
                <a:gd name="T10" fmla="*/ 0 w 1018"/>
                <a:gd name="T11" fmla="*/ 0 h 1327"/>
                <a:gd name="T12" fmla="*/ 1018 w 1018"/>
                <a:gd name="T13" fmla="*/ 0 h 1327"/>
                <a:gd name="T14" fmla="*/ 1018 w 1018"/>
                <a:gd name="T15" fmla="*/ 265 h 1327"/>
                <a:gd name="T16" fmla="*/ 659 w 1018"/>
                <a:gd name="T17" fmla="*/ 26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327">
                  <a:moveTo>
                    <a:pt x="659" y="265"/>
                  </a:moveTo>
                  <a:lnTo>
                    <a:pt x="659" y="1327"/>
                  </a:lnTo>
                  <a:lnTo>
                    <a:pt x="358" y="1327"/>
                  </a:lnTo>
                  <a:lnTo>
                    <a:pt x="358" y="265"/>
                  </a:lnTo>
                  <a:lnTo>
                    <a:pt x="0" y="265"/>
                  </a:lnTo>
                  <a:lnTo>
                    <a:pt x="0" y="0"/>
                  </a:lnTo>
                  <a:lnTo>
                    <a:pt x="1018" y="0"/>
                  </a:lnTo>
                  <a:lnTo>
                    <a:pt x="1018" y="265"/>
                  </a:lnTo>
                  <a:lnTo>
                    <a:pt x="659"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5" name="Freeform 127"/>
            <p:cNvSpPr>
              <a:spLocks/>
            </p:cNvSpPr>
            <p:nvPr userDrawn="1"/>
          </p:nvSpPr>
          <p:spPr bwMode="auto">
            <a:xfrm>
              <a:off x="4682" y="1494"/>
              <a:ext cx="182" cy="236"/>
            </a:xfrm>
            <a:custGeom>
              <a:avLst/>
              <a:gdLst>
                <a:gd name="T0" fmla="*/ 823 w 1271"/>
                <a:gd name="T1" fmla="*/ 331 h 1655"/>
                <a:gd name="T2" fmla="*/ 823 w 1271"/>
                <a:gd name="T3" fmla="*/ 1655 h 1655"/>
                <a:gd name="T4" fmla="*/ 448 w 1271"/>
                <a:gd name="T5" fmla="*/ 1655 h 1655"/>
                <a:gd name="T6" fmla="*/ 448 w 1271"/>
                <a:gd name="T7" fmla="*/ 331 h 1655"/>
                <a:gd name="T8" fmla="*/ 0 w 1271"/>
                <a:gd name="T9" fmla="*/ 331 h 1655"/>
                <a:gd name="T10" fmla="*/ 0 w 1271"/>
                <a:gd name="T11" fmla="*/ 0 h 1655"/>
                <a:gd name="T12" fmla="*/ 1271 w 1271"/>
                <a:gd name="T13" fmla="*/ 0 h 1655"/>
                <a:gd name="T14" fmla="*/ 1271 w 1271"/>
                <a:gd name="T15" fmla="*/ 331 h 1655"/>
                <a:gd name="T16" fmla="*/ 823 w 1271"/>
                <a:gd name="T17" fmla="*/ 331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1" h="1655">
                  <a:moveTo>
                    <a:pt x="823" y="331"/>
                  </a:moveTo>
                  <a:lnTo>
                    <a:pt x="823" y="1655"/>
                  </a:lnTo>
                  <a:lnTo>
                    <a:pt x="448" y="1655"/>
                  </a:lnTo>
                  <a:lnTo>
                    <a:pt x="448" y="331"/>
                  </a:lnTo>
                  <a:lnTo>
                    <a:pt x="0" y="331"/>
                  </a:lnTo>
                  <a:lnTo>
                    <a:pt x="0" y="0"/>
                  </a:lnTo>
                  <a:lnTo>
                    <a:pt x="1271" y="0"/>
                  </a:lnTo>
                  <a:lnTo>
                    <a:pt x="1271" y="331"/>
                  </a:lnTo>
                  <a:lnTo>
                    <a:pt x="823"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6" name="Freeform 128"/>
            <p:cNvSpPr>
              <a:spLocks noEditPoints="1"/>
            </p:cNvSpPr>
            <p:nvPr userDrawn="1"/>
          </p:nvSpPr>
          <p:spPr bwMode="auto">
            <a:xfrm>
              <a:off x="4873" y="1493"/>
              <a:ext cx="144" cy="241"/>
            </a:xfrm>
            <a:custGeom>
              <a:avLst/>
              <a:gdLst>
                <a:gd name="T0" fmla="*/ 821 w 1007"/>
                <a:gd name="T1" fmla="*/ 0 h 1684"/>
                <a:gd name="T2" fmla="*/ 591 w 1007"/>
                <a:gd name="T3" fmla="*/ 217 h 1684"/>
                <a:gd name="T4" fmla="*/ 187 w 1007"/>
                <a:gd name="T5" fmla="*/ 0 h 1684"/>
                <a:gd name="T6" fmla="*/ 415 w 1007"/>
                <a:gd name="T7" fmla="*/ 217 h 1684"/>
                <a:gd name="T8" fmla="*/ 187 w 1007"/>
                <a:gd name="T9" fmla="*/ 0 h 1684"/>
                <a:gd name="T10" fmla="*/ 1007 w 1007"/>
                <a:gd name="T11" fmla="*/ 1278 h 1684"/>
                <a:gd name="T12" fmla="*/ 1006 w 1007"/>
                <a:gd name="T13" fmla="*/ 1316 h 1684"/>
                <a:gd name="T14" fmla="*/ 1000 w 1007"/>
                <a:gd name="T15" fmla="*/ 1353 h 1684"/>
                <a:gd name="T16" fmla="*/ 992 w 1007"/>
                <a:gd name="T17" fmla="*/ 1390 h 1684"/>
                <a:gd name="T18" fmla="*/ 981 w 1007"/>
                <a:gd name="T19" fmla="*/ 1426 h 1684"/>
                <a:gd name="T20" fmla="*/ 966 w 1007"/>
                <a:gd name="T21" fmla="*/ 1462 h 1684"/>
                <a:gd name="T22" fmla="*/ 947 w 1007"/>
                <a:gd name="T23" fmla="*/ 1496 h 1684"/>
                <a:gd name="T24" fmla="*/ 923 w 1007"/>
                <a:gd name="T25" fmla="*/ 1527 h 1684"/>
                <a:gd name="T26" fmla="*/ 896 w 1007"/>
                <a:gd name="T27" fmla="*/ 1557 h 1684"/>
                <a:gd name="T28" fmla="*/ 865 w 1007"/>
                <a:gd name="T29" fmla="*/ 1584 h 1684"/>
                <a:gd name="T30" fmla="*/ 828 w 1007"/>
                <a:gd name="T31" fmla="*/ 1609 h 1684"/>
                <a:gd name="T32" fmla="*/ 787 w 1007"/>
                <a:gd name="T33" fmla="*/ 1630 h 1684"/>
                <a:gd name="T34" fmla="*/ 742 w 1007"/>
                <a:gd name="T35" fmla="*/ 1649 h 1684"/>
                <a:gd name="T36" fmla="*/ 690 w 1007"/>
                <a:gd name="T37" fmla="*/ 1664 h 1684"/>
                <a:gd name="T38" fmla="*/ 633 w 1007"/>
                <a:gd name="T39" fmla="*/ 1675 h 1684"/>
                <a:gd name="T40" fmla="*/ 571 w 1007"/>
                <a:gd name="T41" fmla="*/ 1682 h 1684"/>
                <a:gd name="T42" fmla="*/ 503 w 1007"/>
                <a:gd name="T43" fmla="*/ 1684 h 1684"/>
                <a:gd name="T44" fmla="*/ 436 w 1007"/>
                <a:gd name="T45" fmla="*/ 1682 h 1684"/>
                <a:gd name="T46" fmla="*/ 374 w 1007"/>
                <a:gd name="T47" fmla="*/ 1675 h 1684"/>
                <a:gd name="T48" fmla="*/ 317 w 1007"/>
                <a:gd name="T49" fmla="*/ 1664 h 1684"/>
                <a:gd name="T50" fmla="*/ 266 w 1007"/>
                <a:gd name="T51" fmla="*/ 1649 h 1684"/>
                <a:gd name="T52" fmla="*/ 220 w 1007"/>
                <a:gd name="T53" fmla="*/ 1630 h 1684"/>
                <a:gd name="T54" fmla="*/ 178 w 1007"/>
                <a:gd name="T55" fmla="*/ 1609 h 1684"/>
                <a:gd name="T56" fmla="*/ 142 w 1007"/>
                <a:gd name="T57" fmla="*/ 1584 h 1684"/>
                <a:gd name="T58" fmla="*/ 111 w 1007"/>
                <a:gd name="T59" fmla="*/ 1557 h 1684"/>
                <a:gd name="T60" fmla="*/ 83 w 1007"/>
                <a:gd name="T61" fmla="*/ 1527 h 1684"/>
                <a:gd name="T62" fmla="*/ 60 w 1007"/>
                <a:gd name="T63" fmla="*/ 1496 h 1684"/>
                <a:gd name="T64" fmla="*/ 42 w 1007"/>
                <a:gd name="T65" fmla="*/ 1462 h 1684"/>
                <a:gd name="T66" fmla="*/ 26 w 1007"/>
                <a:gd name="T67" fmla="*/ 1426 h 1684"/>
                <a:gd name="T68" fmla="*/ 15 w 1007"/>
                <a:gd name="T69" fmla="*/ 1390 h 1684"/>
                <a:gd name="T70" fmla="*/ 7 w 1007"/>
                <a:gd name="T71" fmla="*/ 1353 h 1684"/>
                <a:gd name="T72" fmla="*/ 2 w 1007"/>
                <a:gd name="T73" fmla="*/ 1316 h 1684"/>
                <a:gd name="T74" fmla="*/ 0 w 1007"/>
                <a:gd name="T75" fmla="*/ 1278 h 1684"/>
                <a:gd name="T76" fmla="*/ 301 w 1007"/>
                <a:gd name="T77" fmla="*/ 338 h 1684"/>
                <a:gd name="T78" fmla="*/ 301 w 1007"/>
                <a:gd name="T79" fmla="*/ 1270 h 1684"/>
                <a:gd name="T80" fmla="*/ 307 w 1007"/>
                <a:gd name="T81" fmla="*/ 1306 h 1684"/>
                <a:gd name="T82" fmla="*/ 318 w 1007"/>
                <a:gd name="T83" fmla="*/ 1337 h 1684"/>
                <a:gd name="T84" fmla="*/ 335 w 1007"/>
                <a:gd name="T85" fmla="*/ 1364 h 1684"/>
                <a:gd name="T86" fmla="*/ 359 w 1007"/>
                <a:gd name="T87" fmla="*/ 1386 h 1684"/>
                <a:gd name="T88" fmla="*/ 390 w 1007"/>
                <a:gd name="T89" fmla="*/ 1403 h 1684"/>
                <a:gd name="T90" fmla="*/ 429 w 1007"/>
                <a:gd name="T91" fmla="*/ 1414 h 1684"/>
                <a:gd name="T92" fmla="*/ 476 w 1007"/>
                <a:gd name="T93" fmla="*/ 1419 h 1684"/>
                <a:gd name="T94" fmla="*/ 530 w 1007"/>
                <a:gd name="T95" fmla="*/ 1419 h 1684"/>
                <a:gd name="T96" fmla="*/ 578 w 1007"/>
                <a:gd name="T97" fmla="*/ 1414 h 1684"/>
                <a:gd name="T98" fmla="*/ 617 w 1007"/>
                <a:gd name="T99" fmla="*/ 1403 h 1684"/>
                <a:gd name="T100" fmla="*/ 648 w 1007"/>
                <a:gd name="T101" fmla="*/ 1386 h 1684"/>
                <a:gd name="T102" fmla="*/ 673 w 1007"/>
                <a:gd name="T103" fmla="*/ 1364 h 1684"/>
                <a:gd name="T104" fmla="*/ 690 w 1007"/>
                <a:gd name="T105" fmla="*/ 1337 h 1684"/>
                <a:gd name="T106" fmla="*/ 700 w 1007"/>
                <a:gd name="T107" fmla="*/ 1306 h 1684"/>
                <a:gd name="T108" fmla="*/ 705 w 1007"/>
                <a:gd name="T109" fmla="*/ 1270 h 1684"/>
                <a:gd name="T110" fmla="*/ 707 w 1007"/>
                <a:gd name="T111" fmla="*/ 33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7" h="1684">
                  <a:moveTo>
                    <a:pt x="591" y="0"/>
                  </a:moveTo>
                  <a:lnTo>
                    <a:pt x="821" y="0"/>
                  </a:lnTo>
                  <a:lnTo>
                    <a:pt x="821" y="217"/>
                  </a:lnTo>
                  <a:lnTo>
                    <a:pt x="591" y="217"/>
                  </a:lnTo>
                  <a:lnTo>
                    <a:pt x="591" y="0"/>
                  </a:lnTo>
                  <a:close/>
                  <a:moveTo>
                    <a:pt x="187" y="0"/>
                  </a:moveTo>
                  <a:lnTo>
                    <a:pt x="415" y="0"/>
                  </a:lnTo>
                  <a:lnTo>
                    <a:pt x="415" y="217"/>
                  </a:lnTo>
                  <a:lnTo>
                    <a:pt x="187" y="217"/>
                  </a:lnTo>
                  <a:lnTo>
                    <a:pt x="187" y="0"/>
                  </a:lnTo>
                  <a:close/>
                  <a:moveTo>
                    <a:pt x="1007" y="338"/>
                  </a:moveTo>
                  <a:lnTo>
                    <a:pt x="1007" y="1278"/>
                  </a:lnTo>
                  <a:lnTo>
                    <a:pt x="1007" y="1297"/>
                  </a:lnTo>
                  <a:lnTo>
                    <a:pt x="1006" y="1316"/>
                  </a:lnTo>
                  <a:lnTo>
                    <a:pt x="1003" y="1335"/>
                  </a:lnTo>
                  <a:lnTo>
                    <a:pt x="1000" y="1353"/>
                  </a:lnTo>
                  <a:lnTo>
                    <a:pt x="997" y="1372"/>
                  </a:lnTo>
                  <a:lnTo>
                    <a:pt x="992" y="1390"/>
                  </a:lnTo>
                  <a:lnTo>
                    <a:pt x="988" y="1408"/>
                  </a:lnTo>
                  <a:lnTo>
                    <a:pt x="981" y="1426"/>
                  </a:lnTo>
                  <a:lnTo>
                    <a:pt x="974" y="1444"/>
                  </a:lnTo>
                  <a:lnTo>
                    <a:pt x="966" y="1462"/>
                  </a:lnTo>
                  <a:lnTo>
                    <a:pt x="957" y="1479"/>
                  </a:lnTo>
                  <a:lnTo>
                    <a:pt x="947" y="1496"/>
                  </a:lnTo>
                  <a:lnTo>
                    <a:pt x="936" y="1511"/>
                  </a:lnTo>
                  <a:lnTo>
                    <a:pt x="923" y="1527"/>
                  </a:lnTo>
                  <a:lnTo>
                    <a:pt x="911" y="1542"/>
                  </a:lnTo>
                  <a:lnTo>
                    <a:pt x="896" y="1557"/>
                  </a:lnTo>
                  <a:lnTo>
                    <a:pt x="881" y="1571"/>
                  </a:lnTo>
                  <a:lnTo>
                    <a:pt x="865" y="1584"/>
                  </a:lnTo>
                  <a:lnTo>
                    <a:pt x="848" y="1597"/>
                  </a:lnTo>
                  <a:lnTo>
                    <a:pt x="828" y="1609"/>
                  </a:lnTo>
                  <a:lnTo>
                    <a:pt x="808" y="1620"/>
                  </a:lnTo>
                  <a:lnTo>
                    <a:pt x="787" y="1630"/>
                  </a:lnTo>
                  <a:lnTo>
                    <a:pt x="765" y="1640"/>
                  </a:lnTo>
                  <a:lnTo>
                    <a:pt x="742" y="1649"/>
                  </a:lnTo>
                  <a:lnTo>
                    <a:pt x="717" y="1657"/>
                  </a:lnTo>
                  <a:lnTo>
                    <a:pt x="690" y="1664"/>
                  </a:lnTo>
                  <a:lnTo>
                    <a:pt x="663" y="1671"/>
                  </a:lnTo>
                  <a:lnTo>
                    <a:pt x="633" y="1675"/>
                  </a:lnTo>
                  <a:lnTo>
                    <a:pt x="603" y="1680"/>
                  </a:lnTo>
                  <a:lnTo>
                    <a:pt x="571" y="1682"/>
                  </a:lnTo>
                  <a:lnTo>
                    <a:pt x="538" y="1684"/>
                  </a:lnTo>
                  <a:lnTo>
                    <a:pt x="503" y="1684"/>
                  </a:lnTo>
                  <a:lnTo>
                    <a:pt x="469" y="1684"/>
                  </a:lnTo>
                  <a:lnTo>
                    <a:pt x="436" y="1682"/>
                  </a:lnTo>
                  <a:lnTo>
                    <a:pt x="404" y="1680"/>
                  </a:lnTo>
                  <a:lnTo>
                    <a:pt x="374" y="1675"/>
                  </a:lnTo>
                  <a:lnTo>
                    <a:pt x="345" y="1671"/>
                  </a:lnTo>
                  <a:lnTo>
                    <a:pt x="317" y="1664"/>
                  </a:lnTo>
                  <a:lnTo>
                    <a:pt x="291" y="1657"/>
                  </a:lnTo>
                  <a:lnTo>
                    <a:pt x="266" y="1649"/>
                  </a:lnTo>
                  <a:lnTo>
                    <a:pt x="243" y="1640"/>
                  </a:lnTo>
                  <a:lnTo>
                    <a:pt x="220" y="1630"/>
                  </a:lnTo>
                  <a:lnTo>
                    <a:pt x="199" y="1620"/>
                  </a:lnTo>
                  <a:lnTo>
                    <a:pt x="178" y="1609"/>
                  </a:lnTo>
                  <a:lnTo>
                    <a:pt x="160" y="1597"/>
                  </a:lnTo>
                  <a:lnTo>
                    <a:pt x="142" y="1584"/>
                  </a:lnTo>
                  <a:lnTo>
                    <a:pt x="126" y="1571"/>
                  </a:lnTo>
                  <a:lnTo>
                    <a:pt x="111" y="1557"/>
                  </a:lnTo>
                  <a:lnTo>
                    <a:pt x="97" y="1542"/>
                  </a:lnTo>
                  <a:lnTo>
                    <a:pt x="83" y="1527"/>
                  </a:lnTo>
                  <a:lnTo>
                    <a:pt x="71" y="1511"/>
                  </a:lnTo>
                  <a:lnTo>
                    <a:pt x="60" y="1496"/>
                  </a:lnTo>
                  <a:lnTo>
                    <a:pt x="51" y="1479"/>
                  </a:lnTo>
                  <a:lnTo>
                    <a:pt x="42" y="1462"/>
                  </a:lnTo>
                  <a:lnTo>
                    <a:pt x="33" y="1444"/>
                  </a:lnTo>
                  <a:lnTo>
                    <a:pt x="26" y="1426"/>
                  </a:lnTo>
                  <a:lnTo>
                    <a:pt x="20" y="1408"/>
                  </a:lnTo>
                  <a:lnTo>
                    <a:pt x="15" y="1390"/>
                  </a:lnTo>
                  <a:lnTo>
                    <a:pt x="10" y="1372"/>
                  </a:lnTo>
                  <a:lnTo>
                    <a:pt x="7" y="1353"/>
                  </a:lnTo>
                  <a:lnTo>
                    <a:pt x="3" y="1335"/>
                  </a:lnTo>
                  <a:lnTo>
                    <a:pt x="2" y="1316"/>
                  </a:lnTo>
                  <a:lnTo>
                    <a:pt x="1" y="1297"/>
                  </a:lnTo>
                  <a:lnTo>
                    <a:pt x="0" y="1278"/>
                  </a:lnTo>
                  <a:lnTo>
                    <a:pt x="0" y="338"/>
                  </a:lnTo>
                  <a:lnTo>
                    <a:pt x="301" y="338"/>
                  </a:lnTo>
                  <a:lnTo>
                    <a:pt x="301" y="1250"/>
                  </a:lnTo>
                  <a:lnTo>
                    <a:pt x="301" y="1270"/>
                  </a:lnTo>
                  <a:lnTo>
                    <a:pt x="304" y="1288"/>
                  </a:lnTo>
                  <a:lnTo>
                    <a:pt x="307" y="1306"/>
                  </a:lnTo>
                  <a:lnTo>
                    <a:pt x="311" y="1322"/>
                  </a:lnTo>
                  <a:lnTo>
                    <a:pt x="318" y="1337"/>
                  </a:lnTo>
                  <a:lnTo>
                    <a:pt x="326" y="1351"/>
                  </a:lnTo>
                  <a:lnTo>
                    <a:pt x="335" y="1364"/>
                  </a:lnTo>
                  <a:lnTo>
                    <a:pt x="346" y="1376"/>
                  </a:lnTo>
                  <a:lnTo>
                    <a:pt x="359" y="1386"/>
                  </a:lnTo>
                  <a:lnTo>
                    <a:pt x="374" y="1395"/>
                  </a:lnTo>
                  <a:lnTo>
                    <a:pt x="390" y="1403"/>
                  </a:lnTo>
                  <a:lnTo>
                    <a:pt x="409" y="1408"/>
                  </a:lnTo>
                  <a:lnTo>
                    <a:pt x="429" y="1414"/>
                  </a:lnTo>
                  <a:lnTo>
                    <a:pt x="451" y="1417"/>
                  </a:lnTo>
                  <a:lnTo>
                    <a:pt x="476" y="1419"/>
                  </a:lnTo>
                  <a:lnTo>
                    <a:pt x="503" y="1419"/>
                  </a:lnTo>
                  <a:lnTo>
                    <a:pt x="530" y="1419"/>
                  </a:lnTo>
                  <a:lnTo>
                    <a:pt x="555" y="1417"/>
                  </a:lnTo>
                  <a:lnTo>
                    <a:pt x="578" y="1414"/>
                  </a:lnTo>
                  <a:lnTo>
                    <a:pt x="598" y="1408"/>
                  </a:lnTo>
                  <a:lnTo>
                    <a:pt x="617" y="1403"/>
                  </a:lnTo>
                  <a:lnTo>
                    <a:pt x="633" y="1395"/>
                  </a:lnTo>
                  <a:lnTo>
                    <a:pt x="648" y="1386"/>
                  </a:lnTo>
                  <a:lnTo>
                    <a:pt x="661" y="1376"/>
                  </a:lnTo>
                  <a:lnTo>
                    <a:pt x="673" y="1364"/>
                  </a:lnTo>
                  <a:lnTo>
                    <a:pt x="682" y="1351"/>
                  </a:lnTo>
                  <a:lnTo>
                    <a:pt x="690" y="1337"/>
                  </a:lnTo>
                  <a:lnTo>
                    <a:pt x="695" y="1322"/>
                  </a:lnTo>
                  <a:lnTo>
                    <a:pt x="700" y="1306"/>
                  </a:lnTo>
                  <a:lnTo>
                    <a:pt x="703" y="1288"/>
                  </a:lnTo>
                  <a:lnTo>
                    <a:pt x="705" y="1270"/>
                  </a:lnTo>
                  <a:lnTo>
                    <a:pt x="707" y="1250"/>
                  </a:lnTo>
                  <a:lnTo>
                    <a:pt x="707" y="338"/>
                  </a:lnTo>
                  <a:lnTo>
                    <a:pt x="1007"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7" name="Freeform 129"/>
            <p:cNvSpPr>
              <a:spLocks noEditPoints="1"/>
            </p:cNvSpPr>
            <p:nvPr userDrawn="1"/>
          </p:nvSpPr>
          <p:spPr bwMode="auto">
            <a:xfrm>
              <a:off x="5040" y="1541"/>
              <a:ext cx="161" cy="190"/>
            </a:xfrm>
            <a:custGeom>
              <a:avLst/>
              <a:gdLst>
                <a:gd name="T0" fmla="*/ 699 w 1128"/>
                <a:gd name="T1" fmla="*/ 386 h 1327"/>
                <a:gd name="T2" fmla="*/ 695 w 1128"/>
                <a:gd name="T3" fmla="*/ 355 h 1327"/>
                <a:gd name="T4" fmla="*/ 687 w 1128"/>
                <a:gd name="T5" fmla="*/ 328 h 1327"/>
                <a:gd name="T6" fmla="*/ 673 w 1128"/>
                <a:gd name="T7" fmla="*/ 307 h 1327"/>
                <a:gd name="T8" fmla="*/ 655 w 1128"/>
                <a:gd name="T9" fmla="*/ 290 h 1327"/>
                <a:gd name="T10" fmla="*/ 631 w 1128"/>
                <a:gd name="T11" fmla="*/ 277 h 1327"/>
                <a:gd name="T12" fmla="*/ 599 w 1128"/>
                <a:gd name="T13" fmla="*/ 270 h 1327"/>
                <a:gd name="T14" fmla="*/ 562 w 1128"/>
                <a:gd name="T15" fmla="*/ 266 h 1327"/>
                <a:gd name="T16" fmla="*/ 301 w 1128"/>
                <a:gd name="T17" fmla="*/ 265 h 1327"/>
                <a:gd name="T18" fmla="*/ 539 w 1128"/>
                <a:gd name="T19" fmla="*/ 655 h 1327"/>
                <a:gd name="T20" fmla="*/ 583 w 1128"/>
                <a:gd name="T21" fmla="*/ 653 h 1327"/>
                <a:gd name="T22" fmla="*/ 618 w 1128"/>
                <a:gd name="T23" fmla="*/ 647 h 1327"/>
                <a:gd name="T24" fmla="*/ 646 w 1128"/>
                <a:gd name="T25" fmla="*/ 636 h 1327"/>
                <a:gd name="T26" fmla="*/ 668 w 1128"/>
                <a:gd name="T27" fmla="*/ 620 h 1327"/>
                <a:gd name="T28" fmla="*/ 682 w 1128"/>
                <a:gd name="T29" fmla="*/ 600 h 1327"/>
                <a:gd name="T30" fmla="*/ 693 w 1128"/>
                <a:gd name="T31" fmla="*/ 575 h 1327"/>
                <a:gd name="T32" fmla="*/ 698 w 1128"/>
                <a:gd name="T33" fmla="*/ 545 h 1327"/>
                <a:gd name="T34" fmla="*/ 699 w 1128"/>
                <a:gd name="T35" fmla="*/ 511 h 1327"/>
                <a:gd name="T36" fmla="*/ 477 w 1128"/>
                <a:gd name="T37" fmla="*/ 914 h 1327"/>
                <a:gd name="T38" fmla="*/ 301 w 1128"/>
                <a:gd name="T39" fmla="*/ 1327 h 1327"/>
                <a:gd name="T40" fmla="*/ 0 w 1128"/>
                <a:gd name="T41" fmla="*/ 0 h 1327"/>
                <a:gd name="T42" fmla="*/ 585 w 1128"/>
                <a:gd name="T43" fmla="*/ 0 h 1327"/>
                <a:gd name="T44" fmla="*/ 641 w 1128"/>
                <a:gd name="T45" fmla="*/ 4 h 1327"/>
                <a:gd name="T46" fmla="*/ 693 w 1128"/>
                <a:gd name="T47" fmla="*/ 9 h 1327"/>
                <a:gd name="T48" fmla="*/ 740 w 1128"/>
                <a:gd name="T49" fmla="*/ 18 h 1327"/>
                <a:gd name="T50" fmla="*/ 783 w 1128"/>
                <a:gd name="T51" fmla="*/ 31 h 1327"/>
                <a:gd name="T52" fmla="*/ 821 w 1128"/>
                <a:gd name="T53" fmla="*/ 45 h 1327"/>
                <a:gd name="T54" fmla="*/ 855 w 1128"/>
                <a:gd name="T55" fmla="*/ 63 h 1327"/>
                <a:gd name="T56" fmla="*/ 886 w 1128"/>
                <a:gd name="T57" fmla="*/ 83 h 1327"/>
                <a:gd name="T58" fmla="*/ 912 w 1128"/>
                <a:gd name="T59" fmla="*/ 107 h 1327"/>
                <a:gd name="T60" fmla="*/ 935 w 1128"/>
                <a:gd name="T61" fmla="*/ 134 h 1327"/>
                <a:gd name="T62" fmla="*/ 954 w 1128"/>
                <a:gd name="T63" fmla="*/ 163 h 1327"/>
                <a:gd name="T64" fmla="*/ 969 w 1128"/>
                <a:gd name="T65" fmla="*/ 195 h 1327"/>
                <a:gd name="T66" fmla="*/ 982 w 1128"/>
                <a:gd name="T67" fmla="*/ 231 h 1327"/>
                <a:gd name="T68" fmla="*/ 991 w 1128"/>
                <a:gd name="T69" fmla="*/ 270 h 1327"/>
                <a:gd name="T70" fmla="*/ 996 w 1128"/>
                <a:gd name="T71" fmla="*/ 310 h 1327"/>
                <a:gd name="T72" fmla="*/ 1000 w 1128"/>
                <a:gd name="T73" fmla="*/ 354 h 1327"/>
                <a:gd name="T74" fmla="*/ 1000 w 1128"/>
                <a:gd name="T75" fmla="*/ 540 h 1327"/>
                <a:gd name="T76" fmla="*/ 997 w 1128"/>
                <a:gd name="T77" fmla="*/ 599 h 1327"/>
                <a:gd name="T78" fmla="*/ 988 w 1128"/>
                <a:gd name="T79" fmla="*/ 654 h 1327"/>
                <a:gd name="T80" fmla="*/ 974 w 1128"/>
                <a:gd name="T81" fmla="*/ 703 h 1327"/>
                <a:gd name="T82" fmla="*/ 953 w 1128"/>
                <a:gd name="T83" fmla="*/ 747 h 1327"/>
                <a:gd name="T84" fmla="*/ 926 w 1128"/>
                <a:gd name="T85" fmla="*/ 786 h 1327"/>
                <a:gd name="T86" fmla="*/ 892 w 1128"/>
                <a:gd name="T87" fmla="*/ 820 h 1327"/>
                <a:gd name="T88" fmla="*/ 853 w 1128"/>
                <a:gd name="T89" fmla="*/ 849 h 1327"/>
                <a:gd name="T90" fmla="*/ 805 w 1128"/>
                <a:gd name="T91" fmla="*/ 873 h 1327"/>
                <a:gd name="T92" fmla="*/ 772 w 1128"/>
                <a:gd name="T93"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8" h="1327">
                  <a:moveTo>
                    <a:pt x="699" y="404"/>
                  </a:moveTo>
                  <a:lnTo>
                    <a:pt x="699" y="386"/>
                  </a:lnTo>
                  <a:lnTo>
                    <a:pt x="698" y="370"/>
                  </a:lnTo>
                  <a:lnTo>
                    <a:pt x="695" y="355"/>
                  </a:lnTo>
                  <a:lnTo>
                    <a:pt x="691" y="341"/>
                  </a:lnTo>
                  <a:lnTo>
                    <a:pt x="687" y="328"/>
                  </a:lnTo>
                  <a:lnTo>
                    <a:pt x="681" y="317"/>
                  </a:lnTo>
                  <a:lnTo>
                    <a:pt x="673" y="307"/>
                  </a:lnTo>
                  <a:lnTo>
                    <a:pt x="666" y="298"/>
                  </a:lnTo>
                  <a:lnTo>
                    <a:pt x="655" y="290"/>
                  </a:lnTo>
                  <a:lnTo>
                    <a:pt x="644" y="283"/>
                  </a:lnTo>
                  <a:lnTo>
                    <a:pt x="631" y="277"/>
                  </a:lnTo>
                  <a:lnTo>
                    <a:pt x="616" y="273"/>
                  </a:lnTo>
                  <a:lnTo>
                    <a:pt x="599" y="270"/>
                  </a:lnTo>
                  <a:lnTo>
                    <a:pt x="581" y="267"/>
                  </a:lnTo>
                  <a:lnTo>
                    <a:pt x="562" y="266"/>
                  </a:lnTo>
                  <a:lnTo>
                    <a:pt x="539" y="265"/>
                  </a:lnTo>
                  <a:lnTo>
                    <a:pt x="301" y="265"/>
                  </a:lnTo>
                  <a:lnTo>
                    <a:pt x="301" y="655"/>
                  </a:lnTo>
                  <a:lnTo>
                    <a:pt x="539" y="655"/>
                  </a:lnTo>
                  <a:lnTo>
                    <a:pt x="562" y="655"/>
                  </a:lnTo>
                  <a:lnTo>
                    <a:pt x="583" y="653"/>
                  </a:lnTo>
                  <a:lnTo>
                    <a:pt x="601" y="651"/>
                  </a:lnTo>
                  <a:lnTo>
                    <a:pt x="618" y="647"/>
                  </a:lnTo>
                  <a:lnTo>
                    <a:pt x="633" y="642"/>
                  </a:lnTo>
                  <a:lnTo>
                    <a:pt x="646" y="636"/>
                  </a:lnTo>
                  <a:lnTo>
                    <a:pt x="658" y="628"/>
                  </a:lnTo>
                  <a:lnTo>
                    <a:pt x="668" y="620"/>
                  </a:lnTo>
                  <a:lnTo>
                    <a:pt x="676" y="610"/>
                  </a:lnTo>
                  <a:lnTo>
                    <a:pt x="682" y="600"/>
                  </a:lnTo>
                  <a:lnTo>
                    <a:pt x="688" y="588"/>
                  </a:lnTo>
                  <a:lnTo>
                    <a:pt x="693" y="575"/>
                  </a:lnTo>
                  <a:lnTo>
                    <a:pt x="696" y="561"/>
                  </a:lnTo>
                  <a:lnTo>
                    <a:pt x="698" y="545"/>
                  </a:lnTo>
                  <a:lnTo>
                    <a:pt x="699" y="529"/>
                  </a:lnTo>
                  <a:lnTo>
                    <a:pt x="699" y="511"/>
                  </a:lnTo>
                  <a:lnTo>
                    <a:pt x="699" y="404"/>
                  </a:lnTo>
                  <a:close/>
                  <a:moveTo>
                    <a:pt x="477" y="914"/>
                  </a:moveTo>
                  <a:lnTo>
                    <a:pt x="301" y="914"/>
                  </a:lnTo>
                  <a:lnTo>
                    <a:pt x="301" y="1327"/>
                  </a:lnTo>
                  <a:lnTo>
                    <a:pt x="0" y="1327"/>
                  </a:lnTo>
                  <a:lnTo>
                    <a:pt x="0" y="0"/>
                  </a:lnTo>
                  <a:lnTo>
                    <a:pt x="555" y="0"/>
                  </a:lnTo>
                  <a:lnTo>
                    <a:pt x="585" y="0"/>
                  </a:lnTo>
                  <a:lnTo>
                    <a:pt x="614" y="2"/>
                  </a:lnTo>
                  <a:lnTo>
                    <a:pt x="641" y="4"/>
                  </a:lnTo>
                  <a:lnTo>
                    <a:pt x="668" y="6"/>
                  </a:lnTo>
                  <a:lnTo>
                    <a:pt x="693" y="9"/>
                  </a:lnTo>
                  <a:lnTo>
                    <a:pt x="716" y="14"/>
                  </a:lnTo>
                  <a:lnTo>
                    <a:pt x="740" y="18"/>
                  </a:lnTo>
                  <a:lnTo>
                    <a:pt x="761" y="24"/>
                  </a:lnTo>
                  <a:lnTo>
                    <a:pt x="783" y="31"/>
                  </a:lnTo>
                  <a:lnTo>
                    <a:pt x="802" y="37"/>
                  </a:lnTo>
                  <a:lnTo>
                    <a:pt x="821" y="45"/>
                  </a:lnTo>
                  <a:lnTo>
                    <a:pt x="838" y="54"/>
                  </a:lnTo>
                  <a:lnTo>
                    <a:pt x="855" y="63"/>
                  </a:lnTo>
                  <a:lnTo>
                    <a:pt x="871" y="73"/>
                  </a:lnTo>
                  <a:lnTo>
                    <a:pt x="886" y="83"/>
                  </a:lnTo>
                  <a:lnTo>
                    <a:pt x="899" y="96"/>
                  </a:lnTo>
                  <a:lnTo>
                    <a:pt x="912" y="107"/>
                  </a:lnTo>
                  <a:lnTo>
                    <a:pt x="924" y="120"/>
                  </a:lnTo>
                  <a:lnTo>
                    <a:pt x="935" y="134"/>
                  </a:lnTo>
                  <a:lnTo>
                    <a:pt x="945" y="148"/>
                  </a:lnTo>
                  <a:lnTo>
                    <a:pt x="954" y="163"/>
                  </a:lnTo>
                  <a:lnTo>
                    <a:pt x="962" y="179"/>
                  </a:lnTo>
                  <a:lnTo>
                    <a:pt x="969" y="195"/>
                  </a:lnTo>
                  <a:lnTo>
                    <a:pt x="976" y="213"/>
                  </a:lnTo>
                  <a:lnTo>
                    <a:pt x="982" y="231"/>
                  </a:lnTo>
                  <a:lnTo>
                    <a:pt x="987" y="249"/>
                  </a:lnTo>
                  <a:lnTo>
                    <a:pt x="991" y="270"/>
                  </a:lnTo>
                  <a:lnTo>
                    <a:pt x="994" y="289"/>
                  </a:lnTo>
                  <a:lnTo>
                    <a:pt x="996" y="310"/>
                  </a:lnTo>
                  <a:lnTo>
                    <a:pt x="999" y="331"/>
                  </a:lnTo>
                  <a:lnTo>
                    <a:pt x="1000" y="354"/>
                  </a:lnTo>
                  <a:lnTo>
                    <a:pt x="1000" y="377"/>
                  </a:lnTo>
                  <a:lnTo>
                    <a:pt x="1000" y="540"/>
                  </a:lnTo>
                  <a:lnTo>
                    <a:pt x="1000" y="570"/>
                  </a:lnTo>
                  <a:lnTo>
                    <a:pt x="997" y="599"/>
                  </a:lnTo>
                  <a:lnTo>
                    <a:pt x="994" y="627"/>
                  </a:lnTo>
                  <a:lnTo>
                    <a:pt x="988" y="654"/>
                  </a:lnTo>
                  <a:lnTo>
                    <a:pt x="982" y="679"/>
                  </a:lnTo>
                  <a:lnTo>
                    <a:pt x="974" y="703"/>
                  </a:lnTo>
                  <a:lnTo>
                    <a:pt x="965" y="726"/>
                  </a:lnTo>
                  <a:lnTo>
                    <a:pt x="953" y="747"/>
                  </a:lnTo>
                  <a:lnTo>
                    <a:pt x="941" y="767"/>
                  </a:lnTo>
                  <a:lnTo>
                    <a:pt x="926" y="786"/>
                  </a:lnTo>
                  <a:lnTo>
                    <a:pt x="910" y="804"/>
                  </a:lnTo>
                  <a:lnTo>
                    <a:pt x="892" y="820"/>
                  </a:lnTo>
                  <a:lnTo>
                    <a:pt x="873" y="836"/>
                  </a:lnTo>
                  <a:lnTo>
                    <a:pt x="853" y="849"/>
                  </a:lnTo>
                  <a:lnTo>
                    <a:pt x="830" y="862"/>
                  </a:lnTo>
                  <a:lnTo>
                    <a:pt x="805" y="873"/>
                  </a:lnTo>
                  <a:lnTo>
                    <a:pt x="1128" y="1327"/>
                  </a:lnTo>
                  <a:lnTo>
                    <a:pt x="772" y="1327"/>
                  </a:lnTo>
                  <a:lnTo>
                    <a:pt x="477" y="9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8" name="Freeform 130"/>
            <p:cNvSpPr>
              <a:spLocks noEditPoints="1"/>
            </p:cNvSpPr>
            <p:nvPr userDrawn="1"/>
          </p:nvSpPr>
          <p:spPr bwMode="auto">
            <a:xfrm>
              <a:off x="5213" y="1541"/>
              <a:ext cx="152" cy="190"/>
            </a:xfrm>
            <a:custGeom>
              <a:avLst/>
              <a:gdLst>
                <a:gd name="T0" fmla="*/ 340 w 1067"/>
                <a:gd name="T1" fmla="*/ 650 h 1327"/>
                <a:gd name="T2" fmla="*/ 700 w 1067"/>
                <a:gd name="T3" fmla="*/ 0 h 1327"/>
                <a:gd name="T4" fmla="*/ 1039 w 1067"/>
                <a:gd name="T5" fmla="*/ 0 h 1327"/>
                <a:gd name="T6" fmla="*/ 664 w 1067"/>
                <a:gd name="T7" fmla="*/ 650 h 1327"/>
                <a:gd name="T8" fmla="*/ 1067 w 1067"/>
                <a:gd name="T9" fmla="*/ 1327 h 1327"/>
                <a:gd name="T10" fmla="*/ 728 w 1067"/>
                <a:gd name="T11" fmla="*/ 1327 h 1327"/>
                <a:gd name="T12" fmla="*/ 340 w 1067"/>
                <a:gd name="T13" fmla="*/ 650 h 1327"/>
                <a:gd name="T14" fmla="*/ 0 w 1067"/>
                <a:gd name="T15" fmla="*/ 0 h 1327"/>
                <a:gd name="T16" fmla="*/ 302 w 1067"/>
                <a:gd name="T17" fmla="*/ 0 h 1327"/>
                <a:gd name="T18" fmla="*/ 302 w 1067"/>
                <a:gd name="T19" fmla="*/ 1326 h 1327"/>
                <a:gd name="T20" fmla="*/ 0 w 1067"/>
                <a:gd name="T21" fmla="*/ 1326 h 1327"/>
                <a:gd name="T22" fmla="*/ 0 w 1067"/>
                <a:gd name="T23" fmla="*/ 0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7" h="1327">
                  <a:moveTo>
                    <a:pt x="340" y="650"/>
                  </a:moveTo>
                  <a:lnTo>
                    <a:pt x="700" y="0"/>
                  </a:lnTo>
                  <a:lnTo>
                    <a:pt x="1039" y="0"/>
                  </a:lnTo>
                  <a:lnTo>
                    <a:pt x="664" y="650"/>
                  </a:lnTo>
                  <a:lnTo>
                    <a:pt x="1067" y="1327"/>
                  </a:lnTo>
                  <a:lnTo>
                    <a:pt x="728" y="1327"/>
                  </a:lnTo>
                  <a:lnTo>
                    <a:pt x="340" y="650"/>
                  </a:lnTo>
                  <a:close/>
                  <a:moveTo>
                    <a:pt x="0" y="0"/>
                  </a:moveTo>
                  <a:lnTo>
                    <a:pt x="302" y="0"/>
                  </a:lnTo>
                  <a:lnTo>
                    <a:pt x="302" y="1326"/>
                  </a:lnTo>
                  <a:lnTo>
                    <a:pt x="0" y="132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9" name="Rectangle 131"/>
            <p:cNvSpPr>
              <a:spLocks noChangeArrowheads="1"/>
            </p:cNvSpPr>
            <p:nvPr userDrawn="1"/>
          </p:nvSpPr>
          <p:spPr bwMode="auto">
            <a:xfrm>
              <a:off x="36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0" name="Freeform 132"/>
            <p:cNvSpPr>
              <a:spLocks/>
            </p:cNvSpPr>
            <p:nvPr userDrawn="1"/>
          </p:nvSpPr>
          <p:spPr bwMode="auto">
            <a:xfrm>
              <a:off x="3732" y="1788"/>
              <a:ext cx="70" cy="86"/>
            </a:xfrm>
            <a:custGeom>
              <a:avLst/>
              <a:gdLst>
                <a:gd name="T0" fmla="*/ 130 w 494"/>
                <a:gd name="T1" fmla="*/ 205 h 599"/>
                <a:gd name="T2" fmla="*/ 130 w 494"/>
                <a:gd name="T3" fmla="*/ 599 h 599"/>
                <a:gd name="T4" fmla="*/ 0 w 494"/>
                <a:gd name="T5" fmla="*/ 599 h 599"/>
                <a:gd name="T6" fmla="*/ 0 w 494"/>
                <a:gd name="T7" fmla="*/ 0 h 599"/>
                <a:gd name="T8" fmla="*/ 167 w 494"/>
                <a:gd name="T9" fmla="*/ 0 h 599"/>
                <a:gd name="T10" fmla="*/ 366 w 494"/>
                <a:gd name="T11" fmla="*/ 413 h 599"/>
                <a:gd name="T12" fmla="*/ 366 w 494"/>
                <a:gd name="T13" fmla="*/ 0 h 599"/>
                <a:gd name="T14" fmla="*/ 494 w 494"/>
                <a:gd name="T15" fmla="*/ 0 h 599"/>
                <a:gd name="T16" fmla="*/ 494 w 494"/>
                <a:gd name="T17" fmla="*/ 599 h 599"/>
                <a:gd name="T18" fmla="*/ 327 w 494"/>
                <a:gd name="T19" fmla="*/ 599 h 599"/>
                <a:gd name="T20" fmla="*/ 130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30" y="205"/>
                  </a:moveTo>
                  <a:lnTo>
                    <a:pt x="130" y="599"/>
                  </a:lnTo>
                  <a:lnTo>
                    <a:pt x="0" y="599"/>
                  </a:lnTo>
                  <a:lnTo>
                    <a:pt x="0" y="0"/>
                  </a:lnTo>
                  <a:lnTo>
                    <a:pt x="167" y="0"/>
                  </a:lnTo>
                  <a:lnTo>
                    <a:pt x="366" y="413"/>
                  </a:lnTo>
                  <a:lnTo>
                    <a:pt x="366" y="0"/>
                  </a:lnTo>
                  <a:lnTo>
                    <a:pt x="494" y="0"/>
                  </a:lnTo>
                  <a:lnTo>
                    <a:pt x="494" y="599"/>
                  </a:lnTo>
                  <a:lnTo>
                    <a:pt x="327"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1" name="Freeform 133"/>
            <p:cNvSpPr>
              <a:spLocks/>
            </p:cNvSpPr>
            <p:nvPr userDrawn="1"/>
          </p:nvSpPr>
          <p:spPr bwMode="auto">
            <a:xfrm>
              <a:off x="3819" y="1788"/>
              <a:ext cx="55" cy="86"/>
            </a:xfrm>
            <a:custGeom>
              <a:avLst/>
              <a:gdLst>
                <a:gd name="T0" fmla="*/ 0 w 382"/>
                <a:gd name="T1" fmla="*/ 599 h 599"/>
                <a:gd name="T2" fmla="*/ 0 w 382"/>
                <a:gd name="T3" fmla="*/ 0 h 599"/>
                <a:gd name="T4" fmla="*/ 382 w 382"/>
                <a:gd name="T5" fmla="*/ 0 h 599"/>
                <a:gd name="T6" fmla="*/ 382 w 382"/>
                <a:gd name="T7" fmla="*/ 120 h 599"/>
                <a:gd name="T8" fmla="*/ 135 w 382"/>
                <a:gd name="T9" fmla="*/ 120 h 599"/>
                <a:gd name="T10" fmla="*/ 135 w 382"/>
                <a:gd name="T11" fmla="*/ 248 h 599"/>
                <a:gd name="T12" fmla="*/ 363 w 382"/>
                <a:gd name="T13" fmla="*/ 248 h 599"/>
                <a:gd name="T14" fmla="*/ 363 w 382"/>
                <a:gd name="T15" fmla="*/ 367 h 599"/>
                <a:gd name="T16" fmla="*/ 135 w 382"/>
                <a:gd name="T17" fmla="*/ 367 h 599"/>
                <a:gd name="T18" fmla="*/ 135 w 382"/>
                <a:gd name="T19" fmla="*/ 599 h 599"/>
                <a:gd name="T20" fmla="*/ 0 w 382"/>
                <a:gd name="T2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2" h="599">
                  <a:moveTo>
                    <a:pt x="0" y="599"/>
                  </a:moveTo>
                  <a:lnTo>
                    <a:pt x="0" y="0"/>
                  </a:lnTo>
                  <a:lnTo>
                    <a:pt x="382" y="0"/>
                  </a:lnTo>
                  <a:lnTo>
                    <a:pt x="382" y="120"/>
                  </a:lnTo>
                  <a:lnTo>
                    <a:pt x="135" y="120"/>
                  </a:lnTo>
                  <a:lnTo>
                    <a:pt x="135" y="248"/>
                  </a:lnTo>
                  <a:lnTo>
                    <a:pt x="363" y="248"/>
                  </a:lnTo>
                  <a:lnTo>
                    <a:pt x="363" y="367"/>
                  </a:lnTo>
                  <a:lnTo>
                    <a:pt x="135" y="367"/>
                  </a:lnTo>
                  <a:lnTo>
                    <a:pt x="13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2" name="Freeform 134"/>
            <p:cNvSpPr>
              <a:spLocks noEditPoints="1"/>
            </p:cNvSpPr>
            <p:nvPr userDrawn="1"/>
          </p:nvSpPr>
          <p:spPr bwMode="auto">
            <a:xfrm>
              <a:off x="3884" y="1787"/>
              <a:ext cx="66" cy="88"/>
            </a:xfrm>
            <a:custGeom>
              <a:avLst/>
              <a:gdLst>
                <a:gd name="T0" fmla="*/ 330 w 467"/>
                <a:gd name="T1" fmla="*/ 179 h 617"/>
                <a:gd name="T2" fmla="*/ 322 w 467"/>
                <a:gd name="T3" fmla="*/ 157 h 617"/>
                <a:gd name="T4" fmla="*/ 307 w 467"/>
                <a:gd name="T5" fmla="*/ 140 h 617"/>
                <a:gd name="T6" fmla="*/ 286 w 467"/>
                <a:gd name="T7" fmla="*/ 128 h 617"/>
                <a:gd name="T8" fmla="*/ 258 w 467"/>
                <a:gd name="T9" fmla="*/ 121 h 617"/>
                <a:gd name="T10" fmla="*/ 221 w 467"/>
                <a:gd name="T11" fmla="*/ 120 h 617"/>
                <a:gd name="T12" fmla="*/ 190 w 467"/>
                <a:gd name="T13" fmla="*/ 126 h 617"/>
                <a:gd name="T14" fmla="*/ 165 w 467"/>
                <a:gd name="T15" fmla="*/ 136 h 617"/>
                <a:gd name="T16" fmla="*/ 149 w 467"/>
                <a:gd name="T17" fmla="*/ 152 h 617"/>
                <a:gd name="T18" fmla="*/ 139 w 467"/>
                <a:gd name="T19" fmla="*/ 172 h 617"/>
                <a:gd name="T20" fmla="*/ 136 w 467"/>
                <a:gd name="T21" fmla="*/ 195 h 617"/>
                <a:gd name="T22" fmla="*/ 137 w 467"/>
                <a:gd name="T23" fmla="*/ 439 h 617"/>
                <a:gd name="T24" fmla="*/ 145 w 467"/>
                <a:gd name="T25" fmla="*/ 460 h 617"/>
                <a:gd name="T26" fmla="*/ 159 w 467"/>
                <a:gd name="T27" fmla="*/ 478 h 617"/>
                <a:gd name="T28" fmla="*/ 181 w 467"/>
                <a:gd name="T29" fmla="*/ 489 h 617"/>
                <a:gd name="T30" fmla="*/ 210 w 467"/>
                <a:gd name="T31" fmla="*/ 496 h 617"/>
                <a:gd name="T32" fmla="*/ 245 w 467"/>
                <a:gd name="T33" fmla="*/ 497 h 617"/>
                <a:gd name="T34" fmla="*/ 278 w 467"/>
                <a:gd name="T35" fmla="*/ 493 h 617"/>
                <a:gd name="T36" fmla="*/ 302 w 467"/>
                <a:gd name="T37" fmla="*/ 482 h 617"/>
                <a:gd name="T38" fmla="*/ 318 w 467"/>
                <a:gd name="T39" fmla="*/ 467 h 617"/>
                <a:gd name="T40" fmla="*/ 328 w 467"/>
                <a:gd name="T41" fmla="*/ 447 h 617"/>
                <a:gd name="T42" fmla="*/ 331 w 467"/>
                <a:gd name="T43" fmla="*/ 422 h 617"/>
                <a:gd name="T44" fmla="*/ 466 w 467"/>
                <a:gd name="T45" fmla="*/ 451 h 617"/>
                <a:gd name="T46" fmla="*/ 454 w 467"/>
                <a:gd name="T47" fmla="*/ 500 h 617"/>
                <a:gd name="T48" fmla="*/ 427 w 467"/>
                <a:gd name="T49" fmla="*/ 546 h 617"/>
                <a:gd name="T50" fmla="*/ 382 w 467"/>
                <a:gd name="T51" fmla="*/ 583 h 617"/>
                <a:gd name="T52" fmla="*/ 352 w 467"/>
                <a:gd name="T53" fmla="*/ 598 h 617"/>
                <a:gd name="T54" fmla="*/ 318 w 467"/>
                <a:gd name="T55" fmla="*/ 608 h 617"/>
                <a:gd name="T56" fmla="*/ 264 w 467"/>
                <a:gd name="T57" fmla="*/ 616 h 617"/>
                <a:gd name="T58" fmla="*/ 174 w 467"/>
                <a:gd name="T59" fmla="*/ 614 h 617"/>
                <a:gd name="T60" fmla="*/ 137 w 467"/>
                <a:gd name="T61" fmla="*/ 605 h 617"/>
                <a:gd name="T62" fmla="*/ 104 w 467"/>
                <a:gd name="T63" fmla="*/ 593 h 617"/>
                <a:gd name="T64" fmla="*/ 68 w 467"/>
                <a:gd name="T65" fmla="*/ 572 h 617"/>
                <a:gd name="T66" fmla="*/ 28 w 467"/>
                <a:gd name="T67" fmla="*/ 532 h 617"/>
                <a:gd name="T68" fmla="*/ 7 w 467"/>
                <a:gd name="T69" fmla="*/ 485 h 617"/>
                <a:gd name="T70" fmla="*/ 0 w 467"/>
                <a:gd name="T71" fmla="*/ 434 h 617"/>
                <a:gd name="T72" fmla="*/ 4 w 467"/>
                <a:gd name="T73" fmla="*/ 151 h 617"/>
                <a:gd name="T74" fmla="*/ 19 w 467"/>
                <a:gd name="T75" fmla="*/ 101 h 617"/>
                <a:gd name="T76" fmla="*/ 53 w 467"/>
                <a:gd name="T77" fmla="*/ 59 h 617"/>
                <a:gd name="T78" fmla="*/ 94 w 467"/>
                <a:gd name="T79" fmla="*/ 29 h 617"/>
                <a:gd name="T80" fmla="*/ 125 w 467"/>
                <a:gd name="T81" fmla="*/ 16 h 617"/>
                <a:gd name="T82" fmla="*/ 162 w 467"/>
                <a:gd name="T83" fmla="*/ 7 h 617"/>
                <a:gd name="T84" fmla="*/ 234 w 467"/>
                <a:gd name="T85" fmla="*/ 0 h 617"/>
                <a:gd name="T86" fmla="*/ 305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1" y="195"/>
                  </a:moveTo>
                  <a:lnTo>
                    <a:pt x="331" y="188"/>
                  </a:lnTo>
                  <a:lnTo>
                    <a:pt x="330" y="179"/>
                  </a:lnTo>
                  <a:lnTo>
                    <a:pt x="328" y="172"/>
                  </a:lnTo>
                  <a:lnTo>
                    <a:pt x="325" y="164"/>
                  </a:lnTo>
                  <a:lnTo>
                    <a:pt x="322" y="157"/>
                  </a:lnTo>
                  <a:lnTo>
                    <a:pt x="318" y="152"/>
                  </a:lnTo>
                  <a:lnTo>
                    <a:pt x="313" y="146"/>
                  </a:lnTo>
                  <a:lnTo>
                    <a:pt x="307" y="140"/>
                  </a:lnTo>
                  <a:lnTo>
                    <a:pt x="302" y="136"/>
                  </a:lnTo>
                  <a:lnTo>
                    <a:pt x="294" y="131"/>
                  </a:lnTo>
                  <a:lnTo>
                    <a:pt x="286" y="128"/>
                  </a:lnTo>
                  <a:lnTo>
                    <a:pt x="278" y="126"/>
                  </a:lnTo>
                  <a:lnTo>
                    <a:pt x="268" y="124"/>
                  </a:lnTo>
                  <a:lnTo>
                    <a:pt x="258" y="121"/>
                  </a:lnTo>
                  <a:lnTo>
                    <a:pt x="245" y="120"/>
                  </a:lnTo>
                  <a:lnTo>
                    <a:pt x="234" y="120"/>
                  </a:lnTo>
                  <a:lnTo>
                    <a:pt x="221" y="120"/>
                  </a:lnTo>
                  <a:lnTo>
                    <a:pt x="210" y="121"/>
                  </a:lnTo>
                  <a:lnTo>
                    <a:pt x="199" y="124"/>
                  </a:lnTo>
                  <a:lnTo>
                    <a:pt x="190" y="126"/>
                  </a:lnTo>
                  <a:lnTo>
                    <a:pt x="181" y="128"/>
                  </a:lnTo>
                  <a:lnTo>
                    <a:pt x="173" y="131"/>
                  </a:lnTo>
                  <a:lnTo>
                    <a:pt x="165" y="136"/>
                  </a:lnTo>
                  <a:lnTo>
                    <a:pt x="159" y="140"/>
                  </a:lnTo>
                  <a:lnTo>
                    <a:pt x="154" y="146"/>
                  </a:lnTo>
                  <a:lnTo>
                    <a:pt x="149" y="152"/>
                  </a:lnTo>
                  <a:lnTo>
                    <a:pt x="145" y="157"/>
                  </a:lnTo>
                  <a:lnTo>
                    <a:pt x="141" y="164"/>
                  </a:lnTo>
                  <a:lnTo>
                    <a:pt x="139" y="172"/>
                  </a:lnTo>
                  <a:lnTo>
                    <a:pt x="137" y="179"/>
                  </a:lnTo>
                  <a:lnTo>
                    <a:pt x="136" y="188"/>
                  </a:lnTo>
                  <a:lnTo>
                    <a:pt x="136" y="195"/>
                  </a:lnTo>
                  <a:lnTo>
                    <a:pt x="136" y="422"/>
                  </a:lnTo>
                  <a:lnTo>
                    <a:pt x="136" y="431"/>
                  </a:lnTo>
                  <a:lnTo>
                    <a:pt x="137" y="439"/>
                  </a:lnTo>
                  <a:lnTo>
                    <a:pt x="139" y="447"/>
                  </a:lnTo>
                  <a:lnTo>
                    <a:pt x="141" y="453"/>
                  </a:lnTo>
                  <a:lnTo>
                    <a:pt x="145" y="460"/>
                  </a:lnTo>
                  <a:lnTo>
                    <a:pt x="149" y="467"/>
                  </a:lnTo>
                  <a:lnTo>
                    <a:pt x="154" y="472"/>
                  </a:lnTo>
                  <a:lnTo>
                    <a:pt x="159" y="478"/>
                  </a:lnTo>
                  <a:lnTo>
                    <a:pt x="165" y="482"/>
                  </a:lnTo>
                  <a:lnTo>
                    <a:pt x="173" y="486"/>
                  </a:lnTo>
                  <a:lnTo>
                    <a:pt x="181" y="489"/>
                  </a:lnTo>
                  <a:lnTo>
                    <a:pt x="190" y="493"/>
                  </a:lnTo>
                  <a:lnTo>
                    <a:pt x="199" y="495"/>
                  </a:lnTo>
                  <a:lnTo>
                    <a:pt x="210" y="496"/>
                  </a:lnTo>
                  <a:lnTo>
                    <a:pt x="221" y="497"/>
                  </a:lnTo>
                  <a:lnTo>
                    <a:pt x="234" y="498"/>
                  </a:lnTo>
                  <a:lnTo>
                    <a:pt x="245" y="497"/>
                  </a:lnTo>
                  <a:lnTo>
                    <a:pt x="258" y="496"/>
                  </a:lnTo>
                  <a:lnTo>
                    <a:pt x="268" y="495"/>
                  </a:lnTo>
                  <a:lnTo>
                    <a:pt x="278" y="493"/>
                  </a:lnTo>
                  <a:lnTo>
                    <a:pt x="286" y="489"/>
                  </a:lnTo>
                  <a:lnTo>
                    <a:pt x="294" y="486"/>
                  </a:lnTo>
                  <a:lnTo>
                    <a:pt x="302" y="482"/>
                  </a:lnTo>
                  <a:lnTo>
                    <a:pt x="307" y="478"/>
                  </a:lnTo>
                  <a:lnTo>
                    <a:pt x="313" y="472"/>
                  </a:lnTo>
                  <a:lnTo>
                    <a:pt x="318" y="467"/>
                  </a:lnTo>
                  <a:lnTo>
                    <a:pt x="322" y="460"/>
                  </a:lnTo>
                  <a:lnTo>
                    <a:pt x="325" y="453"/>
                  </a:lnTo>
                  <a:lnTo>
                    <a:pt x="328" y="447"/>
                  </a:lnTo>
                  <a:lnTo>
                    <a:pt x="330" y="439"/>
                  </a:lnTo>
                  <a:lnTo>
                    <a:pt x="331" y="431"/>
                  </a:lnTo>
                  <a:lnTo>
                    <a:pt x="331" y="422"/>
                  </a:lnTo>
                  <a:lnTo>
                    <a:pt x="331" y="195"/>
                  </a:lnTo>
                  <a:close/>
                  <a:moveTo>
                    <a:pt x="467" y="434"/>
                  </a:moveTo>
                  <a:lnTo>
                    <a:pt x="466" y="451"/>
                  </a:lnTo>
                  <a:lnTo>
                    <a:pt x="464" y="468"/>
                  </a:lnTo>
                  <a:lnTo>
                    <a:pt x="460" y="485"/>
                  </a:lnTo>
                  <a:lnTo>
                    <a:pt x="454" y="500"/>
                  </a:lnTo>
                  <a:lnTo>
                    <a:pt x="447" y="517"/>
                  </a:lnTo>
                  <a:lnTo>
                    <a:pt x="438" y="532"/>
                  </a:lnTo>
                  <a:lnTo>
                    <a:pt x="427" y="546"/>
                  </a:lnTo>
                  <a:lnTo>
                    <a:pt x="414" y="560"/>
                  </a:lnTo>
                  <a:lnTo>
                    <a:pt x="399" y="572"/>
                  </a:lnTo>
                  <a:lnTo>
                    <a:pt x="382" y="583"/>
                  </a:lnTo>
                  <a:lnTo>
                    <a:pt x="373" y="588"/>
                  </a:lnTo>
                  <a:lnTo>
                    <a:pt x="363" y="593"/>
                  </a:lnTo>
                  <a:lnTo>
                    <a:pt x="352" y="598"/>
                  </a:lnTo>
                  <a:lnTo>
                    <a:pt x="342" y="601"/>
                  </a:lnTo>
                  <a:lnTo>
                    <a:pt x="330" y="605"/>
                  </a:lnTo>
                  <a:lnTo>
                    <a:pt x="318" y="608"/>
                  </a:lnTo>
                  <a:lnTo>
                    <a:pt x="305" y="611"/>
                  </a:lnTo>
                  <a:lnTo>
                    <a:pt x="293" y="614"/>
                  </a:lnTo>
                  <a:lnTo>
                    <a:pt x="264" y="616"/>
                  </a:lnTo>
                  <a:lnTo>
                    <a:pt x="234" y="617"/>
                  </a:lnTo>
                  <a:lnTo>
                    <a:pt x="202" y="616"/>
                  </a:lnTo>
                  <a:lnTo>
                    <a:pt x="174" y="614"/>
                  </a:lnTo>
                  <a:lnTo>
                    <a:pt x="162" y="611"/>
                  </a:lnTo>
                  <a:lnTo>
                    <a:pt x="149" y="608"/>
                  </a:lnTo>
                  <a:lnTo>
                    <a:pt x="137" y="605"/>
                  </a:lnTo>
                  <a:lnTo>
                    <a:pt x="125" y="601"/>
                  </a:lnTo>
                  <a:lnTo>
                    <a:pt x="114" y="598"/>
                  </a:lnTo>
                  <a:lnTo>
                    <a:pt x="104" y="593"/>
                  </a:lnTo>
                  <a:lnTo>
                    <a:pt x="94" y="588"/>
                  </a:lnTo>
                  <a:lnTo>
                    <a:pt x="85" y="583"/>
                  </a:lnTo>
                  <a:lnTo>
                    <a:pt x="68" y="572"/>
                  </a:lnTo>
                  <a:lnTo>
                    <a:pt x="53" y="560"/>
                  </a:lnTo>
                  <a:lnTo>
                    <a:pt x="40" y="546"/>
                  </a:lnTo>
                  <a:lnTo>
                    <a:pt x="28" y="532"/>
                  </a:lnTo>
                  <a:lnTo>
                    <a:pt x="19" y="517"/>
                  </a:lnTo>
                  <a:lnTo>
                    <a:pt x="13" y="500"/>
                  </a:lnTo>
                  <a:lnTo>
                    <a:pt x="7" y="485"/>
                  </a:lnTo>
                  <a:lnTo>
                    <a:pt x="4" y="468"/>
                  </a:lnTo>
                  <a:lnTo>
                    <a:pt x="0" y="451"/>
                  </a:lnTo>
                  <a:lnTo>
                    <a:pt x="0" y="434"/>
                  </a:lnTo>
                  <a:lnTo>
                    <a:pt x="0" y="184"/>
                  </a:lnTo>
                  <a:lnTo>
                    <a:pt x="0" y="167"/>
                  </a:lnTo>
                  <a:lnTo>
                    <a:pt x="4" y="151"/>
                  </a:lnTo>
                  <a:lnTo>
                    <a:pt x="7" y="134"/>
                  </a:lnTo>
                  <a:lnTo>
                    <a:pt x="13" y="117"/>
                  </a:lnTo>
                  <a:lnTo>
                    <a:pt x="19" y="101"/>
                  </a:lnTo>
                  <a:lnTo>
                    <a:pt x="28" y="85"/>
                  </a:lnTo>
                  <a:lnTo>
                    <a:pt x="40" y="72"/>
                  </a:lnTo>
                  <a:lnTo>
                    <a:pt x="53" y="59"/>
                  </a:lnTo>
                  <a:lnTo>
                    <a:pt x="68" y="46"/>
                  </a:lnTo>
                  <a:lnTo>
                    <a:pt x="85" y="35"/>
                  </a:lnTo>
                  <a:lnTo>
                    <a:pt x="94" y="29"/>
                  </a:lnTo>
                  <a:lnTo>
                    <a:pt x="104" y="25"/>
                  </a:lnTo>
                  <a:lnTo>
                    <a:pt x="114" y="20"/>
                  </a:lnTo>
                  <a:lnTo>
                    <a:pt x="125" y="16"/>
                  </a:lnTo>
                  <a:lnTo>
                    <a:pt x="137" y="13"/>
                  </a:lnTo>
                  <a:lnTo>
                    <a:pt x="149" y="9"/>
                  </a:lnTo>
                  <a:lnTo>
                    <a:pt x="162" y="7"/>
                  </a:lnTo>
                  <a:lnTo>
                    <a:pt x="174" y="5"/>
                  </a:lnTo>
                  <a:lnTo>
                    <a:pt x="202" y="1"/>
                  </a:lnTo>
                  <a:lnTo>
                    <a:pt x="234" y="0"/>
                  </a:lnTo>
                  <a:lnTo>
                    <a:pt x="264" y="1"/>
                  </a:lnTo>
                  <a:lnTo>
                    <a:pt x="293" y="5"/>
                  </a:lnTo>
                  <a:lnTo>
                    <a:pt x="305" y="7"/>
                  </a:lnTo>
                  <a:lnTo>
                    <a:pt x="318" y="9"/>
                  </a:lnTo>
                  <a:lnTo>
                    <a:pt x="330" y="13"/>
                  </a:lnTo>
                  <a:lnTo>
                    <a:pt x="342" y="16"/>
                  </a:lnTo>
                  <a:lnTo>
                    <a:pt x="352" y="20"/>
                  </a:lnTo>
                  <a:lnTo>
                    <a:pt x="363" y="25"/>
                  </a:lnTo>
                  <a:lnTo>
                    <a:pt x="373" y="29"/>
                  </a:lnTo>
                  <a:lnTo>
                    <a:pt x="382" y="35"/>
                  </a:lnTo>
                  <a:lnTo>
                    <a:pt x="399" y="46"/>
                  </a:lnTo>
                  <a:lnTo>
                    <a:pt x="414" y="59"/>
                  </a:lnTo>
                  <a:lnTo>
                    <a:pt x="427" y="72"/>
                  </a:lnTo>
                  <a:lnTo>
                    <a:pt x="438" y="85"/>
                  </a:lnTo>
                  <a:lnTo>
                    <a:pt x="447" y="101"/>
                  </a:lnTo>
                  <a:lnTo>
                    <a:pt x="454"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3" name="Freeform 135"/>
            <p:cNvSpPr>
              <a:spLocks noEditPoints="1"/>
            </p:cNvSpPr>
            <p:nvPr userDrawn="1"/>
          </p:nvSpPr>
          <p:spPr bwMode="auto">
            <a:xfrm>
              <a:off x="3965" y="1788"/>
              <a:ext cx="73" cy="86"/>
            </a:xfrm>
            <a:custGeom>
              <a:avLst/>
              <a:gdLst>
                <a:gd name="T0" fmla="*/ 315 w 509"/>
                <a:gd name="T1" fmla="*/ 167 h 599"/>
                <a:gd name="T2" fmla="*/ 311 w 509"/>
                <a:gd name="T3" fmla="*/ 148 h 599"/>
                <a:gd name="T4" fmla="*/ 304 w 509"/>
                <a:gd name="T5" fmla="*/ 139 h 599"/>
                <a:gd name="T6" fmla="*/ 296 w 509"/>
                <a:gd name="T7" fmla="*/ 131 h 599"/>
                <a:gd name="T8" fmla="*/ 285 w 509"/>
                <a:gd name="T9" fmla="*/ 126 h 599"/>
                <a:gd name="T10" fmla="*/ 262 w 509"/>
                <a:gd name="T11" fmla="*/ 121 h 599"/>
                <a:gd name="T12" fmla="*/ 136 w 509"/>
                <a:gd name="T13" fmla="*/ 120 h 599"/>
                <a:gd name="T14" fmla="*/ 243 w 509"/>
                <a:gd name="T15" fmla="*/ 296 h 599"/>
                <a:gd name="T16" fmla="*/ 263 w 509"/>
                <a:gd name="T17" fmla="*/ 295 h 599"/>
                <a:gd name="T18" fmla="*/ 279 w 509"/>
                <a:gd name="T19" fmla="*/ 293 h 599"/>
                <a:gd name="T20" fmla="*/ 292 w 509"/>
                <a:gd name="T21" fmla="*/ 287 h 599"/>
                <a:gd name="T22" fmla="*/ 302 w 509"/>
                <a:gd name="T23" fmla="*/ 281 h 599"/>
                <a:gd name="T24" fmla="*/ 308 w 509"/>
                <a:gd name="T25" fmla="*/ 272 h 599"/>
                <a:gd name="T26" fmla="*/ 313 w 509"/>
                <a:gd name="T27" fmla="*/ 260 h 599"/>
                <a:gd name="T28" fmla="*/ 316 w 509"/>
                <a:gd name="T29" fmla="*/ 230 h 599"/>
                <a:gd name="T30" fmla="*/ 216 w 509"/>
                <a:gd name="T31" fmla="*/ 413 h 599"/>
                <a:gd name="T32" fmla="*/ 136 w 509"/>
                <a:gd name="T33" fmla="*/ 599 h 599"/>
                <a:gd name="T34" fmla="*/ 0 w 509"/>
                <a:gd name="T35" fmla="*/ 0 h 599"/>
                <a:gd name="T36" fmla="*/ 277 w 509"/>
                <a:gd name="T37" fmla="*/ 1 h 599"/>
                <a:gd name="T38" fmla="*/ 323 w 509"/>
                <a:gd name="T39" fmla="*/ 7 h 599"/>
                <a:gd name="T40" fmla="*/ 363 w 509"/>
                <a:gd name="T41" fmla="*/ 17 h 599"/>
                <a:gd name="T42" fmla="*/ 393 w 509"/>
                <a:gd name="T43" fmla="*/ 33 h 599"/>
                <a:gd name="T44" fmla="*/ 417 w 509"/>
                <a:gd name="T45" fmla="*/ 55 h 599"/>
                <a:gd name="T46" fmla="*/ 435 w 509"/>
                <a:gd name="T47" fmla="*/ 81 h 599"/>
                <a:gd name="T48" fmla="*/ 446 w 509"/>
                <a:gd name="T49" fmla="*/ 113 h 599"/>
                <a:gd name="T50" fmla="*/ 451 w 509"/>
                <a:gd name="T51" fmla="*/ 151 h 599"/>
                <a:gd name="T52" fmla="*/ 452 w 509"/>
                <a:gd name="T53" fmla="*/ 245 h 599"/>
                <a:gd name="T54" fmla="*/ 451 w 509"/>
                <a:gd name="T55" fmla="*/ 272 h 599"/>
                <a:gd name="T56" fmla="*/ 446 w 509"/>
                <a:gd name="T57" fmla="*/ 295 h 599"/>
                <a:gd name="T58" fmla="*/ 439 w 509"/>
                <a:gd name="T59" fmla="*/ 318 h 599"/>
                <a:gd name="T60" fmla="*/ 430 w 509"/>
                <a:gd name="T61" fmla="*/ 338 h 599"/>
                <a:gd name="T62" fmla="*/ 418 w 509"/>
                <a:gd name="T63" fmla="*/ 356 h 599"/>
                <a:gd name="T64" fmla="*/ 403 w 509"/>
                <a:gd name="T65" fmla="*/ 370 h 599"/>
                <a:gd name="T66" fmla="*/ 385 w 509"/>
                <a:gd name="T67" fmla="*/ 384 h 599"/>
                <a:gd name="T68" fmla="*/ 364 w 509"/>
                <a:gd name="T69" fmla="*/ 394 h 599"/>
                <a:gd name="T70" fmla="*/ 348 w 509"/>
                <a:gd name="T7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9" h="599">
                  <a:moveTo>
                    <a:pt x="316" y="183"/>
                  </a:moveTo>
                  <a:lnTo>
                    <a:pt x="315" y="167"/>
                  </a:lnTo>
                  <a:lnTo>
                    <a:pt x="312" y="154"/>
                  </a:lnTo>
                  <a:lnTo>
                    <a:pt x="311" y="148"/>
                  </a:lnTo>
                  <a:lnTo>
                    <a:pt x="307" y="144"/>
                  </a:lnTo>
                  <a:lnTo>
                    <a:pt x="304" y="139"/>
                  </a:lnTo>
                  <a:lnTo>
                    <a:pt x="301" y="135"/>
                  </a:lnTo>
                  <a:lnTo>
                    <a:pt x="296" y="131"/>
                  </a:lnTo>
                  <a:lnTo>
                    <a:pt x="290" y="128"/>
                  </a:lnTo>
                  <a:lnTo>
                    <a:pt x="285" y="126"/>
                  </a:lnTo>
                  <a:lnTo>
                    <a:pt x="278" y="124"/>
                  </a:lnTo>
                  <a:lnTo>
                    <a:pt x="262" y="121"/>
                  </a:lnTo>
                  <a:lnTo>
                    <a:pt x="243" y="120"/>
                  </a:lnTo>
                  <a:lnTo>
                    <a:pt x="136" y="120"/>
                  </a:lnTo>
                  <a:lnTo>
                    <a:pt x="136" y="296"/>
                  </a:lnTo>
                  <a:lnTo>
                    <a:pt x="243" y="296"/>
                  </a:lnTo>
                  <a:lnTo>
                    <a:pt x="254" y="296"/>
                  </a:lnTo>
                  <a:lnTo>
                    <a:pt x="263" y="295"/>
                  </a:lnTo>
                  <a:lnTo>
                    <a:pt x="271" y="294"/>
                  </a:lnTo>
                  <a:lnTo>
                    <a:pt x="279" y="293"/>
                  </a:lnTo>
                  <a:lnTo>
                    <a:pt x="286" y="291"/>
                  </a:lnTo>
                  <a:lnTo>
                    <a:pt x="292" y="287"/>
                  </a:lnTo>
                  <a:lnTo>
                    <a:pt x="297" y="284"/>
                  </a:lnTo>
                  <a:lnTo>
                    <a:pt x="302" y="281"/>
                  </a:lnTo>
                  <a:lnTo>
                    <a:pt x="305" y="276"/>
                  </a:lnTo>
                  <a:lnTo>
                    <a:pt x="308" y="272"/>
                  </a:lnTo>
                  <a:lnTo>
                    <a:pt x="311" y="266"/>
                  </a:lnTo>
                  <a:lnTo>
                    <a:pt x="313" y="260"/>
                  </a:lnTo>
                  <a:lnTo>
                    <a:pt x="315" y="247"/>
                  </a:lnTo>
                  <a:lnTo>
                    <a:pt x="316" y="230"/>
                  </a:lnTo>
                  <a:lnTo>
                    <a:pt x="316" y="183"/>
                  </a:lnTo>
                  <a:close/>
                  <a:moveTo>
                    <a:pt x="216" y="413"/>
                  </a:moveTo>
                  <a:lnTo>
                    <a:pt x="136" y="413"/>
                  </a:lnTo>
                  <a:lnTo>
                    <a:pt x="136" y="599"/>
                  </a:lnTo>
                  <a:lnTo>
                    <a:pt x="0" y="599"/>
                  </a:lnTo>
                  <a:lnTo>
                    <a:pt x="0" y="0"/>
                  </a:lnTo>
                  <a:lnTo>
                    <a:pt x="251" y="0"/>
                  </a:lnTo>
                  <a:lnTo>
                    <a:pt x="277" y="1"/>
                  </a:lnTo>
                  <a:lnTo>
                    <a:pt x="302" y="4"/>
                  </a:lnTo>
                  <a:lnTo>
                    <a:pt x="323" y="7"/>
                  </a:lnTo>
                  <a:lnTo>
                    <a:pt x="343" y="11"/>
                  </a:lnTo>
                  <a:lnTo>
                    <a:pt x="363" y="17"/>
                  </a:lnTo>
                  <a:lnTo>
                    <a:pt x="378" y="25"/>
                  </a:lnTo>
                  <a:lnTo>
                    <a:pt x="393" y="33"/>
                  </a:lnTo>
                  <a:lnTo>
                    <a:pt x="407" y="43"/>
                  </a:lnTo>
                  <a:lnTo>
                    <a:pt x="417" y="55"/>
                  </a:lnTo>
                  <a:lnTo>
                    <a:pt x="427" y="68"/>
                  </a:lnTo>
                  <a:lnTo>
                    <a:pt x="435" y="81"/>
                  </a:lnTo>
                  <a:lnTo>
                    <a:pt x="441" y="97"/>
                  </a:lnTo>
                  <a:lnTo>
                    <a:pt x="446" y="113"/>
                  </a:lnTo>
                  <a:lnTo>
                    <a:pt x="448" y="130"/>
                  </a:lnTo>
                  <a:lnTo>
                    <a:pt x="451" y="151"/>
                  </a:lnTo>
                  <a:lnTo>
                    <a:pt x="452" y="171"/>
                  </a:lnTo>
                  <a:lnTo>
                    <a:pt x="452" y="245"/>
                  </a:lnTo>
                  <a:lnTo>
                    <a:pt x="452" y="258"/>
                  </a:lnTo>
                  <a:lnTo>
                    <a:pt x="451" y="272"/>
                  </a:lnTo>
                  <a:lnTo>
                    <a:pt x="448" y="284"/>
                  </a:lnTo>
                  <a:lnTo>
                    <a:pt x="446" y="295"/>
                  </a:lnTo>
                  <a:lnTo>
                    <a:pt x="444" y="307"/>
                  </a:lnTo>
                  <a:lnTo>
                    <a:pt x="439" y="318"/>
                  </a:lnTo>
                  <a:lnTo>
                    <a:pt x="436" y="328"/>
                  </a:lnTo>
                  <a:lnTo>
                    <a:pt x="430" y="338"/>
                  </a:lnTo>
                  <a:lnTo>
                    <a:pt x="425" y="347"/>
                  </a:lnTo>
                  <a:lnTo>
                    <a:pt x="418" y="356"/>
                  </a:lnTo>
                  <a:lnTo>
                    <a:pt x="411" y="364"/>
                  </a:lnTo>
                  <a:lnTo>
                    <a:pt x="403" y="370"/>
                  </a:lnTo>
                  <a:lnTo>
                    <a:pt x="394" y="377"/>
                  </a:lnTo>
                  <a:lnTo>
                    <a:pt x="385" y="384"/>
                  </a:lnTo>
                  <a:lnTo>
                    <a:pt x="375" y="389"/>
                  </a:lnTo>
                  <a:lnTo>
                    <a:pt x="364" y="394"/>
                  </a:lnTo>
                  <a:lnTo>
                    <a:pt x="509" y="599"/>
                  </a:lnTo>
                  <a:lnTo>
                    <a:pt x="348" y="599"/>
                  </a:lnTo>
                  <a:lnTo>
                    <a:pt x="216"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4" name="Freeform 136"/>
            <p:cNvSpPr>
              <a:spLocks/>
            </p:cNvSpPr>
            <p:nvPr userDrawn="1"/>
          </p:nvSpPr>
          <p:spPr bwMode="auto">
            <a:xfrm>
              <a:off x="4047" y="1788"/>
              <a:ext cx="87" cy="86"/>
            </a:xfrm>
            <a:custGeom>
              <a:avLst/>
              <a:gdLst>
                <a:gd name="T0" fmla="*/ 141 w 611"/>
                <a:gd name="T1" fmla="*/ 267 h 599"/>
                <a:gd name="T2" fmla="*/ 131 w 611"/>
                <a:gd name="T3" fmla="*/ 599 h 599"/>
                <a:gd name="T4" fmla="*/ 0 w 611"/>
                <a:gd name="T5" fmla="*/ 599 h 599"/>
                <a:gd name="T6" fmla="*/ 26 w 611"/>
                <a:gd name="T7" fmla="*/ 0 h 599"/>
                <a:gd name="T8" fmla="*/ 161 w 611"/>
                <a:gd name="T9" fmla="*/ 0 h 599"/>
                <a:gd name="T10" fmla="*/ 305 w 611"/>
                <a:gd name="T11" fmla="*/ 381 h 599"/>
                <a:gd name="T12" fmla="*/ 451 w 611"/>
                <a:gd name="T13" fmla="*/ 0 h 599"/>
                <a:gd name="T14" fmla="*/ 587 w 611"/>
                <a:gd name="T15" fmla="*/ 0 h 599"/>
                <a:gd name="T16" fmla="*/ 611 w 611"/>
                <a:gd name="T17" fmla="*/ 599 h 599"/>
                <a:gd name="T18" fmla="*/ 480 w 611"/>
                <a:gd name="T19" fmla="*/ 599 h 599"/>
                <a:gd name="T20" fmla="*/ 471 w 611"/>
                <a:gd name="T21" fmla="*/ 267 h 599"/>
                <a:gd name="T22" fmla="*/ 366 w 611"/>
                <a:gd name="T23" fmla="*/ 522 h 599"/>
                <a:gd name="T24" fmla="*/ 245 w 611"/>
                <a:gd name="T25" fmla="*/ 522 h 599"/>
                <a:gd name="T26" fmla="*/ 141 w 611"/>
                <a:gd name="T27" fmla="*/ 267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1" h="599">
                  <a:moveTo>
                    <a:pt x="141" y="267"/>
                  </a:moveTo>
                  <a:lnTo>
                    <a:pt x="131" y="599"/>
                  </a:lnTo>
                  <a:lnTo>
                    <a:pt x="0" y="599"/>
                  </a:lnTo>
                  <a:lnTo>
                    <a:pt x="26" y="0"/>
                  </a:lnTo>
                  <a:lnTo>
                    <a:pt x="161" y="0"/>
                  </a:lnTo>
                  <a:lnTo>
                    <a:pt x="305" y="381"/>
                  </a:lnTo>
                  <a:lnTo>
                    <a:pt x="451" y="0"/>
                  </a:lnTo>
                  <a:lnTo>
                    <a:pt x="587" y="0"/>
                  </a:lnTo>
                  <a:lnTo>
                    <a:pt x="611" y="599"/>
                  </a:lnTo>
                  <a:lnTo>
                    <a:pt x="480" y="599"/>
                  </a:lnTo>
                  <a:lnTo>
                    <a:pt x="471" y="267"/>
                  </a:lnTo>
                  <a:lnTo>
                    <a:pt x="366" y="522"/>
                  </a:lnTo>
                  <a:lnTo>
                    <a:pt x="245" y="522"/>
                  </a:lnTo>
                  <a:lnTo>
                    <a:pt x="141"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5" name="Freeform 137"/>
            <p:cNvSpPr>
              <a:spLocks noEditPoints="1"/>
            </p:cNvSpPr>
            <p:nvPr userDrawn="1"/>
          </p:nvSpPr>
          <p:spPr bwMode="auto">
            <a:xfrm>
              <a:off x="4143" y="1788"/>
              <a:ext cx="79" cy="86"/>
            </a:xfrm>
            <a:custGeom>
              <a:avLst/>
              <a:gdLst>
                <a:gd name="T0" fmla="*/ 205 w 549"/>
                <a:gd name="T1" fmla="*/ 370 h 599"/>
                <a:gd name="T2" fmla="*/ 343 w 549"/>
                <a:gd name="T3" fmla="*/ 370 h 599"/>
                <a:gd name="T4" fmla="*/ 274 w 549"/>
                <a:gd name="T5" fmla="*/ 119 h 599"/>
                <a:gd name="T6" fmla="*/ 205 w 549"/>
                <a:gd name="T7" fmla="*/ 370 h 599"/>
                <a:gd name="T8" fmla="*/ 549 w 549"/>
                <a:gd name="T9" fmla="*/ 599 h 599"/>
                <a:gd name="T10" fmla="*/ 408 w 549"/>
                <a:gd name="T11" fmla="*/ 599 h 599"/>
                <a:gd name="T12" fmla="*/ 375 w 549"/>
                <a:gd name="T13" fmla="*/ 482 h 599"/>
                <a:gd name="T14" fmla="*/ 173 w 549"/>
                <a:gd name="T15" fmla="*/ 482 h 599"/>
                <a:gd name="T16" fmla="*/ 141 w 549"/>
                <a:gd name="T17" fmla="*/ 599 h 599"/>
                <a:gd name="T18" fmla="*/ 0 w 549"/>
                <a:gd name="T19" fmla="*/ 599 h 599"/>
                <a:gd name="T20" fmla="*/ 184 w 549"/>
                <a:gd name="T21" fmla="*/ 0 h 599"/>
                <a:gd name="T22" fmla="*/ 364 w 549"/>
                <a:gd name="T23" fmla="*/ 0 h 599"/>
                <a:gd name="T24" fmla="*/ 549 w 54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9" h="599">
                  <a:moveTo>
                    <a:pt x="205" y="370"/>
                  </a:moveTo>
                  <a:lnTo>
                    <a:pt x="343" y="370"/>
                  </a:lnTo>
                  <a:lnTo>
                    <a:pt x="274" y="119"/>
                  </a:lnTo>
                  <a:lnTo>
                    <a:pt x="205" y="370"/>
                  </a:lnTo>
                  <a:close/>
                  <a:moveTo>
                    <a:pt x="549" y="599"/>
                  </a:moveTo>
                  <a:lnTo>
                    <a:pt x="408" y="599"/>
                  </a:lnTo>
                  <a:lnTo>
                    <a:pt x="375" y="482"/>
                  </a:lnTo>
                  <a:lnTo>
                    <a:pt x="173" y="482"/>
                  </a:lnTo>
                  <a:lnTo>
                    <a:pt x="141" y="599"/>
                  </a:lnTo>
                  <a:lnTo>
                    <a:pt x="0" y="599"/>
                  </a:lnTo>
                  <a:lnTo>
                    <a:pt x="184" y="0"/>
                  </a:lnTo>
                  <a:lnTo>
                    <a:pt x="364" y="0"/>
                  </a:lnTo>
                  <a:lnTo>
                    <a:pt x="549"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6" name="Freeform 138"/>
            <p:cNvSpPr>
              <a:spLocks/>
            </p:cNvSpPr>
            <p:nvPr userDrawn="1"/>
          </p:nvSpPr>
          <p:spPr bwMode="auto">
            <a:xfrm>
              <a:off x="4218" y="1788"/>
              <a:ext cx="66" cy="86"/>
            </a:xfrm>
            <a:custGeom>
              <a:avLst/>
              <a:gdLst>
                <a:gd name="T0" fmla="*/ 297 w 460"/>
                <a:gd name="T1" fmla="*/ 120 h 599"/>
                <a:gd name="T2" fmla="*/ 297 w 460"/>
                <a:gd name="T3" fmla="*/ 599 h 599"/>
                <a:gd name="T4" fmla="*/ 162 w 460"/>
                <a:gd name="T5" fmla="*/ 599 h 599"/>
                <a:gd name="T6" fmla="*/ 162 w 460"/>
                <a:gd name="T7" fmla="*/ 120 h 599"/>
                <a:gd name="T8" fmla="*/ 0 w 460"/>
                <a:gd name="T9" fmla="*/ 120 h 599"/>
                <a:gd name="T10" fmla="*/ 0 w 460"/>
                <a:gd name="T11" fmla="*/ 0 h 599"/>
                <a:gd name="T12" fmla="*/ 460 w 460"/>
                <a:gd name="T13" fmla="*/ 0 h 599"/>
                <a:gd name="T14" fmla="*/ 460 w 460"/>
                <a:gd name="T15" fmla="*/ 120 h 599"/>
                <a:gd name="T16" fmla="*/ 297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7" y="120"/>
                  </a:moveTo>
                  <a:lnTo>
                    <a:pt x="297" y="599"/>
                  </a:lnTo>
                  <a:lnTo>
                    <a:pt x="162" y="599"/>
                  </a:lnTo>
                  <a:lnTo>
                    <a:pt x="162" y="120"/>
                  </a:lnTo>
                  <a:lnTo>
                    <a:pt x="0" y="120"/>
                  </a:lnTo>
                  <a:lnTo>
                    <a:pt x="0" y="0"/>
                  </a:lnTo>
                  <a:lnTo>
                    <a:pt x="460" y="0"/>
                  </a:lnTo>
                  <a:lnTo>
                    <a:pt x="460" y="120"/>
                  </a:lnTo>
                  <a:lnTo>
                    <a:pt x="297"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7" name="Rectangle 139"/>
            <p:cNvSpPr>
              <a:spLocks noChangeArrowheads="1"/>
            </p:cNvSpPr>
            <p:nvPr userDrawn="1"/>
          </p:nvSpPr>
          <p:spPr bwMode="auto">
            <a:xfrm>
              <a:off x="42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8" name="Freeform 140"/>
            <p:cNvSpPr>
              <a:spLocks noEditPoints="1"/>
            </p:cNvSpPr>
            <p:nvPr userDrawn="1"/>
          </p:nvSpPr>
          <p:spPr bwMode="auto">
            <a:xfrm>
              <a:off x="4329" y="1787"/>
              <a:ext cx="67" cy="88"/>
            </a:xfrm>
            <a:custGeom>
              <a:avLst/>
              <a:gdLst>
                <a:gd name="T0" fmla="*/ 330 w 467"/>
                <a:gd name="T1" fmla="*/ 179 h 617"/>
                <a:gd name="T2" fmla="*/ 323 w 467"/>
                <a:gd name="T3" fmla="*/ 157 h 617"/>
                <a:gd name="T4" fmla="*/ 308 w 467"/>
                <a:gd name="T5" fmla="*/ 140 h 617"/>
                <a:gd name="T6" fmla="*/ 287 w 467"/>
                <a:gd name="T7" fmla="*/ 128 h 617"/>
                <a:gd name="T8" fmla="*/ 258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6 w 467"/>
                <a:gd name="T21" fmla="*/ 195 h 617"/>
                <a:gd name="T22" fmla="*/ 138 w 467"/>
                <a:gd name="T23" fmla="*/ 439 h 617"/>
                <a:gd name="T24" fmla="*/ 145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2 w 467"/>
                <a:gd name="T37" fmla="*/ 482 h 617"/>
                <a:gd name="T38" fmla="*/ 318 w 467"/>
                <a:gd name="T39" fmla="*/ 467 h 617"/>
                <a:gd name="T40" fmla="*/ 329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30 w 467"/>
                <a:gd name="T67" fmla="*/ 532 h 617"/>
                <a:gd name="T68" fmla="*/ 7 w 467"/>
                <a:gd name="T69" fmla="*/ 485 h 617"/>
                <a:gd name="T70" fmla="*/ 0 w 467"/>
                <a:gd name="T71" fmla="*/ 434 h 617"/>
                <a:gd name="T72" fmla="*/ 4 w 467"/>
                <a:gd name="T73" fmla="*/ 151 h 617"/>
                <a:gd name="T74" fmla="*/ 20 w 467"/>
                <a:gd name="T75" fmla="*/ 101 h 617"/>
                <a:gd name="T76" fmla="*/ 53 w 467"/>
                <a:gd name="T77" fmla="*/ 59 h 617"/>
                <a:gd name="T78" fmla="*/ 95 w 467"/>
                <a:gd name="T79" fmla="*/ 29 h 617"/>
                <a:gd name="T80" fmla="*/ 125 w 467"/>
                <a:gd name="T81" fmla="*/ 16 h 617"/>
                <a:gd name="T82" fmla="*/ 162 w 467"/>
                <a:gd name="T83" fmla="*/ 7 h 617"/>
                <a:gd name="T84" fmla="*/ 234 w 467"/>
                <a:gd name="T85" fmla="*/ 0 h 617"/>
                <a:gd name="T86" fmla="*/ 306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9" y="172"/>
                  </a:lnTo>
                  <a:lnTo>
                    <a:pt x="326" y="164"/>
                  </a:lnTo>
                  <a:lnTo>
                    <a:pt x="323" y="157"/>
                  </a:lnTo>
                  <a:lnTo>
                    <a:pt x="318" y="152"/>
                  </a:lnTo>
                  <a:lnTo>
                    <a:pt x="314" y="146"/>
                  </a:lnTo>
                  <a:lnTo>
                    <a:pt x="308" y="140"/>
                  </a:lnTo>
                  <a:lnTo>
                    <a:pt x="302" y="136"/>
                  </a:lnTo>
                  <a:lnTo>
                    <a:pt x="295" y="131"/>
                  </a:lnTo>
                  <a:lnTo>
                    <a:pt x="287" y="128"/>
                  </a:lnTo>
                  <a:lnTo>
                    <a:pt x="278" y="126"/>
                  </a:lnTo>
                  <a:lnTo>
                    <a:pt x="268" y="124"/>
                  </a:lnTo>
                  <a:lnTo>
                    <a:pt x="258"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4" y="146"/>
                  </a:lnTo>
                  <a:lnTo>
                    <a:pt x="149" y="152"/>
                  </a:lnTo>
                  <a:lnTo>
                    <a:pt x="145" y="157"/>
                  </a:lnTo>
                  <a:lnTo>
                    <a:pt x="142" y="164"/>
                  </a:lnTo>
                  <a:lnTo>
                    <a:pt x="139" y="172"/>
                  </a:lnTo>
                  <a:lnTo>
                    <a:pt x="138" y="179"/>
                  </a:lnTo>
                  <a:lnTo>
                    <a:pt x="137" y="188"/>
                  </a:lnTo>
                  <a:lnTo>
                    <a:pt x="136" y="195"/>
                  </a:lnTo>
                  <a:lnTo>
                    <a:pt x="136" y="422"/>
                  </a:lnTo>
                  <a:lnTo>
                    <a:pt x="137" y="431"/>
                  </a:lnTo>
                  <a:lnTo>
                    <a:pt x="138" y="439"/>
                  </a:lnTo>
                  <a:lnTo>
                    <a:pt x="139" y="447"/>
                  </a:lnTo>
                  <a:lnTo>
                    <a:pt x="142" y="453"/>
                  </a:lnTo>
                  <a:lnTo>
                    <a:pt x="145" y="460"/>
                  </a:lnTo>
                  <a:lnTo>
                    <a:pt x="149" y="467"/>
                  </a:lnTo>
                  <a:lnTo>
                    <a:pt x="154"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8" y="496"/>
                  </a:lnTo>
                  <a:lnTo>
                    <a:pt x="268" y="495"/>
                  </a:lnTo>
                  <a:lnTo>
                    <a:pt x="278" y="493"/>
                  </a:lnTo>
                  <a:lnTo>
                    <a:pt x="287" y="489"/>
                  </a:lnTo>
                  <a:lnTo>
                    <a:pt x="295" y="486"/>
                  </a:lnTo>
                  <a:lnTo>
                    <a:pt x="302" y="482"/>
                  </a:lnTo>
                  <a:lnTo>
                    <a:pt x="308" y="478"/>
                  </a:lnTo>
                  <a:lnTo>
                    <a:pt x="314" y="472"/>
                  </a:lnTo>
                  <a:lnTo>
                    <a:pt x="318" y="467"/>
                  </a:lnTo>
                  <a:lnTo>
                    <a:pt x="323" y="460"/>
                  </a:lnTo>
                  <a:lnTo>
                    <a:pt x="326" y="453"/>
                  </a:lnTo>
                  <a:lnTo>
                    <a:pt x="329"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3" y="588"/>
                  </a:lnTo>
                  <a:lnTo>
                    <a:pt x="364" y="593"/>
                  </a:lnTo>
                  <a:lnTo>
                    <a:pt x="353" y="598"/>
                  </a:lnTo>
                  <a:lnTo>
                    <a:pt x="342" y="601"/>
                  </a:lnTo>
                  <a:lnTo>
                    <a:pt x="331" y="605"/>
                  </a:lnTo>
                  <a:lnTo>
                    <a:pt x="318" y="608"/>
                  </a:lnTo>
                  <a:lnTo>
                    <a:pt x="306" y="611"/>
                  </a:lnTo>
                  <a:lnTo>
                    <a:pt x="293" y="614"/>
                  </a:lnTo>
                  <a:lnTo>
                    <a:pt x="264" y="616"/>
                  </a:lnTo>
                  <a:lnTo>
                    <a:pt x="234" y="617"/>
                  </a:lnTo>
                  <a:lnTo>
                    <a:pt x="203" y="616"/>
                  </a:lnTo>
                  <a:lnTo>
                    <a:pt x="175" y="614"/>
                  </a:lnTo>
                  <a:lnTo>
                    <a:pt x="162" y="611"/>
                  </a:lnTo>
                  <a:lnTo>
                    <a:pt x="149" y="608"/>
                  </a:lnTo>
                  <a:lnTo>
                    <a:pt x="137" y="605"/>
                  </a:lnTo>
                  <a:lnTo>
                    <a:pt x="125" y="601"/>
                  </a:lnTo>
                  <a:lnTo>
                    <a:pt x="114" y="598"/>
                  </a:lnTo>
                  <a:lnTo>
                    <a:pt x="104" y="593"/>
                  </a:lnTo>
                  <a:lnTo>
                    <a:pt x="95" y="588"/>
                  </a:lnTo>
                  <a:lnTo>
                    <a:pt x="85" y="583"/>
                  </a:lnTo>
                  <a:lnTo>
                    <a:pt x="68" y="572"/>
                  </a:lnTo>
                  <a:lnTo>
                    <a:pt x="53" y="560"/>
                  </a:lnTo>
                  <a:lnTo>
                    <a:pt x="41" y="546"/>
                  </a:lnTo>
                  <a:lnTo>
                    <a:pt x="30" y="532"/>
                  </a:lnTo>
                  <a:lnTo>
                    <a:pt x="20" y="517"/>
                  </a:lnTo>
                  <a:lnTo>
                    <a:pt x="13" y="500"/>
                  </a:lnTo>
                  <a:lnTo>
                    <a:pt x="7" y="485"/>
                  </a:lnTo>
                  <a:lnTo>
                    <a:pt x="4" y="468"/>
                  </a:lnTo>
                  <a:lnTo>
                    <a:pt x="1" y="451"/>
                  </a:lnTo>
                  <a:lnTo>
                    <a:pt x="0" y="434"/>
                  </a:lnTo>
                  <a:lnTo>
                    <a:pt x="0" y="184"/>
                  </a:lnTo>
                  <a:lnTo>
                    <a:pt x="1" y="167"/>
                  </a:lnTo>
                  <a:lnTo>
                    <a:pt x="4" y="151"/>
                  </a:lnTo>
                  <a:lnTo>
                    <a:pt x="7" y="134"/>
                  </a:lnTo>
                  <a:lnTo>
                    <a:pt x="13" y="117"/>
                  </a:lnTo>
                  <a:lnTo>
                    <a:pt x="20" y="101"/>
                  </a:lnTo>
                  <a:lnTo>
                    <a:pt x="30" y="85"/>
                  </a:lnTo>
                  <a:lnTo>
                    <a:pt x="41" y="72"/>
                  </a:lnTo>
                  <a:lnTo>
                    <a:pt x="53" y="59"/>
                  </a:lnTo>
                  <a:lnTo>
                    <a:pt x="68" y="46"/>
                  </a:lnTo>
                  <a:lnTo>
                    <a:pt x="85" y="35"/>
                  </a:lnTo>
                  <a:lnTo>
                    <a:pt x="95" y="29"/>
                  </a:lnTo>
                  <a:lnTo>
                    <a:pt x="104" y="25"/>
                  </a:lnTo>
                  <a:lnTo>
                    <a:pt x="114" y="20"/>
                  </a:lnTo>
                  <a:lnTo>
                    <a:pt x="125" y="16"/>
                  </a:lnTo>
                  <a:lnTo>
                    <a:pt x="137" y="13"/>
                  </a:lnTo>
                  <a:lnTo>
                    <a:pt x="149" y="9"/>
                  </a:lnTo>
                  <a:lnTo>
                    <a:pt x="162" y="7"/>
                  </a:lnTo>
                  <a:lnTo>
                    <a:pt x="175" y="5"/>
                  </a:lnTo>
                  <a:lnTo>
                    <a:pt x="203" y="1"/>
                  </a:lnTo>
                  <a:lnTo>
                    <a:pt x="234" y="0"/>
                  </a:lnTo>
                  <a:lnTo>
                    <a:pt x="264" y="1"/>
                  </a:lnTo>
                  <a:lnTo>
                    <a:pt x="293" y="5"/>
                  </a:lnTo>
                  <a:lnTo>
                    <a:pt x="306" y="7"/>
                  </a:lnTo>
                  <a:lnTo>
                    <a:pt x="318" y="9"/>
                  </a:lnTo>
                  <a:lnTo>
                    <a:pt x="331" y="13"/>
                  </a:lnTo>
                  <a:lnTo>
                    <a:pt x="342" y="16"/>
                  </a:lnTo>
                  <a:lnTo>
                    <a:pt x="353" y="20"/>
                  </a:lnTo>
                  <a:lnTo>
                    <a:pt x="364" y="25"/>
                  </a:lnTo>
                  <a:lnTo>
                    <a:pt x="373"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9" name="Freeform 141"/>
            <p:cNvSpPr>
              <a:spLocks/>
            </p:cNvSpPr>
            <p:nvPr userDrawn="1"/>
          </p:nvSpPr>
          <p:spPr bwMode="auto">
            <a:xfrm>
              <a:off x="4411" y="1788"/>
              <a:ext cx="71" cy="86"/>
            </a:xfrm>
            <a:custGeom>
              <a:avLst/>
              <a:gdLst>
                <a:gd name="T0" fmla="*/ 130 w 495"/>
                <a:gd name="T1" fmla="*/ 205 h 599"/>
                <a:gd name="T2" fmla="*/ 130 w 495"/>
                <a:gd name="T3" fmla="*/ 599 h 599"/>
                <a:gd name="T4" fmla="*/ 0 w 495"/>
                <a:gd name="T5" fmla="*/ 599 h 599"/>
                <a:gd name="T6" fmla="*/ 0 w 495"/>
                <a:gd name="T7" fmla="*/ 0 h 599"/>
                <a:gd name="T8" fmla="*/ 167 w 495"/>
                <a:gd name="T9" fmla="*/ 0 h 599"/>
                <a:gd name="T10" fmla="*/ 365 w 495"/>
                <a:gd name="T11" fmla="*/ 413 h 599"/>
                <a:gd name="T12" fmla="*/ 365 w 495"/>
                <a:gd name="T13" fmla="*/ 0 h 599"/>
                <a:gd name="T14" fmla="*/ 495 w 495"/>
                <a:gd name="T15" fmla="*/ 0 h 599"/>
                <a:gd name="T16" fmla="*/ 495 w 495"/>
                <a:gd name="T17" fmla="*/ 599 h 599"/>
                <a:gd name="T18" fmla="*/ 328 w 495"/>
                <a:gd name="T19" fmla="*/ 599 h 599"/>
                <a:gd name="T20" fmla="*/ 130 w 495"/>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599">
                  <a:moveTo>
                    <a:pt x="130" y="205"/>
                  </a:moveTo>
                  <a:lnTo>
                    <a:pt x="130" y="599"/>
                  </a:lnTo>
                  <a:lnTo>
                    <a:pt x="0" y="599"/>
                  </a:lnTo>
                  <a:lnTo>
                    <a:pt x="0" y="0"/>
                  </a:lnTo>
                  <a:lnTo>
                    <a:pt x="167" y="0"/>
                  </a:lnTo>
                  <a:lnTo>
                    <a:pt x="365" y="413"/>
                  </a:lnTo>
                  <a:lnTo>
                    <a:pt x="365" y="0"/>
                  </a:lnTo>
                  <a:lnTo>
                    <a:pt x="495" y="0"/>
                  </a:lnTo>
                  <a:lnTo>
                    <a:pt x="495" y="599"/>
                  </a:lnTo>
                  <a:lnTo>
                    <a:pt x="328"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0" name="Freeform 142"/>
            <p:cNvSpPr>
              <a:spLocks/>
            </p:cNvSpPr>
            <p:nvPr userDrawn="1"/>
          </p:nvSpPr>
          <p:spPr bwMode="auto">
            <a:xfrm>
              <a:off x="4519" y="1788"/>
              <a:ext cx="65" cy="86"/>
            </a:xfrm>
            <a:custGeom>
              <a:avLst/>
              <a:gdLst>
                <a:gd name="T0" fmla="*/ 298 w 460"/>
                <a:gd name="T1" fmla="*/ 120 h 599"/>
                <a:gd name="T2" fmla="*/ 298 w 460"/>
                <a:gd name="T3" fmla="*/ 599 h 599"/>
                <a:gd name="T4" fmla="*/ 163 w 460"/>
                <a:gd name="T5" fmla="*/ 599 h 599"/>
                <a:gd name="T6" fmla="*/ 163 w 460"/>
                <a:gd name="T7" fmla="*/ 120 h 599"/>
                <a:gd name="T8" fmla="*/ 0 w 460"/>
                <a:gd name="T9" fmla="*/ 120 h 599"/>
                <a:gd name="T10" fmla="*/ 0 w 460"/>
                <a:gd name="T11" fmla="*/ 0 h 599"/>
                <a:gd name="T12" fmla="*/ 460 w 460"/>
                <a:gd name="T13" fmla="*/ 0 h 599"/>
                <a:gd name="T14" fmla="*/ 460 w 460"/>
                <a:gd name="T15" fmla="*/ 120 h 599"/>
                <a:gd name="T16" fmla="*/ 298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8" y="120"/>
                  </a:moveTo>
                  <a:lnTo>
                    <a:pt x="298" y="599"/>
                  </a:lnTo>
                  <a:lnTo>
                    <a:pt x="163" y="599"/>
                  </a:lnTo>
                  <a:lnTo>
                    <a:pt x="163" y="120"/>
                  </a:lnTo>
                  <a:lnTo>
                    <a:pt x="0" y="120"/>
                  </a:lnTo>
                  <a:lnTo>
                    <a:pt x="0" y="0"/>
                  </a:lnTo>
                  <a:lnTo>
                    <a:pt x="460" y="0"/>
                  </a:lnTo>
                  <a:lnTo>
                    <a:pt x="460" y="120"/>
                  </a:lnTo>
                  <a:lnTo>
                    <a:pt x="298"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1" name="Freeform 143"/>
            <p:cNvSpPr>
              <a:spLocks/>
            </p:cNvSpPr>
            <p:nvPr userDrawn="1"/>
          </p:nvSpPr>
          <p:spPr bwMode="auto">
            <a:xfrm>
              <a:off x="4594" y="1788"/>
              <a:ext cx="55" cy="86"/>
            </a:xfrm>
            <a:custGeom>
              <a:avLst/>
              <a:gdLst>
                <a:gd name="T0" fmla="*/ 0 w 379"/>
                <a:gd name="T1" fmla="*/ 599 h 599"/>
                <a:gd name="T2" fmla="*/ 0 w 379"/>
                <a:gd name="T3" fmla="*/ 0 h 599"/>
                <a:gd name="T4" fmla="*/ 379 w 379"/>
                <a:gd name="T5" fmla="*/ 0 h 599"/>
                <a:gd name="T6" fmla="*/ 379 w 379"/>
                <a:gd name="T7" fmla="*/ 120 h 599"/>
                <a:gd name="T8" fmla="*/ 135 w 379"/>
                <a:gd name="T9" fmla="*/ 120 h 599"/>
                <a:gd name="T10" fmla="*/ 135 w 379"/>
                <a:gd name="T11" fmla="*/ 230 h 599"/>
                <a:gd name="T12" fmla="*/ 360 w 379"/>
                <a:gd name="T13" fmla="*/ 230 h 599"/>
                <a:gd name="T14" fmla="*/ 360 w 379"/>
                <a:gd name="T15" fmla="*/ 349 h 599"/>
                <a:gd name="T16" fmla="*/ 135 w 379"/>
                <a:gd name="T17" fmla="*/ 349 h 599"/>
                <a:gd name="T18" fmla="*/ 135 w 379"/>
                <a:gd name="T19" fmla="*/ 480 h 599"/>
                <a:gd name="T20" fmla="*/ 379 w 379"/>
                <a:gd name="T21" fmla="*/ 480 h 599"/>
                <a:gd name="T22" fmla="*/ 379 w 379"/>
                <a:gd name="T23" fmla="*/ 599 h 599"/>
                <a:gd name="T24" fmla="*/ 0 w 37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 h="599">
                  <a:moveTo>
                    <a:pt x="0" y="599"/>
                  </a:moveTo>
                  <a:lnTo>
                    <a:pt x="0" y="0"/>
                  </a:lnTo>
                  <a:lnTo>
                    <a:pt x="379" y="0"/>
                  </a:lnTo>
                  <a:lnTo>
                    <a:pt x="379" y="120"/>
                  </a:lnTo>
                  <a:lnTo>
                    <a:pt x="135" y="120"/>
                  </a:lnTo>
                  <a:lnTo>
                    <a:pt x="135" y="230"/>
                  </a:lnTo>
                  <a:lnTo>
                    <a:pt x="360" y="230"/>
                  </a:lnTo>
                  <a:lnTo>
                    <a:pt x="360" y="349"/>
                  </a:lnTo>
                  <a:lnTo>
                    <a:pt x="135" y="349"/>
                  </a:lnTo>
                  <a:lnTo>
                    <a:pt x="135" y="480"/>
                  </a:lnTo>
                  <a:lnTo>
                    <a:pt x="379" y="480"/>
                  </a:lnTo>
                  <a:lnTo>
                    <a:pt x="379"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2" name="Freeform 144"/>
            <p:cNvSpPr>
              <a:spLocks/>
            </p:cNvSpPr>
            <p:nvPr userDrawn="1"/>
          </p:nvSpPr>
          <p:spPr bwMode="auto">
            <a:xfrm>
              <a:off x="4661" y="1787"/>
              <a:ext cx="56" cy="88"/>
            </a:xfrm>
            <a:custGeom>
              <a:avLst/>
              <a:gdLst>
                <a:gd name="T0" fmla="*/ 136 w 395"/>
                <a:gd name="T1" fmla="*/ 431 h 617"/>
                <a:gd name="T2" fmla="*/ 142 w 395"/>
                <a:gd name="T3" fmla="*/ 454 h 617"/>
                <a:gd name="T4" fmla="*/ 149 w 395"/>
                <a:gd name="T5" fmla="*/ 468 h 617"/>
                <a:gd name="T6" fmla="*/ 158 w 395"/>
                <a:gd name="T7" fmla="*/ 478 h 617"/>
                <a:gd name="T8" fmla="*/ 170 w 395"/>
                <a:gd name="T9" fmla="*/ 486 h 617"/>
                <a:gd name="T10" fmla="*/ 187 w 395"/>
                <a:gd name="T11" fmla="*/ 491 h 617"/>
                <a:gd name="T12" fmla="*/ 207 w 395"/>
                <a:gd name="T13" fmla="*/ 495 h 617"/>
                <a:gd name="T14" fmla="*/ 255 w 395"/>
                <a:gd name="T15" fmla="*/ 494 h 617"/>
                <a:gd name="T16" fmla="*/ 335 w 395"/>
                <a:gd name="T17" fmla="*/ 487 h 617"/>
                <a:gd name="T18" fmla="*/ 395 w 395"/>
                <a:gd name="T19" fmla="*/ 599 h 617"/>
                <a:gd name="T20" fmla="*/ 351 w 395"/>
                <a:gd name="T21" fmla="*/ 607 h 617"/>
                <a:gd name="T22" fmla="*/ 308 w 395"/>
                <a:gd name="T23" fmla="*/ 613 h 617"/>
                <a:gd name="T24" fmla="*/ 264 w 395"/>
                <a:gd name="T25" fmla="*/ 616 h 617"/>
                <a:gd name="T26" fmla="*/ 220 w 395"/>
                <a:gd name="T27" fmla="*/ 617 h 617"/>
                <a:gd name="T28" fmla="*/ 167 w 395"/>
                <a:gd name="T29" fmla="*/ 614 h 617"/>
                <a:gd name="T30" fmla="*/ 122 w 395"/>
                <a:gd name="T31" fmla="*/ 604 h 617"/>
                <a:gd name="T32" fmla="*/ 83 w 395"/>
                <a:gd name="T33" fmla="*/ 588 h 617"/>
                <a:gd name="T34" fmla="*/ 53 w 395"/>
                <a:gd name="T35" fmla="*/ 567 h 617"/>
                <a:gd name="T36" fmla="*/ 29 w 395"/>
                <a:gd name="T37" fmla="*/ 540 h 617"/>
                <a:gd name="T38" fmla="*/ 13 w 395"/>
                <a:gd name="T39" fmla="*/ 508 h 617"/>
                <a:gd name="T40" fmla="*/ 3 w 395"/>
                <a:gd name="T41" fmla="*/ 473 h 617"/>
                <a:gd name="T42" fmla="*/ 0 w 395"/>
                <a:gd name="T43" fmla="*/ 434 h 617"/>
                <a:gd name="T44" fmla="*/ 1 w 395"/>
                <a:gd name="T45" fmla="*/ 164 h 617"/>
                <a:gd name="T46" fmla="*/ 8 w 395"/>
                <a:gd name="T47" fmla="*/ 127 h 617"/>
                <a:gd name="T48" fmla="*/ 20 w 395"/>
                <a:gd name="T49" fmla="*/ 93 h 617"/>
                <a:gd name="T50" fmla="*/ 40 w 395"/>
                <a:gd name="T51" fmla="*/ 64 h 617"/>
                <a:gd name="T52" fmla="*/ 67 w 395"/>
                <a:gd name="T53" fmla="*/ 40 h 617"/>
                <a:gd name="T54" fmla="*/ 101 w 395"/>
                <a:gd name="T55" fmla="*/ 22 h 617"/>
                <a:gd name="T56" fmla="*/ 143 w 395"/>
                <a:gd name="T57" fmla="*/ 8 h 617"/>
                <a:gd name="T58" fmla="*/ 193 w 395"/>
                <a:gd name="T59" fmla="*/ 1 h 617"/>
                <a:gd name="T60" fmla="*/ 242 w 395"/>
                <a:gd name="T61" fmla="*/ 0 h 617"/>
                <a:gd name="T62" fmla="*/ 286 w 395"/>
                <a:gd name="T63" fmla="*/ 4 h 617"/>
                <a:gd name="T64" fmla="*/ 329 w 395"/>
                <a:gd name="T65" fmla="*/ 8 h 617"/>
                <a:gd name="T66" fmla="*/ 372 w 395"/>
                <a:gd name="T67" fmla="*/ 15 h 617"/>
                <a:gd name="T68" fmla="*/ 376 w 395"/>
                <a:gd name="T69" fmla="*/ 137 h 617"/>
                <a:gd name="T70" fmla="*/ 294 w 395"/>
                <a:gd name="T71" fmla="*/ 127 h 617"/>
                <a:gd name="T72" fmla="*/ 220 w 395"/>
                <a:gd name="T73" fmla="*/ 122 h 617"/>
                <a:gd name="T74" fmla="*/ 197 w 395"/>
                <a:gd name="T75" fmla="*/ 125 h 617"/>
                <a:gd name="T76" fmla="*/ 178 w 395"/>
                <a:gd name="T77" fmla="*/ 128 h 617"/>
                <a:gd name="T78" fmla="*/ 163 w 395"/>
                <a:gd name="T79" fmla="*/ 135 h 617"/>
                <a:gd name="T80" fmla="*/ 153 w 395"/>
                <a:gd name="T81" fmla="*/ 145 h 617"/>
                <a:gd name="T82" fmla="*/ 144 w 395"/>
                <a:gd name="T83" fmla="*/ 156 h 617"/>
                <a:gd name="T84" fmla="*/ 140 w 395"/>
                <a:gd name="T85" fmla="*/ 171 h 617"/>
                <a:gd name="T86" fmla="*/ 135 w 395"/>
                <a:gd name="T87" fmla="*/ 20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5" h="617">
                  <a:moveTo>
                    <a:pt x="135" y="412"/>
                  </a:moveTo>
                  <a:lnTo>
                    <a:pt x="136" y="431"/>
                  </a:lnTo>
                  <a:lnTo>
                    <a:pt x="140" y="448"/>
                  </a:lnTo>
                  <a:lnTo>
                    <a:pt x="142" y="454"/>
                  </a:lnTo>
                  <a:lnTo>
                    <a:pt x="144" y="461"/>
                  </a:lnTo>
                  <a:lnTo>
                    <a:pt x="149" y="468"/>
                  </a:lnTo>
                  <a:lnTo>
                    <a:pt x="153" y="473"/>
                  </a:lnTo>
                  <a:lnTo>
                    <a:pt x="158" y="478"/>
                  </a:lnTo>
                  <a:lnTo>
                    <a:pt x="163" y="482"/>
                  </a:lnTo>
                  <a:lnTo>
                    <a:pt x="170" y="486"/>
                  </a:lnTo>
                  <a:lnTo>
                    <a:pt x="178" y="489"/>
                  </a:lnTo>
                  <a:lnTo>
                    <a:pt x="187" y="491"/>
                  </a:lnTo>
                  <a:lnTo>
                    <a:pt x="197" y="494"/>
                  </a:lnTo>
                  <a:lnTo>
                    <a:pt x="207" y="495"/>
                  </a:lnTo>
                  <a:lnTo>
                    <a:pt x="220" y="495"/>
                  </a:lnTo>
                  <a:lnTo>
                    <a:pt x="255" y="494"/>
                  </a:lnTo>
                  <a:lnTo>
                    <a:pt x="294" y="491"/>
                  </a:lnTo>
                  <a:lnTo>
                    <a:pt x="335" y="487"/>
                  </a:lnTo>
                  <a:lnTo>
                    <a:pt x="376" y="480"/>
                  </a:lnTo>
                  <a:lnTo>
                    <a:pt x="395" y="599"/>
                  </a:lnTo>
                  <a:lnTo>
                    <a:pt x="372" y="602"/>
                  </a:lnTo>
                  <a:lnTo>
                    <a:pt x="351" y="607"/>
                  </a:lnTo>
                  <a:lnTo>
                    <a:pt x="329" y="610"/>
                  </a:lnTo>
                  <a:lnTo>
                    <a:pt x="308" y="613"/>
                  </a:lnTo>
                  <a:lnTo>
                    <a:pt x="286" y="615"/>
                  </a:lnTo>
                  <a:lnTo>
                    <a:pt x="264" y="616"/>
                  </a:lnTo>
                  <a:lnTo>
                    <a:pt x="242" y="617"/>
                  </a:lnTo>
                  <a:lnTo>
                    <a:pt x="220" y="617"/>
                  </a:lnTo>
                  <a:lnTo>
                    <a:pt x="193" y="617"/>
                  </a:lnTo>
                  <a:lnTo>
                    <a:pt x="167" y="614"/>
                  </a:lnTo>
                  <a:lnTo>
                    <a:pt x="143" y="610"/>
                  </a:lnTo>
                  <a:lnTo>
                    <a:pt x="122" y="604"/>
                  </a:lnTo>
                  <a:lnTo>
                    <a:pt x="101" y="597"/>
                  </a:lnTo>
                  <a:lnTo>
                    <a:pt x="83" y="588"/>
                  </a:lnTo>
                  <a:lnTo>
                    <a:pt x="67" y="578"/>
                  </a:lnTo>
                  <a:lnTo>
                    <a:pt x="53" y="567"/>
                  </a:lnTo>
                  <a:lnTo>
                    <a:pt x="40" y="554"/>
                  </a:lnTo>
                  <a:lnTo>
                    <a:pt x="29" y="540"/>
                  </a:lnTo>
                  <a:lnTo>
                    <a:pt x="20" y="525"/>
                  </a:lnTo>
                  <a:lnTo>
                    <a:pt x="13" y="508"/>
                  </a:lnTo>
                  <a:lnTo>
                    <a:pt x="8" y="491"/>
                  </a:lnTo>
                  <a:lnTo>
                    <a:pt x="3" y="473"/>
                  </a:lnTo>
                  <a:lnTo>
                    <a:pt x="1" y="454"/>
                  </a:lnTo>
                  <a:lnTo>
                    <a:pt x="0" y="434"/>
                  </a:lnTo>
                  <a:lnTo>
                    <a:pt x="0" y="184"/>
                  </a:lnTo>
                  <a:lnTo>
                    <a:pt x="1" y="164"/>
                  </a:lnTo>
                  <a:lnTo>
                    <a:pt x="3" y="145"/>
                  </a:lnTo>
                  <a:lnTo>
                    <a:pt x="8" y="127"/>
                  </a:lnTo>
                  <a:lnTo>
                    <a:pt x="13" y="109"/>
                  </a:lnTo>
                  <a:lnTo>
                    <a:pt x="20" y="93"/>
                  </a:lnTo>
                  <a:lnTo>
                    <a:pt x="29" y="78"/>
                  </a:lnTo>
                  <a:lnTo>
                    <a:pt x="40" y="64"/>
                  </a:lnTo>
                  <a:lnTo>
                    <a:pt x="53" y="52"/>
                  </a:lnTo>
                  <a:lnTo>
                    <a:pt x="67" y="40"/>
                  </a:lnTo>
                  <a:lnTo>
                    <a:pt x="83" y="29"/>
                  </a:lnTo>
                  <a:lnTo>
                    <a:pt x="101" y="22"/>
                  </a:lnTo>
                  <a:lnTo>
                    <a:pt x="122" y="14"/>
                  </a:lnTo>
                  <a:lnTo>
                    <a:pt x="143" y="8"/>
                  </a:lnTo>
                  <a:lnTo>
                    <a:pt x="167" y="4"/>
                  </a:lnTo>
                  <a:lnTo>
                    <a:pt x="193" y="1"/>
                  </a:lnTo>
                  <a:lnTo>
                    <a:pt x="220" y="0"/>
                  </a:lnTo>
                  <a:lnTo>
                    <a:pt x="242" y="0"/>
                  </a:lnTo>
                  <a:lnTo>
                    <a:pt x="264" y="1"/>
                  </a:lnTo>
                  <a:lnTo>
                    <a:pt x="286" y="4"/>
                  </a:lnTo>
                  <a:lnTo>
                    <a:pt x="308" y="5"/>
                  </a:lnTo>
                  <a:lnTo>
                    <a:pt x="329" y="8"/>
                  </a:lnTo>
                  <a:lnTo>
                    <a:pt x="351" y="11"/>
                  </a:lnTo>
                  <a:lnTo>
                    <a:pt x="372" y="15"/>
                  </a:lnTo>
                  <a:lnTo>
                    <a:pt x="395" y="19"/>
                  </a:lnTo>
                  <a:lnTo>
                    <a:pt x="376" y="137"/>
                  </a:lnTo>
                  <a:lnTo>
                    <a:pt x="335" y="131"/>
                  </a:lnTo>
                  <a:lnTo>
                    <a:pt x="294" y="127"/>
                  </a:lnTo>
                  <a:lnTo>
                    <a:pt x="255" y="124"/>
                  </a:lnTo>
                  <a:lnTo>
                    <a:pt x="220" y="122"/>
                  </a:lnTo>
                  <a:lnTo>
                    <a:pt x="207" y="124"/>
                  </a:lnTo>
                  <a:lnTo>
                    <a:pt x="197" y="125"/>
                  </a:lnTo>
                  <a:lnTo>
                    <a:pt x="187" y="126"/>
                  </a:lnTo>
                  <a:lnTo>
                    <a:pt x="178" y="128"/>
                  </a:lnTo>
                  <a:lnTo>
                    <a:pt x="170" y="131"/>
                  </a:lnTo>
                  <a:lnTo>
                    <a:pt x="163" y="135"/>
                  </a:lnTo>
                  <a:lnTo>
                    <a:pt x="158" y="139"/>
                  </a:lnTo>
                  <a:lnTo>
                    <a:pt x="153" y="145"/>
                  </a:lnTo>
                  <a:lnTo>
                    <a:pt x="149" y="151"/>
                  </a:lnTo>
                  <a:lnTo>
                    <a:pt x="144" y="156"/>
                  </a:lnTo>
                  <a:lnTo>
                    <a:pt x="142" y="163"/>
                  </a:lnTo>
                  <a:lnTo>
                    <a:pt x="140" y="171"/>
                  </a:lnTo>
                  <a:lnTo>
                    <a:pt x="136" y="186"/>
                  </a:lnTo>
                  <a:lnTo>
                    <a:pt x="135" y="205"/>
                  </a:lnTo>
                  <a:lnTo>
                    <a:pt x="135"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3" name="Freeform 145"/>
            <p:cNvSpPr>
              <a:spLocks/>
            </p:cNvSpPr>
            <p:nvPr userDrawn="1"/>
          </p:nvSpPr>
          <p:spPr bwMode="auto">
            <a:xfrm>
              <a:off x="4730" y="1788"/>
              <a:ext cx="67" cy="86"/>
            </a:xfrm>
            <a:custGeom>
              <a:avLst/>
              <a:gdLst>
                <a:gd name="T0" fmla="*/ 331 w 466"/>
                <a:gd name="T1" fmla="*/ 599 h 599"/>
                <a:gd name="T2" fmla="*/ 331 w 466"/>
                <a:gd name="T3" fmla="*/ 358 h 599"/>
                <a:gd name="T4" fmla="*/ 136 w 466"/>
                <a:gd name="T5" fmla="*/ 358 h 599"/>
                <a:gd name="T6" fmla="*/ 136 w 466"/>
                <a:gd name="T7" fmla="*/ 599 h 599"/>
                <a:gd name="T8" fmla="*/ 0 w 466"/>
                <a:gd name="T9" fmla="*/ 599 h 599"/>
                <a:gd name="T10" fmla="*/ 0 w 466"/>
                <a:gd name="T11" fmla="*/ 0 h 599"/>
                <a:gd name="T12" fmla="*/ 136 w 466"/>
                <a:gd name="T13" fmla="*/ 0 h 599"/>
                <a:gd name="T14" fmla="*/ 136 w 466"/>
                <a:gd name="T15" fmla="*/ 239 h 599"/>
                <a:gd name="T16" fmla="*/ 331 w 466"/>
                <a:gd name="T17" fmla="*/ 239 h 599"/>
                <a:gd name="T18" fmla="*/ 331 w 466"/>
                <a:gd name="T19" fmla="*/ 0 h 599"/>
                <a:gd name="T20" fmla="*/ 466 w 466"/>
                <a:gd name="T21" fmla="*/ 0 h 599"/>
                <a:gd name="T22" fmla="*/ 466 w 466"/>
                <a:gd name="T23" fmla="*/ 599 h 599"/>
                <a:gd name="T24" fmla="*/ 331 w 466"/>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 h="599">
                  <a:moveTo>
                    <a:pt x="331" y="599"/>
                  </a:moveTo>
                  <a:lnTo>
                    <a:pt x="331" y="358"/>
                  </a:lnTo>
                  <a:lnTo>
                    <a:pt x="136" y="358"/>
                  </a:lnTo>
                  <a:lnTo>
                    <a:pt x="136" y="599"/>
                  </a:lnTo>
                  <a:lnTo>
                    <a:pt x="0" y="599"/>
                  </a:lnTo>
                  <a:lnTo>
                    <a:pt x="0" y="0"/>
                  </a:lnTo>
                  <a:lnTo>
                    <a:pt x="136" y="0"/>
                  </a:lnTo>
                  <a:lnTo>
                    <a:pt x="136" y="239"/>
                  </a:lnTo>
                  <a:lnTo>
                    <a:pt x="331" y="239"/>
                  </a:lnTo>
                  <a:lnTo>
                    <a:pt x="331" y="0"/>
                  </a:lnTo>
                  <a:lnTo>
                    <a:pt x="466" y="0"/>
                  </a:lnTo>
                  <a:lnTo>
                    <a:pt x="466" y="599"/>
                  </a:lnTo>
                  <a:lnTo>
                    <a:pt x="331"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4" name="Freeform 146"/>
            <p:cNvSpPr>
              <a:spLocks/>
            </p:cNvSpPr>
            <p:nvPr userDrawn="1"/>
          </p:nvSpPr>
          <p:spPr bwMode="auto">
            <a:xfrm>
              <a:off x="4814" y="1788"/>
              <a:ext cx="70" cy="86"/>
            </a:xfrm>
            <a:custGeom>
              <a:avLst/>
              <a:gdLst>
                <a:gd name="T0" fmla="*/ 129 w 494"/>
                <a:gd name="T1" fmla="*/ 205 h 599"/>
                <a:gd name="T2" fmla="*/ 129 w 494"/>
                <a:gd name="T3" fmla="*/ 599 h 599"/>
                <a:gd name="T4" fmla="*/ 0 w 494"/>
                <a:gd name="T5" fmla="*/ 599 h 599"/>
                <a:gd name="T6" fmla="*/ 0 w 494"/>
                <a:gd name="T7" fmla="*/ 0 h 599"/>
                <a:gd name="T8" fmla="*/ 167 w 494"/>
                <a:gd name="T9" fmla="*/ 0 h 599"/>
                <a:gd name="T10" fmla="*/ 364 w 494"/>
                <a:gd name="T11" fmla="*/ 413 h 599"/>
                <a:gd name="T12" fmla="*/ 364 w 494"/>
                <a:gd name="T13" fmla="*/ 0 h 599"/>
                <a:gd name="T14" fmla="*/ 494 w 494"/>
                <a:gd name="T15" fmla="*/ 0 h 599"/>
                <a:gd name="T16" fmla="*/ 494 w 494"/>
                <a:gd name="T17" fmla="*/ 599 h 599"/>
                <a:gd name="T18" fmla="*/ 327 w 494"/>
                <a:gd name="T19" fmla="*/ 599 h 599"/>
                <a:gd name="T20" fmla="*/ 129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29" y="205"/>
                  </a:moveTo>
                  <a:lnTo>
                    <a:pt x="129" y="599"/>
                  </a:lnTo>
                  <a:lnTo>
                    <a:pt x="0" y="599"/>
                  </a:lnTo>
                  <a:lnTo>
                    <a:pt x="0" y="0"/>
                  </a:lnTo>
                  <a:lnTo>
                    <a:pt x="167" y="0"/>
                  </a:lnTo>
                  <a:lnTo>
                    <a:pt x="364" y="413"/>
                  </a:lnTo>
                  <a:lnTo>
                    <a:pt x="364" y="0"/>
                  </a:lnTo>
                  <a:lnTo>
                    <a:pt x="494" y="0"/>
                  </a:lnTo>
                  <a:lnTo>
                    <a:pt x="494" y="599"/>
                  </a:lnTo>
                  <a:lnTo>
                    <a:pt x="327" y="599"/>
                  </a:lnTo>
                  <a:lnTo>
                    <a:pt x="129"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5" name="Freeform 147"/>
            <p:cNvSpPr>
              <a:spLocks noEditPoints="1"/>
            </p:cNvSpPr>
            <p:nvPr userDrawn="1"/>
          </p:nvSpPr>
          <p:spPr bwMode="auto">
            <a:xfrm>
              <a:off x="4899"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6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6"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6" y="188"/>
                  </a:lnTo>
                  <a:lnTo>
                    <a:pt x="135" y="195"/>
                  </a:lnTo>
                  <a:lnTo>
                    <a:pt x="135" y="422"/>
                  </a:lnTo>
                  <a:lnTo>
                    <a:pt x="136"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6" y="453"/>
                  </a:lnTo>
                  <a:lnTo>
                    <a:pt x="328" y="447"/>
                  </a:lnTo>
                  <a:lnTo>
                    <a:pt x="330" y="439"/>
                  </a:lnTo>
                  <a:lnTo>
                    <a:pt x="331" y="431"/>
                  </a:lnTo>
                  <a:lnTo>
                    <a:pt x="332" y="422"/>
                  </a:lnTo>
                  <a:lnTo>
                    <a:pt x="332" y="195"/>
                  </a:lnTo>
                  <a:close/>
                  <a:moveTo>
                    <a:pt x="467" y="434"/>
                  </a:moveTo>
                  <a:lnTo>
                    <a:pt x="466" y="451"/>
                  </a:lnTo>
                  <a:lnTo>
                    <a:pt x="464" y="468"/>
                  </a:lnTo>
                  <a:lnTo>
                    <a:pt x="460" y="485"/>
                  </a:lnTo>
                  <a:lnTo>
                    <a:pt x="455" y="500"/>
                  </a:lnTo>
                  <a:lnTo>
                    <a:pt x="447" y="517"/>
                  </a:lnTo>
                  <a:lnTo>
                    <a:pt x="438" y="532"/>
                  </a:lnTo>
                  <a:lnTo>
                    <a:pt x="427" y="546"/>
                  </a:lnTo>
                  <a:lnTo>
                    <a:pt x="414" y="560"/>
                  </a:lnTo>
                  <a:lnTo>
                    <a:pt x="399"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6"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6"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399" y="46"/>
                  </a:lnTo>
                  <a:lnTo>
                    <a:pt x="414" y="59"/>
                  </a:lnTo>
                  <a:lnTo>
                    <a:pt x="427" y="72"/>
                  </a:lnTo>
                  <a:lnTo>
                    <a:pt x="438" y="85"/>
                  </a:lnTo>
                  <a:lnTo>
                    <a:pt x="447" y="101"/>
                  </a:lnTo>
                  <a:lnTo>
                    <a:pt x="455"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6" name="Freeform 148"/>
            <p:cNvSpPr>
              <a:spLocks/>
            </p:cNvSpPr>
            <p:nvPr userDrawn="1"/>
          </p:nvSpPr>
          <p:spPr bwMode="auto">
            <a:xfrm>
              <a:off x="4981" y="1788"/>
              <a:ext cx="53" cy="86"/>
            </a:xfrm>
            <a:custGeom>
              <a:avLst/>
              <a:gdLst>
                <a:gd name="T0" fmla="*/ 0 w 375"/>
                <a:gd name="T1" fmla="*/ 599 h 599"/>
                <a:gd name="T2" fmla="*/ 0 w 375"/>
                <a:gd name="T3" fmla="*/ 0 h 599"/>
                <a:gd name="T4" fmla="*/ 136 w 375"/>
                <a:gd name="T5" fmla="*/ 0 h 599"/>
                <a:gd name="T6" fmla="*/ 136 w 375"/>
                <a:gd name="T7" fmla="*/ 480 h 599"/>
                <a:gd name="T8" fmla="*/ 375 w 375"/>
                <a:gd name="T9" fmla="*/ 480 h 599"/>
                <a:gd name="T10" fmla="*/ 375 w 375"/>
                <a:gd name="T11" fmla="*/ 599 h 599"/>
                <a:gd name="T12" fmla="*/ 0 w 375"/>
                <a:gd name="T13" fmla="*/ 599 h 599"/>
              </a:gdLst>
              <a:ahLst/>
              <a:cxnLst>
                <a:cxn ang="0">
                  <a:pos x="T0" y="T1"/>
                </a:cxn>
                <a:cxn ang="0">
                  <a:pos x="T2" y="T3"/>
                </a:cxn>
                <a:cxn ang="0">
                  <a:pos x="T4" y="T5"/>
                </a:cxn>
                <a:cxn ang="0">
                  <a:pos x="T6" y="T7"/>
                </a:cxn>
                <a:cxn ang="0">
                  <a:pos x="T8" y="T9"/>
                </a:cxn>
                <a:cxn ang="0">
                  <a:pos x="T10" y="T11"/>
                </a:cxn>
                <a:cxn ang="0">
                  <a:pos x="T12" y="T13"/>
                </a:cxn>
              </a:cxnLst>
              <a:rect l="0" t="0" r="r" b="b"/>
              <a:pathLst>
                <a:path w="375" h="599">
                  <a:moveTo>
                    <a:pt x="0" y="599"/>
                  </a:moveTo>
                  <a:lnTo>
                    <a:pt x="0" y="0"/>
                  </a:lnTo>
                  <a:lnTo>
                    <a:pt x="136" y="0"/>
                  </a:lnTo>
                  <a:lnTo>
                    <a:pt x="136" y="480"/>
                  </a:lnTo>
                  <a:lnTo>
                    <a:pt x="375" y="480"/>
                  </a:lnTo>
                  <a:lnTo>
                    <a:pt x="37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7" name="Freeform 149"/>
            <p:cNvSpPr>
              <a:spLocks noEditPoints="1"/>
            </p:cNvSpPr>
            <p:nvPr userDrawn="1"/>
          </p:nvSpPr>
          <p:spPr bwMode="auto">
            <a:xfrm>
              <a:off x="5042"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5"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7" y="188"/>
                  </a:lnTo>
                  <a:lnTo>
                    <a:pt x="135" y="195"/>
                  </a:lnTo>
                  <a:lnTo>
                    <a:pt x="135" y="422"/>
                  </a:lnTo>
                  <a:lnTo>
                    <a:pt x="137"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5" y="453"/>
                  </a:lnTo>
                  <a:lnTo>
                    <a:pt x="328"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7"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7"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8" name="Freeform 150"/>
            <p:cNvSpPr>
              <a:spLocks/>
            </p:cNvSpPr>
            <p:nvPr userDrawn="1"/>
          </p:nvSpPr>
          <p:spPr bwMode="auto">
            <a:xfrm>
              <a:off x="5122" y="1787"/>
              <a:ext cx="61" cy="88"/>
            </a:xfrm>
            <a:custGeom>
              <a:avLst/>
              <a:gdLst>
                <a:gd name="T0" fmla="*/ 194 w 429"/>
                <a:gd name="T1" fmla="*/ 617 h 617"/>
                <a:gd name="T2" fmla="*/ 145 w 429"/>
                <a:gd name="T3" fmla="*/ 610 h 617"/>
                <a:gd name="T4" fmla="*/ 105 w 429"/>
                <a:gd name="T5" fmla="*/ 597 h 617"/>
                <a:gd name="T6" fmla="*/ 70 w 429"/>
                <a:gd name="T7" fmla="*/ 578 h 617"/>
                <a:gd name="T8" fmla="*/ 42 w 429"/>
                <a:gd name="T9" fmla="*/ 554 h 617"/>
                <a:gd name="T10" fmla="*/ 21 w 429"/>
                <a:gd name="T11" fmla="*/ 525 h 617"/>
                <a:gd name="T12" fmla="*/ 7 w 429"/>
                <a:gd name="T13" fmla="*/ 491 h 617"/>
                <a:gd name="T14" fmla="*/ 1 w 429"/>
                <a:gd name="T15" fmla="*/ 454 h 617"/>
                <a:gd name="T16" fmla="*/ 0 w 429"/>
                <a:gd name="T17" fmla="*/ 184 h 617"/>
                <a:gd name="T18" fmla="*/ 3 w 429"/>
                <a:gd name="T19" fmla="*/ 144 h 617"/>
                <a:gd name="T20" fmla="*/ 13 w 429"/>
                <a:gd name="T21" fmla="*/ 109 h 617"/>
                <a:gd name="T22" fmla="*/ 31 w 429"/>
                <a:gd name="T23" fmla="*/ 78 h 617"/>
                <a:gd name="T24" fmla="*/ 55 w 429"/>
                <a:gd name="T25" fmla="*/ 51 h 617"/>
                <a:gd name="T26" fmla="*/ 87 w 429"/>
                <a:gd name="T27" fmla="*/ 29 h 617"/>
                <a:gd name="T28" fmla="*/ 124 w 429"/>
                <a:gd name="T29" fmla="*/ 14 h 617"/>
                <a:gd name="T30" fmla="*/ 169 w 429"/>
                <a:gd name="T31" fmla="*/ 4 h 617"/>
                <a:gd name="T32" fmla="*/ 221 w 429"/>
                <a:gd name="T33" fmla="*/ 0 h 617"/>
                <a:gd name="T34" fmla="*/ 273 w 429"/>
                <a:gd name="T35" fmla="*/ 3 h 617"/>
                <a:gd name="T36" fmla="*/ 324 w 429"/>
                <a:gd name="T37" fmla="*/ 6 h 617"/>
                <a:gd name="T38" fmla="*/ 371 w 429"/>
                <a:gd name="T39" fmla="*/ 13 h 617"/>
                <a:gd name="T40" fmla="*/ 413 w 429"/>
                <a:gd name="T41" fmla="*/ 19 h 617"/>
                <a:gd name="T42" fmla="*/ 375 w 429"/>
                <a:gd name="T43" fmla="*/ 134 h 617"/>
                <a:gd name="T44" fmla="*/ 329 w 429"/>
                <a:gd name="T45" fmla="*/ 129 h 617"/>
                <a:gd name="T46" fmla="*/ 282 w 429"/>
                <a:gd name="T47" fmla="*/ 125 h 617"/>
                <a:gd name="T48" fmla="*/ 238 w 429"/>
                <a:gd name="T49" fmla="*/ 124 h 617"/>
                <a:gd name="T50" fmla="*/ 208 w 429"/>
                <a:gd name="T51" fmla="*/ 124 h 617"/>
                <a:gd name="T52" fmla="*/ 187 w 429"/>
                <a:gd name="T53" fmla="*/ 126 h 617"/>
                <a:gd name="T54" fmla="*/ 171 w 429"/>
                <a:gd name="T55" fmla="*/ 133 h 617"/>
                <a:gd name="T56" fmla="*/ 158 w 429"/>
                <a:gd name="T57" fmla="*/ 140 h 617"/>
                <a:gd name="T58" fmla="*/ 147 w 429"/>
                <a:gd name="T59" fmla="*/ 152 h 617"/>
                <a:gd name="T60" fmla="*/ 142 w 429"/>
                <a:gd name="T61" fmla="*/ 165 h 617"/>
                <a:gd name="T62" fmla="*/ 136 w 429"/>
                <a:gd name="T63" fmla="*/ 188 h 617"/>
                <a:gd name="T64" fmla="*/ 135 w 429"/>
                <a:gd name="T65" fmla="*/ 411 h 617"/>
                <a:gd name="T66" fmla="*/ 140 w 429"/>
                <a:gd name="T67" fmla="*/ 443 h 617"/>
                <a:gd name="T68" fmla="*/ 144 w 429"/>
                <a:gd name="T69" fmla="*/ 458 h 617"/>
                <a:gd name="T70" fmla="*/ 152 w 429"/>
                <a:gd name="T71" fmla="*/ 471 h 617"/>
                <a:gd name="T72" fmla="*/ 163 w 429"/>
                <a:gd name="T73" fmla="*/ 481 h 617"/>
                <a:gd name="T74" fmla="*/ 178 w 429"/>
                <a:gd name="T75" fmla="*/ 489 h 617"/>
                <a:gd name="T76" fmla="*/ 197 w 429"/>
                <a:gd name="T77" fmla="*/ 494 h 617"/>
                <a:gd name="T78" fmla="*/ 221 w 429"/>
                <a:gd name="T79" fmla="*/ 496 h 617"/>
                <a:gd name="T80" fmla="*/ 258 w 429"/>
                <a:gd name="T81" fmla="*/ 495 h 617"/>
                <a:gd name="T82" fmla="*/ 301 w 429"/>
                <a:gd name="T83" fmla="*/ 490 h 617"/>
                <a:gd name="T84" fmla="*/ 429 w 429"/>
                <a:gd name="T85" fmla="*/ 308 h 617"/>
                <a:gd name="T86" fmla="*/ 404 w 429"/>
                <a:gd name="T87" fmla="*/ 596 h 617"/>
                <a:gd name="T88" fmla="*/ 352 w 429"/>
                <a:gd name="T89" fmla="*/ 606 h 617"/>
                <a:gd name="T90" fmla="*/ 300 w 429"/>
                <a:gd name="T91" fmla="*/ 614 h 617"/>
                <a:gd name="T92" fmla="*/ 247 w 429"/>
                <a:gd name="T93"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9" h="617">
                  <a:moveTo>
                    <a:pt x="221" y="617"/>
                  </a:moveTo>
                  <a:lnTo>
                    <a:pt x="194" y="617"/>
                  </a:lnTo>
                  <a:lnTo>
                    <a:pt x="169" y="614"/>
                  </a:lnTo>
                  <a:lnTo>
                    <a:pt x="145" y="610"/>
                  </a:lnTo>
                  <a:lnTo>
                    <a:pt x="124" y="604"/>
                  </a:lnTo>
                  <a:lnTo>
                    <a:pt x="105" y="597"/>
                  </a:lnTo>
                  <a:lnTo>
                    <a:pt x="87" y="588"/>
                  </a:lnTo>
                  <a:lnTo>
                    <a:pt x="70" y="578"/>
                  </a:lnTo>
                  <a:lnTo>
                    <a:pt x="55" y="567"/>
                  </a:lnTo>
                  <a:lnTo>
                    <a:pt x="42" y="554"/>
                  </a:lnTo>
                  <a:lnTo>
                    <a:pt x="31" y="540"/>
                  </a:lnTo>
                  <a:lnTo>
                    <a:pt x="21" y="525"/>
                  </a:lnTo>
                  <a:lnTo>
                    <a:pt x="13" y="508"/>
                  </a:lnTo>
                  <a:lnTo>
                    <a:pt x="7" y="491"/>
                  </a:lnTo>
                  <a:lnTo>
                    <a:pt x="3" y="473"/>
                  </a:lnTo>
                  <a:lnTo>
                    <a:pt x="1" y="454"/>
                  </a:lnTo>
                  <a:lnTo>
                    <a:pt x="0" y="434"/>
                  </a:lnTo>
                  <a:lnTo>
                    <a:pt x="0" y="184"/>
                  </a:lnTo>
                  <a:lnTo>
                    <a:pt x="1" y="164"/>
                  </a:lnTo>
                  <a:lnTo>
                    <a:pt x="3" y="144"/>
                  </a:lnTo>
                  <a:lnTo>
                    <a:pt x="7" y="126"/>
                  </a:lnTo>
                  <a:lnTo>
                    <a:pt x="13" y="109"/>
                  </a:lnTo>
                  <a:lnTo>
                    <a:pt x="21" y="92"/>
                  </a:lnTo>
                  <a:lnTo>
                    <a:pt x="31" y="78"/>
                  </a:lnTo>
                  <a:lnTo>
                    <a:pt x="42" y="63"/>
                  </a:lnTo>
                  <a:lnTo>
                    <a:pt x="55" y="51"/>
                  </a:lnTo>
                  <a:lnTo>
                    <a:pt x="70" y="40"/>
                  </a:lnTo>
                  <a:lnTo>
                    <a:pt x="87" y="29"/>
                  </a:lnTo>
                  <a:lnTo>
                    <a:pt x="105" y="20"/>
                  </a:lnTo>
                  <a:lnTo>
                    <a:pt x="124" y="14"/>
                  </a:lnTo>
                  <a:lnTo>
                    <a:pt x="145" y="8"/>
                  </a:lnTo>
                  <a:lnTo>
                    <a:pt x="169" y="4"/>
                  </a:lnTo>
                  <a:lnTo>
                    <a:pt x="194" y="1"/>
                  </a:lnTo>
                  <a:lnTo>
                    <a:pt x="221" y="0"/>
                  </a:lnTo>
                  <a:lnTo>
                    <a:pt x="247" y="1"/>
                  </a:lnTo>
                  <a:lnTo>
                    <a:pt x="273" y="3"/>
                  </a:lnTo>
                  <a:lnTo>
                    <a:pt x="299" y="4"/>
                  </a:lnTo>
                  <a:lnTo>
                    <a:pt x="324" y="6"/>
                  </a:lnTo>
                  <a:lnTo>
                    <a:pt x="348" y="9"/>
                  </a:lnTo>
                  <a:lnTo>
                    <a:pt x="371" y="13"/>
                  </a:lnTo>
                  <a:lnTo>
                    <a:pt x="392" y="16"/>
                  </a:lnTo>
                  <a:lnTo>
                    <a:pt x="413" y="19"/>
                  </a:lnTo>
                  <a:lnTo>
                    <a:pt x="397" y="137"/>
                  </a:lnTo>
                  <a:lnTo>
                    <a:pt x="375" y="134"/>
                  </a:lnTo>
                  <a:lnTo>
                    <a:pt x="353" y="131"/>
                  </a:lnTo>
                  <a:lnTo>
                    <a:pt x="329" y="129"/>
                  </a:lnTo>
                  <a:lnTo>
                    <a:pt x="305" y="127"/>
                  </a:lnTo>
                  <a:lnTo>
                    <a:pt x="282" y="125"/>
                  </a:lnTo>
                  <a:lnTo>
                    <a:pt x="259" y="124"/>
                  </a:lnTo>
                  <a:lnTo>
                    <a:pt x="238" y="124"/>
                  </a:lnTo>
                  <a:lnTo>
                    <a:pt x="221" y="122"/>
                  </a:lnTo>
                  <a:lnTo>
                    <a:pt x="208" y="124"/>
                  </a:lnTo>
                  <a:lnTo>
                    <a:pt x="197" y="125"/>
                  </a:lnTo>
                  <a:lnTo>
                    <a:pt x="187" y="126"/>
                  </a:lnTo>
                  <a:lnTo>
                    <a:pt x="178" y="129"/>
                  </a:lnTo>
                  <a:lnTo>
                    <a:pt x="171" y="133"/>
                  </a:lnTo>
                  <a:lnTo>
                    <a:pt x="163" y="136"/>
                  </a:lnTo>
                  <a:lnTo>
                    <a:pt x="158" y="140"/>
                  </a:lnTo>
                  <a:lnTo>
                    <a:pt x="152" y="146"/>
                  </a:lnTo>
                  <a:lnTo>
                    <a:pt x="147" y="152"/>
                  </a:lnTo>
                  <a:lnTo>
                    <a:pt x="144" y="158"/>
                  </a:lnTo>
                  <a:lnTo>
                    <a:pt x="142" y="165"/>
                  </a:lnTo>
                  <a:lnTo>
                    <a:pt x="140" y="172"/>
                  </a:lnTo>
                  <a:lnTo>
                    <a:pt x="136" y="188"/>
                  </a:lnTo>
                  <a:lnTo>
                    <a:pt x="135" y="204"/>
                  </a:lnTo>
                  <a:lnTo>
                    <a:pt x="135" y="411"/>
                  </a:lnTo>
                  <a:lnTo>
                    <a:pt x="136" y="427"/>
                  </a:lnTo>
                  <a:lnTo>
                    <a:pt x="140" y="443"/>
                  </a:lnTo>
                  <a:lnTo>
                    <a:pt x="142" y="451"/>
                  </a:lnTo>
                  <a:lnTo>
                    <a:pt x="144" y="458"/>
                  </a:lnTo>
                  <a:lnTo>
                    <a:pt x="147" y="465"/>
                  </a:lnTo>
                  <a:lnTo>
                    <a:pt x="152" y="471"/>
                  </a:lnTo>
                  <a:lnTo>
                    <a:pt x="158" y="477"/>
                  </a:lnTo>
                  <a:lnTo>
                    <a:pt x="163" y="481"/>
                  </a:lnTo>
                  <a:lnTo>
                    <a:pt x="171" y="486"/>
                  </a:lnTo>
                  <a:lnTo>
                    <a:pt x="178" y="489"/>
                  </a:lnTo>
                  <a:lnTo>
                    <a:pt x="187" y="493"/>
                  </a:lnTo>
                  <a:lnTo>
                    <a:pt x="197" y="494"/>
                  </a:lnTo>
                  <a:lnTo>
                    <a:pt x="208" y="496"/>
                  </a:lnTo>
                  <a:lnTo>
                    <a:pt x="221" y="496"/>
                  </a:lnTo>
                  <a:lnTo>
                    <a:pt x="240" y="496"/>
                  </a:lnTo>
                  <a:lnTo>
                    <a:pt x="258" y="495"/>
                  </a:lnTo>
                  <a:lnTo>
                    <a:pt x="277" y="494"/>
                  </a:lnTo>
                  <a:lnTo>
                    <a:pt x="301" y="490"/>
                  </a:lnTo>
                  <a:lnTo>
                    <a:pt x="301" y="308"/>
                  </a:lnTo>
                  <a:lnTo>
                    <a:pt x="429" y="308"/>
                  </a:lnTo>
                  <a:lnTo>
                    <a:pt x="429" y="589"/>
                  </a:lnTo>
                  <a:lnTo>
                    <a:pt x="404" y="596"/>
                  </a:lnTo>
                  <a:lnTo>
                    <a:pt x="378" y="601"/>
                  </a:lnTo>
                  <a:lnTo>
                    <a:pt x="352" y="606"/>
                  </a:lnTo>
                  <a:lnTo>
                    <a:pt x="326" y="610"/>
                  </a:lnTo>
                  <a:lnTo>
                    <a:pt x="300" y="614"/>
                  </a:lnTo>
                  <a:lnTo>
                    <a:pt x="273" y="616"/>
                  </a:lnTo>
                  <a:lnTo>
                    <a:pt x="247" y="617"/>
                  </a:lnTo>
                  <a:lnTo>
                    <a:pt x="221"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9" name="Rectangle 151"/>
            <p:cNvSpPr>
              <a:spLocks noChangeArrowheads="1"/>
            </p:cNvSpPr>
            <p:nvPr userDrawn="1"/>
          </p:nvSpPr>
          <p:spPr bwMode="auto">
            <a:xfrm>
              <a:off x="5200"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0" name="Freeform 152"/>
            <p:cNvSpPr>
              <a:spLocks/>
            </p:cNvSpPr>
            <p:nvPr userDrawn="1"/>
          </p:nvSpPr>
          <p:spPr bwMode="auto">
            <a:xfrm>
              <a:off x="5236" y="1788"/>
              <a:ext cx="55" cy="86"/>
            </a:xfrm>
            <a:custGeom>
              <a:avLst/>
              <a:gdLst>
                <a:gd name="T0" fmla="*/ 0 w 380"/>
                <a:gd name="T1" fmla="*/ 599 h 599"/>
                <a:gd name="T2" fmla="*/ 0 w 380"/>
                <a:gd name="T3" fmla="*/ 0 h 599"/>
                <a:gd name="T4" fmla="*/ 380 w 380"/>
                <a:gd name="T5" fmla="*/ 0 h 599"/>
                <a:gd name="T6" fmla="*/ 380 w 380"/>
                <a:gd name="T7" fmla="*/ 120 h 599"/>
                <a:gd name="T8" fmla="*/ 136 w 380"/>
                <a:gd name="T9" fmla="*/ 120 h 599"/>
                <a:gd name="T10" fmla="*/ 136 w 380"/>
                <a:gd name="T11" fmla="*/ 230 h 599"/>
                <a:gd name="T12" fmla="*/ 360 w 380"/>
                <a:gd name="T13" fmla="*/ 230 h 599"/>
                <a:gd name="T14" fmla="*/ 360 w 380"/>
                <a:gd name="T15" fmla="*/ 349 h 599"/>
                <a:gd name="T16" fmla="*/ 136 w 380"/>
                <a:gd name="T17" fmla="*/ 349 h 599"/>
                <a:gd name="T18" fmla="*/ 136 w 380"/>
                <a:gd name="T19" fmla="*/ 480 h 599"/>
                <a:gd name="T20" fmla="*/ 380 w 380"/>
                <a:gd name="T21" fmla="*/ 480 h 599"/>
                <a:gd name="T22" fmla="*/ 380 w 380"/>
                <a:gd name="T23" fmla="*/ 599 h 599"/>
                <a:gd name="T24" fmla="*/ 0 w 380"/>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599">
                  <a:moveTo>
                    <a:pt x="0" y="599"/>
                  </a:moveTo>
                  <a:lnTo>
                    <a:pt x="0" y="0"/>
                  </a:lnTo>
                  <a:lnTo>
                    <a:pt x="380" y="0"/>
                  </a:lnTo>
                  <a:lnTo>
                    <a:pt x="380" y="120"/>
                  </a:lnTo>
                  <a:lnTo>
                    <a:pt x="136" y="120"/>
                  </a:lnTo>
                  <a:lnTo>
                    <a:pt x="136" y="230"/>
                  </a:lnTo>
                  <a:lnTo>
                    <a:pt x="360" y="230"/>
                  </a:lnTo>
                  <a:lnTo>
                    <a:pt x="360" y="349"/>
                  </a:lnTo>
                  <a:lnTo>
                    <a:pt x="136" y="349"/>
                  </a:lnTo>
                  <a:lnTo>
                    <a:pt x="136" y="480"/>
                  </a:lnTo>
                  <a:lnTo>
                    <a:pt x="380" y="480"/>
                  </a:lnTo>
                  <a:lnTo>
                    <a:pt x="380"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1" name="Freeform 153"/>
            <p:cNvSpPr>
              <a:spLocks/>
            </p:cNvSpPr>
            <p:nvPr userDrawn="1"/>
          </p:nvSpPr>
          <p:spPr bwMode="auto">
            <a:xfrm>
              <a:off x="5303" y="1787"/>
              <a:ext cx="59" cy="88"/>
            </a:xfrm>
            <a:custGeom>
              <a:avLst/>
              <a:gdLst>
                <a:gd name="T0" fmla="*/ 143 w 416"/>
                <a:gd name="T1" fmla="*/ 615 h 617"/>
                <a:gd name="T2" fmla="*/ 66 w 416"/>
                <a:gd name="T3" fmla="*/ 601 h 617"/>
                <a:gd name="T4" fmla="*/ 0 w 416"/>
                <a:gd name="T5" fmla="*/ 579 h 617"/>
                <a:gd name="T6" fmla="*/ 65 w 416"/>
                <a:gd name="T7" fmla="*/ 486 h 617"/>
                <a:gd name="T8" fmla="*/ 129 w 416"/>
                <a:gd name="T9" fmla="*/ 498 h 617"/>
                <a:gd name="T10" fmla="*/ 197 w 416"/>
                <a:gd name="T11" fmla="*/ 503 h 617"/>
                <a:gd name="T12" fmla="*/ 246 w 416"/>
                <a:gd name="T13" fmla="*/ 498 h 617"/>
                <a:gd name="T14" fmla="*/ 265 w 416"/>
                <a:gd name="T15" fmla="*/ 490 h 617"/>
                <a:gd name="T16" fmla="*/ 275 w 416"/>
                <a:gd name="T17" fmla="*/ 477 h 617"/>
                <a:gd name="T18" fmla="*/ 280 w 416"/>
                <a:gd name="T19" fmla="*/ 440 h 617"/>
                <a:gd name="T20" fmla="*/ 276 w 416"/>
                <a:gd name="T21" fmla="*/ 401 h 617"/>
                <a:gd name="T22" fmla="*/ 267 w 416"/>
                <a:gd name="T23" fmla="*/ 386 h 617"/>
                <a:gd name="T24" fmla="*/ 245 w 416"/>
                <a:gd name="T25" fmla="*/ 375 h 617"/>
                <a:gd name="T26" fmla="*/ 179 w 416"/>
                <a:gd name="T27" fmla="*/ 358 h 617"/>
                <a:gd name="T28" fmla="*/ 109 w 416"/>
                <a:gd name="T29" fmla="*/ 339 h 617"/>
                <a:gd name="T30" fmla="*/ 61 w 416"/>
                <a:gd name="T31" fmla="*/ 318 h 617"/>
                <a:gd name="T32" fmla="*/ 32 w 416"/>
                <a:gd name="T33" fmla="*/ 288 h 617"/>
                <a:gd name="T34" fmla="*/ 17 w 416"/>
                <a:gd name="T35" fmla="*/ 248 h 617"/>
                <a:gd name="T36" fmla="*/ 12 w 416"/>
                <a:gd name="T37" fmla="*/ 191 h 617"/>
                <a:gd name="T38" fmla="*/ 13 w 416"/>
                <a:gd name="T39" fmla="*/ 126 h 617"/>
                <a:gd name="T40" fmla="*/ 26 w 416"/>
                <a:gd name="T41" fmla="*/ 77 h 617"/>
                <a:gd name="T42" fmla="*/ 42 w 416"/>
                <a:gd name="T43" fmla="*/ 50 h 617"/>
                <a:gd name="T44" fmla="*/ 59 w 416"/>
                <a:gd name="T45" fmla="*/ 34 h 617"/>
                <a:gd name="T46" fmla="*/ 81 w 416"/>
                <a:gd name="T47" fmla="*/ 22 h 617"/>
                <a:gd name="T48" fmla="*/ 138 w 416"/>
                <a:gd name="T49" fmla="*/ 6 h 617"/>
                <a:gd name="T50" fmla="*/ 219 w 416"/>
                <a:gd name="T51" fmla="*/ 0 h 617"/>
                <a:gd name="T52" fmla="*/ 283 w 416"/>
                <a:gd name="T53" fmla="*/ 3 h 617"/>
                <a:gd name="T54" fmla="*/ 353 w 416"/>
                <a:gd name="T55" fmla="*/ 11 h 617"/>
                <a:gd name="T56" fmla="*/ 389 w 416"/>
                <a:gd name="T57" fmla="*/ 134 h 617"/>
                <a:gd name="T58" fmla="*/ 260 w 416"/>
                <a:gd name="T59" fmla="*/ 118 h 617"/>
                <a:gd name="T60" fmla="*/ 184 w 416"/>
                <a:gd name="T61" fmla="*/ 119 h 617"/>
                <a:gd name="T62" fmla="*/ 165 w 416"/>
                <a:gd name="T63" fmla="*/ 125 h 617"/>
                <a:gd name="T64" fmla="*/ 154 w 416"/>
                <a:gd name="T65" fmla="*/ 135 h 617"/>
                <a:gd name="T66" fmla="*/ 147 w 416"/>
                <a:gd name="T67" fmla="*/ 156 h 617"/>
                <a:gd name="T68" fmla="*/ 148 w 416"/>
                <a:gd name="T69" fmla="*/ 205 h 617"/>
                <a:gd name="T70" fmla="*/ 156 w 416"/>
                <a:gd name="T71" fmla="*/ 221 h 617"/>
                <a:gd name="T72" fmla="*/ 172 w 416"/>
                <a:gd name="T73" fmla="*/ 232 h 617"/>
                <a:gd name="T74" fmla="*/ 213 w 416"/>
                <a:gd name="T75" fmla="*/ 245 h 617"/>
                <a:gd name="T76" fmla="*/ 298 w 416"/>
                <a:gd name="T77" fmla="*/ 267 h 617"/>
                <a:gd name="T78" fmla="*/ 356 w 416"/>
                <a:gd name="T79" fmla="*/ 290 h 617"/>
                <a:gd name="T80" fmla="*/ 391 w 416"/>
                <a:gd name="T81" fmla="*/ 316 h 617"/>
                <a:gd name="T82" fmla="*/ 409 w 416"/>
                <a:gd name="T83" fmla="*/ 352 h 617"/>
                <a:gd name="T84" fmla="*/ 415 w 416"/>
                <a:gd name="T85" fmla="*/ 399 h 617"/>
                <a:gd name="T86" fmla="*/ 416 w 416"/>
                <a:gd name="T87" fmla="*/ 462 h 617"/>
                <a:gd name="T88" fmla="*/ 407 w 416"/>
                <a:gd name="T89" fmla="*/ 518 h 617"/>
                <a:gd name="T90" fmla="*/ 390 w 416"/>
                <a:gd name="T91" fmla="*/ 555 h 617"/>
                <a:gd name="T92" fmla="*/ 374 w 416"/>
                <a:gd name="T93" fmla="*/ 573 h 617"/>
                <a:gd name="T94" fmla="*/ 353 w 416"/>
                <a:gd name="T95" fmla="*/ 588 h 617"/>
                <a:gd name="T96" fmla="*/ 306 w 416"/>
                <a:gd name="T97" fmla="*/ 607 h 617"/>
                <a:gd name="T98" fmla="*/ 227 w 416"/>
                <a:gd name="T99"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6" h="617">
                  <a:moveTo>
                    <a:pt x="195" y="617"/>
                  </a:moveTo>
                  <a:lnTo>
                    <a:pt x="169" y="617"/>
                  </a:lnTo>
                  <a:lnTo>
                    <a:pt x="143" y="615"/>
                  </a:lnTo>
                  <a:lnTo>
                    <a:pt x="117" y="611"/>
                  </a:lnTo>
                  <a:lnTo>
                    <a:pt x="91" y="607"/>
                  </a:lnTo>
                  <a:lnTo>
                    <a:pt x="66" y="601"/>
                  </a:lnTo>
                  <a:lnTo>
                    <a:pt x="42" y="595"/>
                  </a:lnTo>
                  <a:lnTo>
                    <a:pt x="21" y="587"/>
                  </a:lnTo>
                  <a:lnTo>
                    <a:pt x="0" y="579"/>
                  </a:lnTo>
                  <a:lnTo>
                    <a:pt x="23" y="475"/>
                  </a:lnTo>
                  <a:lnTo>
                    <a:pt x="43" y="480"/>
                  </a:lnTo>
                  <a:lnTo>
                    <a:pt x="65" y="486"/>
                  </a:lnTo>
                  <a:lnTo>
                    <a:pt x="86" y="491"/>
                  </a:lnTo>
                  <a:lnTo>
                    <a:pt x="108" y="495"/>
                  </a:lnTo>
                  <a:lnTo>
                    <a:pt x="129" y="498"/>
                  </a:lnTo>
                  <a:lnTo>
                    <a:pt x="151" y="502"/>
                  </a:lnTo>
                  <a:lnTo>
                    <a:pt x="173" y="503"/>
                  </a:lnTo>
                  <a:lnTo>
                    <a:pt x="197" y="503"/>
                  </a:lnTo>
                  <a:lnTo>
                    <a:pt x="221" y="503"/>
                  </a:lnTo>
                  <a:lnTo>
                    <a:pt x="239" y="500"/>
                  </a:lnTo>
                  <a:lnTo>
                    <a:pt x="246" y="498"/>
                  </a:lnTo>
                  <a:lnTo>
                    <a:pt x="253" y="496"/>
                  </a:lnTo>
                  <a:lnTo>
                    <a:pt x="260" y="494"/>
                  </a:lnTo>
                  <a:lnTo>
                    <a:pt x="265" y="490"/>
                  </a:lnTo>
                  <a:lnTo>
                    <a:pt x="269" y="486"/>
                  </a:lnTo>
                  <a:lnTo>
                    <a:pt x="272" y="481"/>
                  </a:lnTo>
                  <a:lnTo>
                    <a:pt x="275" y="477"/>
                  </a:lnTo>
                  <a:lnTo>
                    <a:pt x="277" y="470"/>
                  </a:lnTo>
                  <a:lnTo>
                    <a:pt x="279" y="457"/>
                  </a:lnTo>
                  <a:lnTo>
                    <a:pt x="280" y="440"/>
                  </a:lnTo>
                  <a:lnTo>
                    <a:pt x="279" y="421"/>
                  </a:lnTo>
                  <a:lnTo>
                    <a:pt x="278" y="407"/>
                  </a:lnTo>
                  <a:lnTo>
                    <a:pt x="276" y="401"/>
                  </a:lnTo>
                  <a:lnTo>
                    <a:pt x="274" y="395"/>
                  </a:lnTo>
                  <a:lnTo>
                    <a:pt x="270" y="390"/>
                  </a:lnTo>
                  <a:lnTo>
                    <a:pt x="267" y="386"/>
                  </a:lnTo>
                  <a:lnTo>
                    <a:pt x="261" y="383"/>
                  </a:lnTo>
                  <a:lnTo>
                    <a:pt x="254" y="378"/>
                  </a:lnTo>
                  <a:lnTo>
                    <a:pt x="245" y="375"/>
                  </a:lnTo>
                  <a:lnTo>
                    <a:pt x="236" y="371"/>
                  </a:lnTo>
                  <a:lnTo>
                    <a:pt x="212" y="365"/>
                  </a:lnTo>
                  <a:lnTo>
                    <a:pt x="179" y="358"/>
                  </a:lnTo>
                  <a:lnTo>
                    <a:pt x="153" y="351"/>
                  </a:lnTo>
                  <a:lnTo>
                    <a:pt x="129" y="346"/>
                  </a:lnTo>
                  <a:lnTo>
                    <a:pt x="109" y="339"/>
                  </a:lnTo>
                  <a:lnTo>
                    <a:pt x="91" y="333"/>
                  </a:lnTo>
                  <a:lnTo>
                    <a:pt x="75" y="325"/>
                  </a:lnTo>
                  <a:lnTo>
                    <a:pt x="61" y="318"/>
                  </a:lnTo>
                  <a:lnTo>
                    <a:pt x="50" y="309"/>
                  </a:lnTo>
                  <a:lnTo>
                    <a:pt x="40" y="300"/>
                  </a:lnTo>
                  <a:lnTo>
                    <a:pt x="32" y="288"/>
                  </a:lnTo>
                  <a:lnTo>
                    <a:pt x="25" y="276"/>
                  </a:lnTo>
                  <a:lnTo>
                    <a:pt x="21" y="263"/>
                  </a:lnTo>
                  <a:lnTo>
                    <a:pt x="17" y="248"/>
                  </a:lnTo>
                  <a:lnTo>
                    <a:pt x="14" y="230"/>
                  </a:lnTo>
                  <a:lnTo>
                    <a:pt x="13" y="212"/>
                  </a:lnTo>
                  <a:lnTo>
                    <a:pt x="12" y="191"/>
                  </a:lnTo>
                  <a:lnTo>
                    <a:pt x="12" y="167"/>
                  </a:lnTo>
                  <a:lnTo>
                    <a:pt x="12" y="146"/>
                  </a:lnTo>
                  <a:lnTo>
                    <a:pt x="13" y="126"/>
                  </a:lnTo>
                  <a:lnTo>
                    <a:pt x="16" y="108"/>
                  </a:lnTo>
                  <a:lnTo>
                    <a:pt x="21" y="91"/>
                  </a:lnTo>
                  <a:lnTo>
                    <a:pt x="26" y="77"/>
                  </a:lnTo>
                  <a:lnTo>
                    <a:pt x="33" y="62"/>
                  </a:lnTo>
                  <a:lnTo>
                    <a:pt x="38" y="56"/>
                  </a:lnTo>
                  <a:lnTo>
                    <a:pt x="42" y="50"/>
                  </a:lnTo>
                  <a:lnTo>
                    <a:pt x="48" y="44"/>
                  </a:lnTo>
                  <a:lnTo>
                    <a:pt x="53" y="40"/>
                  </a:lnTo>
                  <a:lnTo>
                    <a:pt x="59" y="34"/>
                  </a:lnTo>
                  <a:lnTo>
                    <a:pt x="66" y="29"/>
                  </a:lnTo>
                  <a:lnTo>
                    <a:pt x="73" y="26"/>
                  </a:lnTo>
                  <a:lnTo>
                    <a:pt x="81" y="22"/>
                  </a:lnTo>
                  <a:lnTo>
                    <a:pt x="98" y="15"/>
                  </a:lnTo>
                  <a:lnTo>
                    <a:pt x="117" y="10"/>
                  </a:lnTo>
                  <a:lnTo>
                    <a:pt x="138" y="6"/>
                  </a:lnTo>
                  <a:lnTo>
                    <a:pt x="163" y="3"/>
                  </a:lnTo>
                  <a:lnTo>
                    <a:pt x="190" y="1"/>
                  </a:lnTo>
                  <a:lnTo>
                    <a:pt x="219" y="0"/>
                  </a:lnTo>
                  <a:lnTo>
                    <a:pt x="240" y="0"/>
                  </a:lnTo>
                  <a:lnTo>
                    <a:pt x="261" y="1"/>
                  </a:lnTo>
                  <a:lnTo>
                    <a:pt x="283" y="3"/>
                  </a:lnTo>
                  <a:lnTo>
                    <a:pt x="305" y="5"/>
                  </a:lnTo>
                  <a:lnTo>
                    <a:pt x="329" y="8"/>
                  </a:lnTo>
                  <a:lnTo>
                    <a:pt x="353" y="11"/>
                  </a:lnTo>
                  <a:lnTo>
                    <a:pt x="377" y="15"/>
                  </a:lnTo>
                  <a:lnTo>
                    <a:pt x="402" y="20"/>
                  </a:lnTo>
                  <a:lnTo>
                    <a:pt x="389" y="134"/>
                  </a:lnTo>
                  <a:lnTo>
                    <a:pt x="341" y="126"/>
                  </a:lnTo>
                  <a:lnTo>
                    <a:pt x="300" y="120"/>
                  </a:lnTo>
                  <a:lnTo>
                    <a:pt x="260" y="118"/>
                  </a:lnTo>
                  <a:lnTo>
                    <a:pt x="222" y="117"/>
                  </a:lnTo>
                  <a:lnTo>
                    <a:pt x="200" y="117"/>
                  </a:lnTo>
                  <a:lnTo>
                    <a:pt x="184" y="119"/>
                  </a:lnTo>
                  <a:lnTo>
                    <a:pt x="177" y="120"/>
                  </a:lnTo>
                  <a:lnTo>
                    <a:pt x="171" y="122"/>
                  </a:lnTo>
                  <a:lnTo>
                    <a:pt x="165" y="125"/>
                  </a:lnTo>
                  <a:lnTo>
                    <a:pt x="162" y="127"/>
                  </a:lnTo>
                  <a:lnTo>
                    <a:pt x="157" y="130"/>
                  </a:lnTo>
                  <a:lnTo>
                    <a:pt x="154" y="135"/>
                  </a:lnTo>
                  <a:lnTo>
                    <a:pt x="152" y="139"/>
                  </a:lnTo>
                  <a:lnTo>
                    <a:pt x="151" y="144"/>
                  </a:lnTo>
                  <a:lnTo>
                    <a:pt x="147" y="156"/>
                  </a:lnTo>
                  <a:lnTo>
                    <a:pt x="147" y="172"/>
                  </a:lnTo>
                  <a:lnTo>
                    <a:pt x="147" y="191"/>
                  </a:lnTo>
                  <a:lnTo>
                    <a:pt x="148" y="205"/>
                  </a:lnTo>
                  <a:lnTo>
                    <a:pt x="151" y="211"/>
                  </a:lnTo>
                  <a:lnTo>
                    <a:pt x="153" y="217"/>
                  </a:lnTo>
                  <a:lnTo>
                    <a:pt x="156" y="221"/>
                  </a:lnTo>
                  <a:lnTo>
                    <a:pt x="161" y="225"/>
                  </a:lnTo>
                  <a:lnTo>
                    <a:pt x="165" y="229"/>
                  </a:lnTo>
                  <a:lnTo>
                    <a:pt x="172" y="232"/>
                  </a:lnTo>
                  <a:lnTo>
                    <a:pt x="180" y="235"/>
                  </a:lnTo>
                  <a:lnTo>
                    <a:pt x="189" y="238"/>
                  </a:lnTo>
                  <a:lnTo>
                    <a:pt x="213" y="245"/>
                  </a:lnTo>
                  <a:lnTo>
                    <a:pt x="244" y="253"/>
                  </a:lnTo>
                  <a:lnTo>
                    <a:pt x="274" y="259"/>
                  </a:lnTo>
                  <a:lnTo>
                    <a:pt x="298" y="267"/>
                  </a:lnTo>
                  <a:lnTo>
                    <a:pt x="321" y="274"/>
                  </a:lnTo>
                  <a:lnTo>
                    <a:pt x="340" y="282"/>
                  </a:lnTo>
                  <a:lnTo>
                    <a:pt x="356" y="290"/>
                  </a:lnTo>
                  <a:lnTo>
                    <a:pt x="371" y="297"/>
                  </a:lnTo>
                  <a:lnTo>
                    <a:pt x="382" y="306"/>
                  </a:lnTo>
                  <a:lnTo>
                    <a:pt x="391" y="316"/>
                  </a:lnTo>
                  <a:lnTo>
                    <a:pt x="399" y="328"/>
                  </a:lnTo>
                  <a:lnTo>
                    <a:pt x="405" y="339"/>
                  </a:lnTo>
                  <a:lnTo>
                    <a:pt x="409" y="352"/>
                  </a:lnTo>
                  <a:lnTo>
                    <a:pt x="412" y="367"/>
                  </a:lnTo>
                  <a:lnTo>
                    <a:pt x="414" y="383"/>
                  </a:lnTo>
                  <a:lnTo>
                    <a:pt x="415" y="399"/>
                  </a:lnTo>
                  <a:lnTo>
                    <a:pt x="416" y="420"/>
                  </a:lnTo>
                  <a:lnTo>
                    <a:pt x="416" y="440"/>
                  </a:lnTo>
                  <a:lnTo>
                    <a:pt x="416" y="462"/>
                  </a:lnTo>
                  <a:lnTo>
                    <a:pt x="414" y="482"/>
                  </a:lnTo>
                  <a:lnTo>
                    <a:pt x="411" y="500"/>
                  </a:lnTo>
                  <a:lnTo>
                    <a:pt x="407" y="518"/>
                  </a:lnTo>
                  <a:lnTo>
                    <a:pt x="401" y="534"/>
                  </a:lnTo>
                  <a:lnTo>
                    <a:pt x="394" y="549"/>
                  </a:lnTo>
                  <a:lnTo>
                    <a:pt x="390" y="555"/>
                  </a:lnTo>
                  <a:lnTo>
                    <a:pt x="384" y="562"/>
                  </a:lnTo>
                  <a:lnTo>
                    <a:pt x="380" y="568"/>
                  </a:lnTo>
                  <a:lnTo>
                    <a:pt x="374" y="573"/>
                  </a:lnTo>
                  <a:lnTo>
                    <a:pt x="367" y="579"/>
                  </a:lnTo>
                  <a:lnTo>
                    <a:pt x="361" y="583"/>
                  </a:lnTo>
                  <a:lnTo>
                    <a:pt x="353" y="588"/>
                  </a:lnTo>
                  <a:lnTo>
                    <a:pt x="345" y="592"/>
                  </a:lnTo>
                  <a:lnTo>
                    <a:pt x="327" y="600"/>
                  </a:lnTo>
                  <a:lnTo>
                    <a:pt x="306" y="607"/>
                  </a:lnTo>
                  <a:lnTo>
                    <a:pt x="283" y="611"/>
                  </a:lnTo>
                  <a:lnTo>
                    <a:pt x="257" y="615"/>
                  </a:lnTo>
                  <a:lnTo>
                    <a:pt x="227" y="617"/>
                  </a:lnTo>
                  <a:lnTo>
                    <a:pt x="195"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sp>
        <p:nvSpPr>
          <p:cNvPr id="112" name="TextBox 111"/>
          <p:cNvSpPr txBox="1"/>
          <p:nvPr/>
        </p:nvSpPr>
        <p:spPr>
          <a:xfrm>
            <a:off x="4141674" y="4989350"/>
            <a:ext cx="3897149" cy="428131"/>
          </a:xfrm>
          <a:prstGeom prst="rect">
            <a:avLst/>
          </a:prstGeom>
          <a:noFill/>
        </p:spPr>
        <p:txBody>
          <a:bodyPr wrap="square" rtlCol="0">
            <a:spAutoFit/>
          </a:bodyPr>
          <a:lstStyle/>
          <a:p>
            <a:pPr algn="ctr"/>
            <a:r>
              <a:rPr lang="tr-TR"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HAKKIMIZDA</a:t>
            </a:r>
            <a:endParaRPr lang="id-ID"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84550280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ppt_x"/>
                                          </p:val>
                                        </p:tav>
                                        <p:tav tm="100000">
                                          <p:val>
                                            <p:strVal val="#ppt_x"/>
                                          </p:val>
                                        </p:tav>
                                      </p:tavLst>
                                    </p:anim>
                                    <p:anim calcmode="lin" valueType="num">
                                      <p:cBhvr additive="base">
                                        <p:cTn id="12" dur="75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ppt_x"/>
                                          </p:val>
                                        </p:tav>
                                        <p:tav tm="100000">
                                          <p:val>
                                            <p:strVal val="#ppt_x"/>
                                          </p:val>
                                        </p:tav>
                                      </p:tavLst>
                                    </p:anim>
                                    <p:anim calcmode="lin" valueType="num">
                                      <p:cBhvr additive="base">
                                        <p:cTn id="20" dur="750" fill="hold"/>
                                        <p:tgtEl>
                                          <p:spTgt spid="14"/>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2" presetClass="entr" presetSubtype="4" decel="10000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 calcmode="lin" valueType="num">
                                      <p:cBhvr additive="base">
                                        <p:cTn id="26" dur="750" fill="hold"/>
                                        <p:tgtEl>
                                          <p:spTgt spid="112"/>
                                        </p:tgtEl>
                                        <p:attrNameLst>
                                          <p:attrName>ppt_x</p:attrName>
                                        </p:attrNameLst>
                                      </p:cBhvr>
                                      <p:tavLst>
                                        <p:tav tm="0">
                                          <p:val>
                                            <p:strVal val="#ppt_x"/>
                                          </p:val>
                                        </p:tav>
                                        <p:tav tm="100000">
                                          <p:val>
                                            <p:strVal val="#ppt_x"/>
                                          </p:val>
                                        </p:tav>
                                      </p:tavLst>
                                    </p:anim>
                                    <p:anim calcmode="lin" valueType="num">
                                      <p:cBhvr additive="base">
                                        <p:cTn id="27" dur="750" fill="hold"/>
                                        <p:tgtEl>
                                          <p:spTgt spid="1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4" grpId="0"/>
      <p:bldP spid="15" grpId="0"/>
      <p:bldP spid="12" grpId="0"/>
      <p:bldP spid="1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1. Veri Toplamak</a:t>
            </a:r>
          </a:p>
          <a:p>
            <a:endParaRPr lang="en-US" dirty="0"/>
          </a:p>
        </p:txBody>
      </p:sp>
      <p:sp>
        <p:nvSpPr>
          <p:cNvPr id="3" name="Text Placeholder 2"/>
          <p:cNvSpPr>
            <a:spLocks noGrp="1"/>
          </p:cNvSpPr>
          <p:nvPr>
            <p:ph type="body" sz="quarter" idx="12"/>
          </p:nvPr>
        </p:nvSpPr>
        <p:spPr/>
        <p:txBody>
          <a:bodyPr/>
          <a:lstStyle/>
          <a:p>
            <a:endParaRPr lang="en-US" dirty="0">
              <a:solidFill>
                <a:srgbClr val="656D78"/>
              </a:solidFill>
            </a:endParaRPr>
          </a:p>
        </p:txBody>
      </p:sp>
      <p:sp>
        <p:nvSpPr>
          <p:cNvPr id="21" name="TextBox 20"/>
          <p:cNvSpPr txBox="1"/>
          <p:nvPr/>
        </p:nvSpPr>
        <p:spPr>
          <a:xfrm>
            <a:off x="5214257" y="1713375"/>
            <a:ext cx="6054634" cy="4031873"/>
          </a:xfrm>
          <a:prstGeom prst="rect">
            <a:avLst/>
          </a:prstGeom>
          <a:noFill/>
        </p:spPr>
        <p:txBody>
          <a:bodyPr wrap="square" rtlCol="0">
            <a:spAutoFit/>
          </a:bodyPr>
          <a:lstStyle/>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Veri toplayabileceğimiz cihazların ve yazılımların tespiti</a:t>
            </a:r>
          </a:p>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Uygun Veritabanı seçimi</a:t>
            </a:r>
          </a:p>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Tablo ve isimlendirme standartlarının oluşturulması</a:t>
            </a:r>
          </a:p>
          <a:p>
            <a:pPr marL="342900" indent="-342900">
              <a:buFont typeface="Arial" panose="020B0604020202020204" pitchFamily="34" charset="0"/>
              <a:buChar char="•"/>
            </a:pPr>
            <a:r>
              <a:rPr lang="tr-TR" sz="3200" dirty="0" err="1">
                <a:latin typeface="Times New Roman" panose="02020603050405020304" pitchFamily="18" charset="0"/>
                <a:cs typeface="Times New Roman" panose="02020603050405020304" pitchFamily="18" charset="0"/>
              </a:rPr>
              <a:t>Veritabanına</a:t>
            </a:r>
            <a:r>
              <a:rPr lang="tr-TR" sz="3200" dirty="0">
                <a:latin typeface="Times New Roman" panose="02020603050405020304" pitchFamily="18" charset="0"/>
                <a:cs typeface="Times New Roman" panose="02020603050405020304" pitchFamily="18" charset="0"/>
              </a:rPr>
              <a:t> belirli aralıklar ile ilgili verilerin gönderilmesi ve kayıt altına alınması</a:t>
            </a:r>
          </a:p>
        </p:txBody>
      </p:sp>
      <p:pic>
        <p:nvPicPr>
          <p:cNvPr id="5130" name="Picture 10" descr="10 Major Practices to Execute in REST API Development">
            <a:extLst>
              <a:ext uri="{FF2B5EF4-FFF2-40B4-BE49-F238E27FC236}">
                <a16:creationId xmlns:a16="http://schemas.microsoft.com/office/drawing/2014/main" id="{8A1086C9-DBDF-42F9-BFC0-A71A10B721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228" y="1444015"/>
            <a:ext cx="4855029" cy="184491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7B9163CF-A339-40D4-8991-97DCC5229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2569" y="4494959"/>
            <a:ext cx="2542052" cy="190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235980"/>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2. Veri Analizi</a:t>
            </a:r>
            <a:endParaRPr lang="en-US"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Text Placeholder 2"/>
          <p:cNvSpPr>
            <a:spLocks noGrp="1"/>
          </p:cNvSpPr>
          <p:nvPr>
            <p:ph type="body" sz="quarter" idx="12"/>
          </p:nvPr>
        </p:nvSpPr>
        <p:spPr/>
        <p:txBody>
          <a:bodyPr/>
          <a:lstStyle/>
          <a:p>
            <a:endParaRPr lang="en-US" dirty="0">
              <a:solidFill>
                <a:srgbClr val="656D78"/>
              </a:solidFill>
            </a:endParaRPr>
          </a:p>
        </p:txBody>
      </p:sp>
      <p:grpSp>
        <p:nvGrpSpPr>
          <p:cNvPr id="4" name="Group 3"/>
          <p:cNvGrpSpPr/>
          <p:nvPr/>
        </p:nvGrpSpPr>
        <p:grpSpPr>
          <a:xfrm>
            <a:off x="0" y="1793631"/>
            <a:ext cx="4913317" cy="3931785"/>
            <a:chOff x="0" y="1793631"/>
            <a:chExt cx="4913317" cy="3931785"/>
          </a:xfrm>
        </p:grpSpPr>
        <p:grpSp>
          <p:nvGrpSpPr>
            <p:cNvPr id="5" name="Group 4"/>
            <p:cNvGrpSpPr/>
            <p:nvPr/>
          </p:nvGrpSpPr>
          <p:grpSpPr>
            <a:xfrm>
              <a:off x="0" y="1793631"/>
              <a:ext cx="4913317" cy="3931785"/>
              <a:chOff x="0" y="1146455"/>
              <a:chExt cx="6897687" cy="5519738"/>
            </a:xfrm>
          </p:grpSpPr>
          <p:sp>
            <p:nvSpPr>
              <p:cNvPr id="9" name="Rectangle 8"/>
              <p:cNvSpPr>
                <a:spLocks noChangeArrowheads="1"/>
              </p:cNvSpPr>
              <p:nvPr/>
            </p:nvSpPr>
            <p:spPr bwMode="auto">
              <a:xfrm>
                <a:off x="4805362" y="2002118"/>
                <a:ext cx="1587" cy="1588"/>
              </a:xfrm>
              <a:prstGeom prst="rect">
                <a:avLst/>
              </a:prstGeom>
              <a:solidFill>
                <a:srgbClr val="F9B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9"/>
              <p:cNvSpPr>
                <a:spLocks/>
              </p:cNvSpPr>
              <p:nvPr/>
            </p:nvSpPr>
            <p:spPr bwMode="auto">
              <a:xfrm>
                <a:off x="4841875" y="1146455"/>
                <a:ext cx="1346200" cy="1712913"/>
              </a:xfrm>
              <a:custGeom>
                <a:avLst/>
                <a:gdLst>
                  <a:gd name="T0" fmla="*/ 598 w 598"/>
                  <a:gd name="T1" fmla="*/ 377 h 760"/>
                  <a:gd name="T2" fmla="*/ 594 w 598"/>
                  <a:gd name="T3" fmla="*/ 374 h 760"/>
                  <a:gd name="T4" fmla="*/ 593 w 598"/>
                  <a:gd name="T5" fmla="*/ 374 h 760"/>
                  <a:gd name="T6" fmla="*/ 588 w 598"/>
                  <a:gd name="T7" fmla="*/ 371 h 760"/>
                  <a:gd name="T8" fmla="*/ 585 w 598"/>
                  <a:gd name="T9" fmla="*/ 372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2 h 760"/>
                  <a:gd name="T24" fmla="*/ 445 w 598"/>
                  <a:gd name="T25" fmla="*/ 325 h 760"/>
                  <a:gd name="T26" fmla="*/ 455 w 598"/>
                  <a:gd name="T27" fmla="*/ 316 h 760"/>
                  <a:gd name="T28" fmla="*/ 470 w 598"/>
                  <a:gd name="T29" fmla="*/ 316 h 760"/>
                  <a:gd name="T30" fmla="*/ 492 w 598"/>
                  <a:gd name="T31" fmla="*/ 304 h 760"/>
                  <a:gd name="T32" fmla="*/ 467 w 598"/>
                  <a:gd name="T33" fmla="*/ 296 h 760"/>
                  <a:gd name="T34" fmla="*/ 444 w 598"/>
                  <a:gd name="T35" fmla="*/ 298 h 760"/>
                  <a:gd name="T36" fmla="*/ 428 w 598"/>
                  <a:gd name="T37" fmla="*/ 8 h 760"/>
                  <a:gd name="T38" fmla="*/ 347 w 598"/>
                  <a:gd name="T39" fmla="*/ 4 h 760"/>
                  <a:gd name="T40" fmla="*/ 332 w 598"/>
                  <a:gd name="T41" fmla="*/ 47 h 760"/>
                  <a:gd name="T42" fmla="*/ 342 w 598"/>
                  <a:gd name="T43" fmla="*/ 47 h 760"/>
                  <a:gd name="T44" fmla="*/ 337 w 598"/>
                  <a:gd name="T45" fmla="*/ 96 h 760"/>
                  <a:gd name="T46" fmla="*/ 324 w 598"/>
                  <a:gd name="T47" fmla="*/ 105 h 760"/>
                  <a:gd name="T48" fmla="*/ 287 w 598"/>
                  <a:gd name="T49" fmla="*/ 341 h 760"/>
                  <a:gd name="T50" fmla="*/ 213 w 598"/>
                  <a:gd name="T51" fmla="*/ 351 h 760"/>
                  <a:gd name="T52" fmla="*/ 85 w 598"/>
                  <a:gd name="T53" fmla="*/ 368 h 760"/>
                  <a:gd name="T54" fmla="*/ 64 w 598"/>
                  <a:gd name="T55" fmla="*/ 241 h 760"/>
                  <a:gd name="T56" fmla="*/ 9 w 598"/>
                  <a:gd name="T57" fmla="*/ 241 h 760"/>
                  <a:gd name="T58" fmla="*/ 0 w 598"/>
                  <a:gd name="T59" fmla="*/ 376 h 760"/>
                  <a:gd name="T60" fmla="*/ 4 w 598"/>
                  <a:gd name="T61" fmla="*/ 377 h 760"/>
                  <a:gd name="T62" fmla="*/ 4 w 598"/>
                  <a:gd name="T63" fmla="*/ 382 h 760"/>
                  <a:gd name="T64" fmla="*/ 0 w 598"/>
                  <a:gd name="T65" fmla="*/ 384 h 760"/>
                  <a:gd name="T66" fmla="*/ 9 w 598"/>
                  <a:gd name="T67" fmla="*/ 518 h 760"/>
                  <a:gd name="T68" fmla="*/ 64 w 598"/>
                  <a:gd name="T69" fmla="*/ 518 h 760"/>
                  <a:gd name="T70" fmla="*/ 85 w 598"/>
                  <a:gd name="T71" fmla="*/ 391 h 760"/>
                  <a:gd name="T72" fmla="*/ 213 w 598"/>
                  <a:gd name="T73" fmla="*/ 408 h 760"/>
                  <a:gd name="T74" fmla="*/ 287 w 598"/>
                  <a:gd name="T75" fmla="*/ 418 h 760"/>
                  <a:gd name="T76" fmla="*/ 324 w 598"/>
                  <a:gd name="T77" fmla="*/ 654 h 760"/>
                  <a:gd name="T78" fmla="*/ 337 w 598"/>
                  <a:gd name="T79" fmla="*/ 663 h 760"/>
                  <a:gd name="T80" fmla="*/ 342 w 598"/>
                  <a:gd name="T81" fmla="*/ 712 h 760"/>
                  <a:gd name="T82" fmla="*/ 332 w 598"/>
                  <a:gd name="T83" fmla="*/ 712 h 760"/>
                  <a:gd name="T84" fmla="*/ 347 w 598"/>
                  <a:gd name="T85" fmla="*/ 755 h 760"/>
                  <a:gd name="T86" fmla="*/ 428 w 598"/>
                  <a:gd name="T87" fmla="*/ 752 h 760"/>
                  <a:gd name="T88" fmla="*/ 444 w 598"/>
                  <a:gd name="T89" fmla="*/ 461 h 760"/>
                  <a:gd name="T90" fmla="*/ 467 w 598"/>
                  <a:gd name="T91" fmla="*/ 463 h 760"/>
                  <a:gd name="T92" fmla="*/ 492 w 598"/>
                  <a:gd name="T93" fmla="*/ 455 h 760"/>
                  <a:gd name="T94" fmla="*/ 470 w 598"/>
                  <a:gd name="T95" fmla="*/ 443 h 760"/>
                  <a:gd name="T96" fmla="*/ 455 w 598"/>
                  <a:gd name="T97" fmla="*/ 443 h 760"/>
                  <a:gd name="T98" fmla="*/ 445 w 598"/>
                  <a:gd name="T99" fmla="*/ 434 h 760"/>
                  <a:gd name="T100" fmla="*/ 446 w 598"/>
                  <a:gd name="T101" fmla="*/ 427 h 760"/>
                  <a:gd name="T102" fmla="*/ 547 w 598"/>
                  <a:gd name="T103" fmla="*/ 429 h 760"/>
                  <a:gd name="T104" fmla="*/ 561 w 598"/>
                  <a:gd name="T105" fmla="*/ 398 h 760"/>
                  <a:gd name="T106" fmla="*/ 566 w 598"/>
                  <a:gd name="T107" fmla="*/ 400 h 760"/>
                  <a:gd name="T108" fmla="*/ 569 w 598"/>
                  <a:gd name="T109" fmla="*/ 452 h 760"/>
                  <a:gd name="T110" fmla="*/ 592 w 598"/>
                  <a:gd name="T111" fmla="*/ 439 h 760"/>
                  <a:gd name="T112" fmla="*/ 582 w 598"/>
                  <a:gd name="T113" fmla="*/ 390 h 760"/>
                  <a:gd name="T114" fmla="*/ 585 w 598"/>
                  <a:gd name="T115" fmla="*/ 387 h 760"/>
                  <a:gd name="T116" fmla="*/ 588 w 598"/>
                  <a:gd name="T117" fmla="*/ 388 h 760"/>
                  <a:gd name="T118" fmla="*/ 593 w 598"/>
                  <a:gd name="T119" fmla="*/ 385 h 760"/>
                  <a:gd name="T120" fmla="*/ 594 w 598"/>
                  <a:gd name="T121" fmla="*/ 385 h 760"/>
                  <a:gd name="T122" fmla="*/ 598 w 598"/>
                  <a:gd name="T123" fmla="*/ 382 h 760"/>
                  <a:gd name="T124" fmla="*/ 598 w 598"/>
                  <a:gd name="T125" fmla="*/ 377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7"/>
                    </a:moveTo>
                    <a:cubicBezTo>
                      <a:pt x="598" y="375"/>
                      <a:pt x="596" y="374"/>
                      <a:pt x="594" y="374"/>
                    </a:cubicBezTo>
                    <a:cubicBezTo>
                      <a:pt x="594" y="374"/>
                      <a:pt x="593" y="374"/>
                      <a:pt x="593" y="374"/>
                    </a:cubicBezTo>
                    <a:cubicBezTo>
                      <a:pt x="592" y="372"/>
                      <a:pt x="590" y="371"/>
                      <a:pt x="588" y="371"/>
                    </a:cubicBezTo>
                    <a:cubicBezTo>
                      <a:pt x="587" y="371"/>
                      <a:pt x="586" y="372"/>
                      <a:pt x="585" y="372"/>
                    </a:cubicBezTo>
                    <a:cubicBezTo>
                      <a:pt x="584" y="371"/>
                      <a:pt x="583" y="370"/>
                      <a:pt x="582" y="369"/>
                    </a:cubicBezTo>
                    <a:cubicBezTo>
                      <a:pt x="588" y="356"/>
                      <a:pt x="598" y="329"/>
                      <a:pt x="592" y="320"/>
                    </a:cubicBezTo>
                    <a:cubicBezTo>
                      <a:pt x="584" y="307"/>
                      <a:pt x="579" y="301"/>
                      <a:pt x="569" y="308"/>
                    </a:cubicBezTo>
                    <a:cubicBezTo>
                      <a:pt x="563" y="312"/>
                      <a:pt x="564" y="341"/>
                      <a:pt x="566" y="360"/>
                    </a:cubicBezTo>
                    <a:cubicBezTo>
                      <a:pt x="564" y="360"/>
                      <a:pt x="563" y="360"/>
                      <a:pt x="561" y="361"/>
                    </a:cubicBezTo>
                    <a:cubicBezTo>
                      <a:pt x="562" y="347"/>
                      <a:pt x="559" y="330"/>
                      <a:pt x="547" y="331"/>
                    </a:cubicBezTo>
                    <a:cubicBezTo>
                      <a:pt x="526" y="331"/>
                      <a:pt x="446" y="332"/>
                      <a:pt x="446" y="332"/>
                    </a:cubicBezTo>
                    <a:cubicBezTo>
                      <a:pt x="446" y="332"/>
                      <a:pt x="446" y="330"/>
                      <a:pt x="445" y="325"/>
                    </a:cubicBezTo>
                    <a:cubicBezTo>
                      <a:pt x="455" y="316"/>
                      <a:pt x="455" y="316"/>
                      <a:pt x="455" y="316"/>
                    </a:cubicBezTo>
                    <a:cubicBezTo>
                      <a:pt x="470" y="316"/>
                      <a:pt x="470" y="316"/>
                      <a:pt x="470" y="316"/>
                    </a:cubicBezTo>
                    <a:cubicBezTo>
                      <a:pt x="479" y="316"/>
                      <a:pt x="492" y="311"/>
                      <a:pt x="492" y="304"/>
                    </a:cubicBezTo>
                    <a:cubicBezTo>
                      <a:pt x="492" y="297"/>
                      <a:pt x="481" y="296"/>
                      <a:pt x="467" y="296"/>
                    </a:cubicBezTo>
                    <a:cubicBezTo>
                      <a:pt x="460" y="296"/>
                      <a:pt x="451" y="297"/>
                      <a:pt x="444" y="298"/>
                    </a:cubicBezTo>
                    <a:cubicBezTo>
                      <a:pt x="441" y="216"/>
                      <a:pt x="431" y="13"/>
                      <a:pt x="428" y="8"/>
                    </a:cubicBezTo>
                    <a:cubicBezTo>
                      <a:pt x="423" y="0"/>
                      <a:pt x="355" y="0"/>
                      <a:pt x="347" y="4"/>
                    </a:cubicBezTo>
                    <a:cubicBezTo>
                      <a:pt x="339" y="8"/>
                      <a:pt x="332" y="47"/>
                      <a:pt x="332" y="47"/>
                    </a:cubicBezTo>
                    <a:cubicBezTo>
                      <a:pt x="342" y="47"/>
                      <a:pt x="342" y="47"/>
                      <a:pt x="342" y="47"/>
                    </a:cubicBezTo>
                    <a:cubicBezTo>
                      <a:pt x="337" y="96"/>
                      <a:pt x="337" y="96"/>
                      <a:pt x="337" y="96"/>
                    </a:cubicBezTo>
                    <a:cubicBezTo>
                      <a:pt x="324" y="105"/>
                      <a:pt x="324" y="105"/>
                      <a:pt x="324" y="105"/>
                    </a:cubicBezTo>
                    <a:cubicBezTo>
                      <a:pt x="287" y="341"/>
                      <a:pt x="287" y="341"/>
                      <a:pt x="287" y="341"/>
                    </a:cubicBezTo>
                    <a:cubicBezTo>
                      <a:pt x="287" y="341"/>
                      <a:pt x="258" y="344"/>
                      <a:pt x="213" y="351"/>
                    </a:cubicBezTo>
                    <a:cubicBezTo>
                      <a:pt x="191" y="355"/>
                      <a:pt x="136" y="362"/>
                      <a:pt x="85" y="368"/>
                    </a:cubicBezTo>
                    <a:cubicBezTo>
                      <a:pt x="64" y="241"/>
                      <a:pt x="64" y="241"/>
                      <a:pt x="64" y="241"/>
                    </a:cubicBezTo>
                    <a:cubicBezTo>
                      <a:pt x="9" y="241"/>
                      <a:pt x="9" y="241"/>
                      <a:pt x="9" y="241"/>
                    </a:cubicBezTo>
                    <a:cubicBezTo>
                      <a:pt x="0" y="376"/>
                      <a:pt x="0" y="376"/>
                      <a:pt x="0" y="376"/>
                    </a:cubicBezTo>
                    <a:cubicBezTo>
                      <a:pt x="4" y="377"/>
                      <a:pt x="4" y="377"/>
                      <a:pt x="4" y="377"/>
                    </a:cubicBezTo>
                    <a:cubicBezTo>
                      <a:pt x="4" y="382"/>
                      <a:pt x="4" y="382"/>
                      <a:pt x="4" y="382"/>
                    </a:cubicBezTo>
                    <a:cubicBezTo>
                      <a:pt x="0" y="384"/>
                      <a:pt x="0" y="384"/>
                      <a:pt x="0" y="384"/>
                    </a:cubicBezTo>
                    <a:cubicBezTo>
                      <a:pt x="9" y="518"/>
                      <a:pt x="9" y="518"/>
                      <a:pt x="9" y="518"/>
                    </a:cubicBezTo>
                    <a:cubicBezTo>
                      <a:pt x="64" y="518"/>
                      <a:pt x="64" y="518"/>
                      <a:pt x="64" y="518"/>
                    </a:cubicBezTo>
                    <a:cubicBezTo>
                      <a:pt x="85" y="391"/>
                      <a:pt x="85" y="391"/>
                      <a:pt x="85" y="391"/>
                    </a:cubicBezTo>
                    <a:cubicBezTo>
                      <a:pt x="136" y="397"/>
                      <a:pt x="191" y="404"/>
                      <a:pt x="213" y="408"/>
                    </a:cubicBezTo>
                    <a:cubicBezTo>
                      <a:pt x="258" y="416"/>
                      <a:pt x="287" y="418"/>
                      <a:pt x="287" y="418"/>
                    </a:cubicBezTo>
                    <a:cubicBezTo>
                      <a:pt x="324" y="654"/>
                      <a:pt x="324" y="654"/>
                      <a:pt x="324" y="654"/>
                    </a:cubicBezTo>
                    <a:cubicBezTo>
                      <a:pt x="337" y="663"/>
                      <a:pt x="337" y="663"/>
                      <a:pt x="337" y="663"/>
                    </a:cubicBezTo>
                    <a:cubicBezTo>
                      <a:pt x="342" y="712"/>
                      <a:pt x="342" y="712"/>
                      <a:pt x="342" y="712"/>
                    </a:cubicBezTo>
                    <a:cubicBezTo>
                      <a:pt x="332" y="712"/>
                      <a:pt x="332" y="712"/>
                      <a:pt x="332" y="712"/>
                    </a:cubicBezTo>
                    <a:cubicBezTo>
                      <a:pt x="332" y="712"/>
                      <a:pt x="339" y="751"/>
                      <a:pt x="347" y="755"/>
                    </a:cubicBezTo>
                    <a:cubicBezTo>
                      <a:pt x="355" y="760"/>
                      <a:pt x="423" y="759"/>
                      <a:pt x="428" y="752"/>
                    </a:cubicBezTo>
                    <a:cubicBezTo>
                      <a:pt x="431" y="746"/>
                      <a:pt x="441" y="543"/>
                      <a:pt x="444" y="461"/>
                    </a:cubicBezTo>
                    <a:cubicBezTo>
                      <a:pt x="451" y="462"/>
                      <a:pt x="460" y="463"/>
                      <a:pt x="467" y="463"/>
                    </a:cubicBezTo>
                    <a:cubicBezTo>
                      <a:pt x="481" y="463"/>
                      <a:pt x="492" y="463"/>
                      <a:pt x="492" y="455"/>
                    </a:cubicBezTo>
                    <a:cubicBezTo>
                      <a:pt x="492" y="448"/>
                      <a:pt x="479" y="443"/>
                      <a:pt x="470" y="443"/>
                    </a:cubicBezTo>
                    <a:cubicBezTo>
                      <a:pt x="462" y="443"/>
                      <a:pt x="455" y="443"/>
                      <a:pt x="455" y="443"/>
                    </a:cubicBezTo>
                    <a:cubicBezTo>
                      <a:pt x="445" y="434"/>
                      <a:pt x="445" y="434"/>
                      <a:pt x="445" y="434"/>
                    </a:cubicBezTo>
                    <a:cubicBezTo>
                      <a:pt x="446" y="430"/>
                      <a:pt x="446" y="427"/>
                      <a:pt x="446" y="427"/>
                    </a:cubicBezTo>
                    <a:cubicBezTo>
                      <a:pt x="446" y="427"/>
                      <a:pt x="526" y="428"/>
                      <a:pt x="547" y="429"/>
                    </a:cubicBezTo>
                    <a:cubicBezTo>
                      <a:pt x="559" y="429"/>
                      <a:pt x="562" y="412"/>
                      <a:pt x="561" y="398"/>
                    </a:cubicBezTo>
                    <a:cubicBezTo>
                      <a:pt x="563" y="399"/>
                      <a:pt x="564" y="399"/>
                      <a:pt x="566" y="400"/>
                    </a:cubicBezTo>
                    <a:cubicBezTo>
                      <a:pt x="564" y="418"/>
                      <a:pt x="563" y="447"/>
                      <a:pt x="569" y="452"/>
                    </a:cubicBezTo>
                    <a:cubicBezTo>
                      <a:pt x="579" y="458"/>
                      <a:pt x="584" y="452"/>
                      <a:pt x="592" y="439"/>
                    </a:cubicBezTo>
                    <a:cubicBezTo>
                      <a:pt x="598" y="430"/>
                      <a:pt x="588" y="404"/>
                      <a:pt x="582" y="390"/>
                    </a:cubicBezTo>
                    <a:cubicBezTo>
                      <a:pt x="583" y="390"/>
                      <a:pt x="584" y="388"/>
                      <a:pt x="585" y="387"/>
                    </a:cubicBezTo>
                    <a:cubicBezTo>
                      <a:pt x="586" y="388"/>
                      <a:pt x="587" y="388"/>
                      <a:pt x="588" y="388"/>
                    </a:cubicBezTo>
                    <a:cubicBezTo>
                      <a:pt x="590" y="388"/>
                      <a:pt x="592" y="387"/>
                      <a:pt x="593" y="385"/>
                    </a:cubicBezTo>
                    <a:cubicBezTo>
                      <a:pt x="593" y="385"/>
                      <a:pt x="594" y="385"/>
                      <a:pt x="594" y="385"/>
                    </a:cubicBezTo>
                    <a:cubicBezTo>
                      <a:pt x="596" y="385"/>
                      <a:pt x="598" y="384"/>
                      <a:pt x="598" y="382"/>
                    </a:cubicBezTo>
                    <a:lnTo>
                      <a:pt x="598" y="37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1" name="Freeform 10"/>
              <p:cNvSpPr>
                <a:spLocks/>
              </p:cNvSpPr>
              <p:nvPr/>
            </p:nvSpPr>
            <p:spPr bwMode="auto">
              <a:xfrm>
                <a:off x="0" y="1382993"/>
                <a:ext cx="4983162" cy="1181100"/>
              </a:xfrm>
              <a:custGeom>
                <a:avLst/>
                <a:gdLst>
                  <a:gd name="T0" fmla="*/ 3139 w 3139"/>
                  <a:gd name="T1" fmla="*/ 301 h 744"/>
                  <a:gd name="T2" fmla="*/ 3135 w 3139"/>
                  <a:gd name="T3" fmla="*/ 297 h 744"/>
                  <a:gd name="T4" fmla="*/ 2925 w 3139"/>
                  <a:gd name="T5" fmla="*/ 368 h 744"/>
                  <a:gd name="T6" fmla="*/ 2663 w 3139"/>
                  <a:gd name="T7" fmla="*/ 0 h 744"/>
                  <a:gd name="T8" fmla="*/ 0 w 3139"/>
                  <a:gd name="T9" fmla="*/ 0 h 744"/>
                  <a:gd name="T10" fmla="*/ 0 w 3139"/>
                  <a:gd name="T11" fmla="*/ 744 h 744"/>
                  <a:gd name="T12" fmla="*/ 2663 w 3139"/>
                  <a:gd name="T13" fmla="*/ 744 h 744"/>
                  <a:gd name="T14" fmla="*/ 2925 w 3139"/>
                  <a:gd name="T15" fmla="*/ 376 h 744"/>
                  <a:gd name="T16" fmla="*/ 3135 w 3139"/>
                  <a:gd name="T17" fmla="*/ 447 h 744"/>
                  <a:gd name="T18" fmla="*/ 3139 w 3139"/>
                  <a:gd name="T19" fmla="*/ 443 h 744"/>
                  <a:gd name="T20" fmla="*/ 2929 w 3139"/>
                  <a:gd name="T21" fmla="*/ 372 h 744"/>
                  <a:gd name="T22" fmla="*/ 3139 w 3139"/>
                  <a:gd name="T23" fmla="*/ 301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9" h="744">
                    <a:moveTo>
                      <a:pt x="3139" y="301"/>
                    </a:moveTo>
                    <a:lnTo>
                      <a:pt x="3135" y="297"/>
                    </a:lnTo>
                    <a:lnTo>
                      <a:pt x="2925" y="368"/>
                    </a:lnTo>
                    <a:lnTo>
                      <a:pt x="2663" y="0"/>
                    </a:lnTo>
                    <a:lnTo>
                      <a:pt x="0" y="0"/>
                    </a:lnTo>
                    <a:lnTo>
                      <a:pt x="0" y="744"/>
                    </a:lnTo>
                    <a:lnTo>
                      <a:pt x="2663" y="744"/>
                    </a:lnTo>
                    <a:lnTo>
                      <a:pt x="2925" y="376"/>
                    </a:lnTo>
                    <a:lnTo>
                      <a:pt x="3135" y="447"/>
                    </a:lnTo>
                    <a:lnTo>
                      <a:pt x="3139" y="443"/>
                    </a:lnTo>
                    <a:lnTo>
                      <a:pt x="2929" y="372"/>
                    </a:lnTo>
                    <a:lnTo>
                      <a:pt x="3139" y="301"/>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2" name="Oval 11"/>
              <p:cNvSpPr>
                <a:spLocks noChangeArrowheads="1"/>
              </p:cNvSpPr>
              <p:nvPr/>
            </p:nvSpPr>
            <p:spPr bwMode="auto">
              <a:xfrm>
                <a:off x="5514975" y="1856068"/>
                <a:ext cx="290512" cy="290513"/>
              </a:xfrm>
              <a:prstGeom prst="ellipse">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3" name="Rectangle 12"/>
              <p:cNvSpPr>
                <a:spLocks noChangeArrowheads="1"/>
              </p:cNvSpPr>
              <p:nvPr/>
            </p:nvSpPr>
            <p:spPr bwMode="auto">
              <a:xfrm>
                <a:off x="3886200" y="3907118"/>
                <a:ext cx="1587" cy="1588"/>
              </a:xfrm>
              <a:prstGeom prst="rect">
                <a:avLst/>
              </a:prstGeom>
              <a:solidFill>
                <a:srgbClr val="00A9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13"/>
              <p:cNvSpPr>
                <a:spLocks/>
              </p:cNvSpPr>
              <p:nvPr/>
            </p:nvSpPr>
            <p:spPr bwMode="auto">
              <a:xfrm>
                <a:off x="3922712" y="3049868"/>
                <a:ext cx="1346200" cy="1712913"/>
              </a:xfrm>
              <a:custGeom>
                <a:avLst/>
                <a:gdLst>
                  <a:gd name="T0" fmla="*/ 598 w 598"/>
                  <a:gd name="T1" fmla="*/ 378 h 760"/>
                  <a:gd name="T2" fmla="*/ 594 w 598"/>
                  <a:gd name="T3" fmla="*/ 374 h 760"/>
                  <a:gd name="T4" fmla="*/ 593 w 598"/>
                  <a:gd name="T5" fmla="*/ 375 h 760"/>
                  <a:gd name="T6" fmla="*/ 588 w 598"/>
                  <a:gd name="T7" fmla="*/ 371 h 760"/>
                  <a:gd name="T8" fmla="*/ 585 w 598"/>
                  <a:gd name="T9" fmla="*/ 373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3 h 760"/>
                  <a:gd name="T24" fmla="*/ 445 w 598"/>
                  <a:gd name="T25" fmla="*/ 325 h 760"/>
                  <a:gd name="T26" fmla="*/ 455 w 598"/>
                  <a:gd name="T27" fmla="*/ 316 h 760"/>
                  <a:gd name="T28" fmla="*/ 470 w 598"/>
                  <a:gd name="T29" fmla="*/ 316 h 760"/>
                  <a:gd name="T30" fmla="*/ 492 w 598"/>
                  <a:gd name="T31" fmla="*/ 304 h 760"/>
                  <a:gd name="T32" fmla="*/ 467 w 598"/>
                  <a:gd name="T33" fmla="*/ 297 h 760"/>
                  <a:gd name="T34" fmla="*/ 444 w 598"/>
                  <a:gd name="T35" fmla="*/ 299 h 760"/>
                  <a:gd name="T36" fmla="*/ 428 w 598"/>
                  <a:gd name="T37" fmla="*/ 8 h 760"/>
                  <a:gd name="T38" fmla="*/ 347 w 598"/>
                  <a:gd name="T39" fmla="*/ 4 h 760"/>
                  <a:gd name="T40" fmla="*/ 332 w 598"/>
                  <a:gd name="T41" fmla="*/ 47 h 760"/>
                  <a:gd name="T42" fmla="*/ 342 w 598"/>
                  <a:gd name="T43" fmla="*/ 47 h 760"/>
                  <a:gd name="T44" fmla="*/ 337 w 598"/>
                  <a:gd name="T45" fmla="*/ 97 h 760"/>
                  <a:gd name="T46" fmla="*/ 324 w 598"/>
                  <a:gd name="T47" fmla="*/ 105 h 760"/>
                  <a:gd name="T48" fmla="*/ 287 w 598"/>
                  <a:gd name="T49" fmla="*/ 341 h 760"/>
                  <a:gd name="T50" fmla="*/ 213 w 598"/>
                  <a:gd name="T51" fmla="*/ 352 h 760"/>
                  <a:gd name="T52" fmla="*/ 85 w 598"/>
                  <a:gd name="T53" fmla="*/ 368 h 760"/>
                  <a:gd name="T54" fmla="*/ 64 w 598"/>
                  <a:gd name="T55" fmla="*/ 242 h 760"/>
                  <a:gd name="T56" fmla="*/ 9 w 598"/>
                  <a:gd name="T57" fmla="*/ 242 h 760"/>
                  <a:gd name="T58" fmla="*/ 0 w 598"/>
                  <a:gd name="T59" fmla="*/ 376 h 760"/>
                  <a:gd name="T60" fmla="*/ 4 w 598"/>
                  <a:gd name="T61" fmla="*/ 378 h 760"/>
                  <a:gd name="T62" fmla="*/ 4 w 598"/>
                  <a:gd name="T63" fmla="*/ 382 h 760"/>
                  <a:gd name="T64" fmla="*/ 0 w 598"/>
                  <a:gd name="T65" fmla="*/ 384 h 760"/>
                  <a:gd name="T66" fmla="*/ 9 w 598"/>
                  <a:gd name="T67" fmla="*/ 518 h 760"/>
                  <a:gd name="T68" fmla="*/ 64 w 598"/>
                  <a:gd name="T69" fmla="*/ 518 h 760"/>
                  <a:gd name="T70" fmla="*/ 85 w 598"/>
                  <a:gd name="T71" fmla="*/ 392 h 760"/>
                  <a:gd name="T72" fmla="*/ 213 w 598"/>
                  <a:gd name="T73" fmla="*/ 408 h 760"/>
                  <a:gd name="T74" fmla="*/ 287 w 598"/>
                  <a:gd name="T75" fmla="*/ 419 h 760"/>
                  <a:gd name="T76" fmla="*/ 324 w 598"/>
                  <a:gd name="T77" fmla="*/ 655 h 760"/>
                  <a:gd name="T78" fmla="*/ 337 w 598"/>
                  <a:gd name="T79" fmla="*/ 663 h 760"/>
                  <a:gd name="T80" fmla="*/ 342 w 598"/>
                  <a:gd name="T81" fmla="*/ 713 h 760"/>
                  <a:gd name="T82" fmla="*/ 332 w 598"/>
                  <a:gd name="T83" fmla="*/ 713 h 760"/>
                  <a:gd name="T84" fmla="*/ 347 w 598"/>
                  <a:gd name="T85" fmla="*/ 756 h 760"/>
                  <a:gd name="T86" fmla="*/ 428 w 598"/>
                  <a:gd name="T87" fmla="*/ 752 h 760"/>
                  <a:gd name="T88" fmla="*/ 444 w 598"/>
                  <a:gd name="T89" fmla="*/ 461 h 760"/>
                  <a:gd name="T90" fmla="*/ 467 w 598"/>
                  <a:gd name="T91" fmla="*/ 463 h 760"/>
                  <a:gd name="T92" fmla="*/ 492 w 598"/>
                  <a:gd name="T93" fmla="*/ 456 h 760"/>
                  <a:gd name="T94" fmla="*/ 470 w 598"/>
                  <a:gd name="T95" fmla="*/ 444 h 760"/>
                  <a:gd name="T96" fmla="*/ 455 w 598"/>
                  <a:gd name="T97" fmla="*/ 444 h 760"/>
                  <a:gd name="T98" fmla="*/ 445 w 598"/>
                  <a:gd name="T99" fmla="*/ 435 h 760"/>
                  <a:gd name="T100" fmla="*/ 446 w 598"/>
                  <a:gd name="T101" fmla="*/ 427 h 760"/>
                  <a:gd name="T102" fmla="*/ 547 w 598"/>
                  <a:gd name="T103" fmla="*/ 429 h 760"/>
                  <a:gd name="T104" fmla="*/ 561 w 598"/>
                  <a:gd name="T105" fmla="*/ 399 h 760"/>
                  <a:gd name="T106" fmla="*/ 566 w 598"/>
                  <a:gd name="T107" fmla="*/ 400 h 760"/>
                  <a:gd name="T108" fmla="*/ 569 w 598"/>
                  <a:gd name="T109" fmla="*/ 452 h 760"/>
                  <a:gd name="T110" fmla="*/ 592 w 598"/>
                  <a:gd name="T111" fmla="*/ 440 h 760"/>
                  <a:gd name="T112" fmla="*/ 582 w 598"/>
                  <a:gd name="T113" fmla="*/ 391 h 760"/>
                  <a:gd name="T114" fmla="*/ 585 w 598"/>
                  <a:gd name="T115" fmla="*/ 387 h 760"/>
                  <a:gd name="T116" fmla="*/ 588 w 598"/>
                  <a:gd name="T117" fmla="*/ 389 h 760"/>
                  <a:gd name="T118" fmla="*/ 593 w 598"/>
                  <a:gd name="T119" fmla="*/ 385 h 760"/>
                  <a:gd name="T120" fmla="*/ 594 w 598"/>
                  <a:gd name="T121" fmla="*/ 386 h 760"/>
                  <a:gd name="T122" fmla="*/ 598 w 598"/>
                  <a:gd name="T123" fmla="*/ 382 h 760"/>
                  <a:gd name="T124" fmla="*/ 598 w 598"/>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8"/>
                    </a:moveTo>
                    <a:cubicBezTo>
                      <a:pt x="598" y="376"/>
                      <a:pt x="596" y="374"/>
                      <a:pt x="594" y="374"/>
                    </a:cubicBezTo>
                    <a:cubicBezTo>
                      <a:pt x="594" y="374"/>
                      <a:pt x="593" y="374"/>
                      <a:pt x="593" y="375"/>
                    </a:cubicBezTo>
                    <a:cubicBezTo>
                      <a:pt x="592" y="373"/>
                      <a:pt x="590" y="371"/>
                      <a:pt x="588" y="371"/>
                    </a:cubicBezTo>
                    <a:cubicBezTo>
                      <a:pt x="587" y="371"/>
                      <a:pt x="586" y="372"/>
                      <a:pt x="585" y="373"/>
                    </a:cubicBezTo>
                    <a:cubicBezTo>
                      <a:pt x="584" y="371"/>
                      <a:pt x="583" y="370"/>
                      <a:pt x="582" y="369"/>
                    </a:cubicBezTo>
                    <a:cubicBezTo>
                      <a:pt x="588" y="356"/>
                      <a:pt x="598" y="330"/>
                      <a:pt x="592" y="320"/>
                    </a:cubicBezTo>
                    <a:cubicBezTo>
                      <a:pt x="584" y="307"/>
                      <a:pt x="579" y="301"/>
                      <a:pt x="569" y="308"/>
                    </a:cubicBezTo>
                    <a:cubicBezTo>
                      <a:pt x="563" y="312"/>
                      <a:pt x="564" y="341"/>
                      <a:pt x="566" y="360"/>
                    </a:cubicBezTo>
                    <a:cubicBezTo>
                      <a:pt x="564" y="360"/>
                      <a:pt x="563" y="361"/>
                      <a:pt x="561" y="361"/>
                    </a:cubicBezTo>
                    <a:cubicBezTo>
                      <a:pt x="562" y="347"/>
                      <a:pt x="559" y="331"/>
                      <a:pt x="547" y="331"/>
                    </a:cubicBezTo>
                    <a:cubicBezTo>
                      <a:pt x="526" y="332"/>
                      <a:pt x="446" y="333"/>
                      <a:pt x="446" y="333"/>
                    </a:cubicBezTo>
                    <a:cubicBezTo>
                      <a:pt x="446" y="333"/>
                      <a:pt x="446" y="330"/>
                      <a:pt x="445" y="325"/>
                    </a:cubicBezTo>
                    <a:cubicBezTo>
                      <a:pt x="455" y="316"/>
                      <a:pt x="455" y="316"/>
                      <a:pt x="455" y="316"/>
                    </a:cubicBezTo>
                    <a:cubicBezTo>
                      <a:pt x="470" y="316"/>
                      <a:pt x="470" y="316"/>
                      <a:pt x="470" y="316"/>
                    </a:cubicBezTo>
                    <a:cubicBezTo>
                      <a:pt x="479" y="316"/>
                      <a:pt x="492" y="311"/>
                      <a:pt x="492" y="304"/>
                    </a:cubicBezTo>
                    <a:cubicBezTo>
                      <a:pt x="492" y="297"/>
                      <a:pt x="481" y="297"/>
                      <a:pt x="467" y="297"/>
                    </a:cubicBezTo>
                    <a:cubicBezTo>
                      <a:pt x="460" y="297"/>
                      <a:pt x="451" y="298"/>
                      <a:pt x="444" y="299"/>
                    </a:cubicBezTo>
                    <a:cubicBezTo>
                      <a:pt x="441" y="217"/>
                      <a:pt x="431" y="14"/>
                      <a:pt x="428" y="8"/>
                    </a:cubicBezTo>
                    <a:cubicBezTo>
                      <a:pt x="423" y="1"/>
                      <a:pt x="355" y="0"/>
                      <a:pt x="347" y="4"/>
                    </a:cubicBezTo>
                    <a:cubicBezTo>
                      <a:pt x="339" y="9"/>
                      <a:pt x="332" y="47"/>
                      <a:pt x="332" y="47"/>
                    </a:cubicBezTo>
                    <a:cubicBezTo>
                      <a:pt x="342" y="47"/>
                      <a:pt x="342" y="47"/>
                      <a:pt x="342" y="47"/>
                    </a:cubicBezTo>
                    <a:cubicBezTo>
                      <a:pt x="337" y="97"/>
                      <a:pt x="337" y="97"/>
                      <a:pt x="337" y="97"/>
                    </a:cubicBezTo>
                    <a:cubicBezTo>
                      <a:pt x="324" y="105"/>
                      <a:pt x="324" y="105"/>
                      <a:pt x="324" y="105"/>
                    </a:cubicBezTo>
                    <a:cubicBezTo>
                      <a:pt x="287" y="341"/>
                      <a:pt x="287" y="341"/>
                      <a:pt x="287" y="341"/>
                    </a:cubicBezTo>
                    <a:cubicBezTo>
                      <a:pt x="287" y="341"/>
                      <a:pt x="258" y="344"/>
                      <a:pt x="213" y="352"/>
                    </a:cubicBezTo>
                    <a:cubicBezTo>
                      <a:pt x="191" y="355"/>
                      <a:pt x="136" y="362"/>
                      <a:pt x="85" y="368"/>
                    </a:cubicBezTo>
                    <a:cubicBezTo>
                      <a:pt x="64" y="242"/>
                      <a:pt x="64" y="242"/>
                      <a:pt x="64" y="242"/>
                    </a:cubicBezTo>
                    <a:cubicBezTo>
                      <a:pt x="9" y="242"/>
                      <a:pt x="9" y="242"/>
                      <a:pt x="9" y="242"/>
                    </a:cubicBezTo>
                    <a:cubicBezTo>
                      <a:pt x="0" y="376"/>
                      <a:pt x="0" y="376"/>
                      <a:pt x="0" y="376"/>
                    </a:cubicBezTo>
                    <a:cubicBezTo>
                      <a:pt x="4" y="378"/>
                      <a:pt x="4" y="378"/>
                      <a:pt x="4" y="378"/>
                    </a:cubicBezTo>
                    <a:cubicBezTo>
                      <a:pt x="4" y="382"/>
                      <a:pt x="4" y="382"/>
                      <a:pt x="4" y="382"/>
                    </a:cubicBezTo>
                    <a:cubicBezTo>
                      <a:pt x="0" y="384"/>
                      <a:pt x="0" y="384"/>
                      <a:pt x="0" y="384"/>
                    </a:cubicBezTo>
                    <a:cubicBezTo>
                      <a:pt x="9" y="518"/>
                      <a:pt x="9" y="518"/>
                      <a:pt x="9" y="518"/>
                    </a:cubicBezTo>
                    <a:cubicBezTo>
                      <a:pt x="64" y="518"/>
                      <a:pt x="64" y="518"/>
                      <a:pt x="64" y="518"/>
                    </a:cubicBezTo>
                    <a:cubicBezTo>
                      <a:pt x="85" y="392"/>
                      <a:pt x="85" y="392"/>
                      <a:pt x="85" y="392"/>
                    </a:cubicBezTo>
                    <a:cubicBezTo>
                      <a:pt x="136" y="398"/>
                      <a:pt x="191" y="405"/>
                      <a:pt x="213" y="408"/>
                    </a:cubicBezTo>
                    <a:cubicBezTo>
                      <a:pt x="258" y="416"/>
                      <a:pt x="287" y="419"/>
                      <a:pt x="287" y="419"/>
                    </a:cubicBezTo>
                    <a:cubicBezTo>
                      <a:pt x="324" y="655"/>
                      <a:pt x="324" y="655"/>
                      <a:pt x="324" y="655"/>
                    </a:cubicBezTo>
                    <a:cubicBezTo>
                      <a:pt x="337" y="663"/>
                      <a:pt x="337" y="663"/>
                      <a:pt x="337" y="663"/>
                    </a:cubicBezTo>
                    <a:cubicBezTo>
                      <a:pt x="342" y="713"/>
                      <a:pt x="342" y="713"/>
                      <a:pt x="342" y="713"/>
                    </a:cubicBezTo>
                    <a:cubicBezTo>
                      <a:pt x="332" y="713"/>
                      <a:pt x="332" y="713"/>
                      <a:pt x="332" y="713"/>
                    </a:cubicBezTo>
                    <a:cubicBezTo>
                      <a:pt x="332" y="713"/>
                      <a:pt x="339" y="751"/>
                      <a:pt x="347" y="756"/>
                    </a:cubicBezTo>
                    <a:cubicBezTo>
                      <a:pt x="355" y="760"/>
                      <a:pt x="423" y="759"/>
                      <a:pt x="428" y="752"/>
                    </a:cubicBezTo>
                    <a:cubicBezTo>
                      <a:pt x="431" y="746"/>
                      <a:pt x="441" y="543"/>
                      <a:pt x="444" y="461"/>
                    </a:cubicBezTo>
                    <a:cubicBezTo>
                      <a:pt x="451" y="462"/>
                      <a:pt x="460" y="463"/>
                      <a:pt x="467" y="463"/>
                    </a:cubicBezTo>
                    <a:cubicBezTo>
                      <a:pt x="481" y="463"/>
                      <a:pt x="492" y="463"/>
                      <a:pt x="492" y="456"/>
                    </a:cubicBezTo>
                    <a:cubicBezTo>
                      <a:pt x="492" y="449"/>
                      <a:pt x="479" y="444"/>
                      <a:pt x="470" y="444"/>
                    </a:cubicBezTo>
                    <a:cubicBezTo>
                      <a:pt x="462" y="444"/>
                      <a:pt x="455" y="444"/>
                      <a:pt x="455" y="444"/>
                    </a:cubicBezTo>
                    <a:cubicBezTo>
                      <a:pt x="445" y="435"/>
                      <a:pt x="445" y="435"/>
                      <a:pt x="445" y="435"/>
                    </a:cubicBezTo>
                    <a:cubicBezTo>
                      <a:pt x="446" y="430"/>
                      <a:pt x="446" y="427"/>
                      <a:pt x="446" y="427"/>
                    </a:cubicBezTo>
                    <a:cubicBezTo>
                      <a:pt x="446" y="427"/>
                      <a:pt x="526" y="428"/>
                      <a:pt x="547" y="429"/>
                    </a:cubicBezTo>
                    <a:cubicBezTo>
                      <a:pt x="559" y="429"/>
                      <a:pt x="562" y="413"/>
                      <a:pt x="561" y="399"/>
                    </a:cubicBezTo>
                    <a:cubicBezTo>
                      <a:pt x="563" y="399"/>
                      <a:pt x="564" y="400"/>
                      <a:pt x="566" y="400"/>
                    </a:cubicBezTo>
                    <a:cubicBezTo>
                      <a:pt x="564" y="419"/>
                      <a:pt x="563" y="448"/>
                      <a:pt x="569" y="452"/>
                    </a:cubicBezTo>
                    <a:cubicBezTo>
                      <a:pt x="579" y="459"/>
                      <a:pt x="584" y="453"/>
                      <a:pt x="592" y="440"/>
                    </a:cubicBezTo>
                    <a:cubicBezTo>
                      <a:pt x="598" y="430"/>
                      <a:pt x="588" y="404"/>
                      <a:pt x="582" y="391"/>
                    </a:cubicBezTo>
                    <a:cubicBezTo>
                      <a:pt x="583" y="390"/>
                      <a:pt x="584" y="389"/>
                      <a:pt x="585" y="387"/>
                    </a:cubicBezTo>
                    <a:cubicBezTo>
                      <a:pt x="586" y="388"/>
                      <a:pt x="587" y="389"/>
                      <a:pt x="588" y="389"/>
                    </a:cubicBezTo>
                    <a:cubicBezTo>
                      <a:pt x="590" y="389"/>
                      <a:pt x="592" y="387"/>
                      <a:pt x="593" y="385"/>
                    </a:cubicBezTo>
                    <a:cubicBezTo>
                      <a:pt x="593" y="386"/>
                      <a:pt x="594" y="386"/>
                      <a:pt x="594" y="386"/>
                    </a:cubicBezTo>
                    <a:cubicBezTo>
                      <a:pt x="596" y="386"/>
                      <a:pt x="598" y="384"/>
                      <a:pt x="598" y="382"/>
                    </a:cubicBezTo>
                    <a:lnTo>
                      <a:pt x="598" y="378"/>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5" name="Freeform 14"/>
              <p:cNvSpPr>
                <a:spLocks/>
              </p:cNvSpPr>
              <p:nvPr/>
            </p:nvSpPr>
            <p:spPr bwMode="auto">
              <a:xfrm>
                <a:off x="0" y="3316568"/>
                <a:ext cx="4064000" cy="1179513"/>
              </a:xfrm>
              <a:custGeom>
                <a:avLst/>
                <a:gdLst>
                  <a:gd name="T0" fmla="*/ 2560 w 2560"/>
                  <a:gd name="T1" fmla="*/ 301 h 743"/>
                  <a:gd name="T2" fmla="*/ 2556 w 2560"/>
                  <a:gd name="T3" fmla="*/ 296 h 743"/>
                  <a:gd name="T4" fmla="*/ 2346 w 2560"/>
                  <a:gd name="T5" fmla="*/ 367 h 743"/>
                  <a:gd name="T6" fmla="*/ 2084 w 2560"/>
                  <a:gd name="T7" fmla="*/ 0 h 743"/>
                  <a:gd name="T8" fmla="*/ 0 w 2560"/>
                  <a:gd name="T9" fmla="*/ 0 h 743"/>
                  <a:gd name="T10" fmla="*/ 0 w 2560"/>
                  <a:gd name="T11" fmla="*/ 743 h 743"/>
                  <a:gd name="T12" fmla="*/ 2084 w 2560"/>
                  <a:gd name="T13" fmla="*/ 743 h 743"/>
                  <a:gd name="T14" fmla="*/ 2346 w 2560"/>
                  <a:gd name="T15" fmla="*/ 376 h 743"/>
                  <a:gd name="T16" fmla="*/ 2556 w 2560"/>
                  <a:gd name="T17" fmla="*/ 447 h 743"/>
                  <a:gd name="T18" fmla="*/ 2560 w 2560"/>
                  <a:gd name="T19" fmla="*/ 443 h 743"/>
                  <a:gd name="T20" fmla="*/ 2351 w 2560"/>
                  <a:gd name="T21" fmla="*/ 372 h 743"/>
                  <a:gd name="T22" fmla="*/ 2560 w 2560"/>
                  <a:gd name="T23" fmla="*/ 30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60" h="743">
                    <a:moveTo>
                      <a:pt x="2560" y="301"/>
                    </a:moveTo>
                    <a:lnTo>
                      <a:pt x="2556" y="296"/>
                    </a:lnTo>
                    <a:lnTo>
                      <a:pt x="2346" y="367"/>
                    </a:lnTo>
                    <a:lnTo>
                      <a:pt x="2084" y="0"/>
                    </a:lnTo>
                    <a:lnTo>
                      <a:pt x="0" y="0"/>
                    </a:lnTo>
                    <a:lnTo>
                      <a:pt x="0" y="743"/>
                    </a:lnTo>
                    <a:lnTo>
                      <a:pt x="2084" y="743"/>
                    </a:lnTo>
                    <a:lnTo>
                      <a:pt x="2346" y="376"/>
                    </a:lnTo>
                    <a:lnTo>
                      <a:pt x="2556" y="447"/>
                    </a:lnTo>
                    <a:lnTo>
                      <a:pt x="2560" y="443"/>
                    </a:lnTo>
                    <a:lnTo>
                      <a:pt x="2351" y="372"/>
                    </a:lnTo>
                    <a:lnTo>
                      <a:pt x="2560" y="301"/>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6" name="Oval 15"/>
              <p:cNvSpPr>
                <a:spLocks noChangeArrowheads="1"/>
              </p:cNvSpPr>
              <p:nvPr/>
            </p:nvSpPr>
            <p:spPr bwMode="auto">
              <a:xfrm>
                <a:off x="4605337" y="3762655"/>
                <a:ext cx="290512" cy="287338"/>
              </a:xfrm>
              <a:prstGeom prst="ellipse">
                <a:avLst/>
              </a:pr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7" name="Rectangle 16"/>
              <p:cNvSpPr>
                <a:spLocks noChangeArrowheads="1"/>
              </p:cNvSpPr>
              <p:nvPr/>
            </p:nvSpPr>
            <p:spPr bwMode="auto">
              <a:xfrm>
                <a:off x="5514975" y="5810530"/>
                <a:ext cx="1587" cy="1588"/>
              </a:xfrm>
              <a:prstGeom prst="rect">
                <a:avLst/>
              </a:prstGeom>
              <a:solidFill>
                <a:srgbClr val="EA51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17"/>
              <p:cNvSpPr>
                <a:spLocks/>
              </p:cNvSpPr>
              <p:nvPr/>
            </p:nvSpPr>
            <p:spPr bwMode="auto">
              <a:xfrm>
                <a:off x="5548312" y="4953280"/>
                <a:ext cx="1349375" cy="1712913"/>
              </a:xfrm>
              <a:custGeom>
                <a:avLst/>
                <a:gdLst>
                  <a:gd name="T0" fmla="*/ 598 w 599"/>
                  <a:gd name="T1" fmla="*/ 378 h 760"/>
                  <a:gd name="T2" fmla="*/ 595 w 599"/>
                  <a:gd name="T3" fmla="*/ 375 h 760"/>
                  <a:gd name="T4" fmla="*/ 593 w 599"/>
                  <a:gd name="T5" fmla="*/ 375 h 760"/>
                  <a:gd name="T6" fmla="*/ 589 w 599"/>
                  <a:gd name="T7" fmla="*/ 372 h 760"/>
                  <a:gd name="T8" fmla="*/ 585 w 599"/>
                  <a:gd name="T9" fmla="*/ 373 h 760"/>
                  <a:gd name="T10" fmla="*/ 583 w 599"/>
                  <a:gd name="T11" fmla="*/ 370 h 760"/>
                  <a:gd name="T12" fmla="*/ 593 w 599"/>
                  <a:gd name="T13" fmla="*/ 321 h 760"/>
                  <a:gd name="T14" fmla="*/ 570 w 599"/>
                  <a:gd name="T15" fmla="*/ 308 h 760"/>
                  <a:gd name="T16" fmla="*/ 567 w 599"/>
                  <a:gd name="T17" fmla="*/ 360 h 760"/>
                  <a:gd name="T18" fmla="*/ 562 w 599"/>
                  <a:gd name="T19" fmla="*/ 362 h 760"/>
                  <a:gd name="T20" fmla="*/ 547 w 599"/>
                  <a:gd name="T21" fmla="*/ 331 h 760"/>
                  <a:gd name="T22" fmla="*/ 446 w 599"/>
                  <a:gd name="T23" fmla="*/ 333 h 760"/>
                  <a:gd name="T24" fmla="*/ 446 w 599"/>
                  <a:gd name="T25" fmla="*/ 326 h 760"/>
                  <a:gd name="T26" fmla="*/ 455 w 599"/>
                  <a:gd name="T27" fmla="*/ 317 h 760"/>
                  <a:gd name="T28" fmla="*/ 471 w 599"/>
                  <a:gd name="T29" fmla="*/ 317 h 760"/>
                  <a:gd name="T30" fmla="*/ 493 w 599"/>
                  <a:gd name="T31" fmla="*/ 305 h 760"/>
                  <a:gd name="T32" fmla="*/ 468 w 599"/>
                  <a:gd name="T33" fmla="*/ 297 h 760"/>
                  <a:gd name="T34" fmla="*/ 445 w 599"/>
                  <a:gd name="T35" fmla="*/ 299 h 760"/>
                  <a:gd name="T36" fmla="*/ 428 w 599"/>
                  <a:gd name="T37" fmla="*/ 8 h 760"/>
                  <a:gd name="T38" fmla="*/ 348 w 599"/>
                  <a:gd name="T39" fmla="*/ 5 h 760"/>
                  <a:gd name="T40" fmla="*/ 333 w 599"/>
                  <a:gd name="T41" fmla="*/ 48 h 760"/>
                  <a:gd name="T42" fmla="*/ 343 w 599"/>
                  <a:gd name="T43" fmla="*/ 48 h 760"/>
                  <a:gd name="T44" fmla="*/ 337 w 599"/>
                  <a:gd name="T45" fmla="*/ 97 h 760"/>
                  <a:gd name="T46" fmla="*/ 324 w 599"/>
                  <a:gd name="T47" fmla="*/ 106 h 760"/>
                  <a:gd name="T48" fmla="*/ 287 w 599"/>
                  <a:gd name="T49" fmla="*/ 342 h 760"/>
                  <a:gd name="T50" fmla="*/ 214 w 599"/>
                  <a:gd name="T51" fmla="*/ 352 h 760"/>
                  <a:gd name="T52" fmla="*/ 85 w 599"/>
                  <a:gd name="T53" fmla="*/ 369 h 760"/>
                  <a:gd name="T54" fmla="*/ 65 w 599"/>
                  <a:gd name="T55" fmla="*/ 242 h 760"/>
                  <a:gd name="T56" fmla="*/ 9 w 599"/>
                  <a:gd name="T57" fmla="*/ 242 h 760"/>
                  <a:gd name="T58" fmla="*/ 0 w 599"/>
                  <a:gd name="T59" fmla="*/ 376 h 760"/>
                  <a:gd name="T60" fmla="*/ 5 w 599"/>
                  <a:gd name="T61" fmla="*/ 378 h 760"/>
                  <a:gd name="T62" fmla="*/ 5 w 599"/>
                  <a:gd name="T63" fmla="*/ 383 h 760"/>
                  <a:gd name="T64" fmla="*/ 0 w 599"/>
                  <a:gd name="T65" fmla="*/ 384 h 760"/>
                  <a:gd name="T66" fmla="*/ 9 w 599"/>
                  <a:gd name="T67" fmla="*/ 519 h 760"/>
                  <a:gd name="T68" fmla="*/ 65 w 599"/>
                  <a:gd name="T69" fmla="*/ 519 h 760"/>
                  <a:gd name="T70" fmla="*/ 85 w 599"/>
                  <a:gd name="T71" fmla="*/ 392 h 760"/>
                  <a:gd name="T72" fmla="*/ 214 w 599"/>
                  <a:gd name="T73" fmla="*/ 409 h 760"/>
                  <a:gd name="T74" fmla="*/ 287 w 599"/>
                  <a:gd name="T75" fmla="*/ 419 h 760"/>
                  <a:gd name="T76" fmla="*/ 324 w 599"/>
                  <a:gd name="T77" fmla="*/ 655 h 760"/>
                  <a:gd name="T78" fmla="*/ 337 w 599"/>
                  <a:gd name="T79" fmla="*/ 664 h 760"/>
                  <a:gd name="T80" fmla="*/ 343 w 599"/>
                  <a:gd name="T81" fmla="*/ 713 h 760"/>
                  <a:gd name="T82" fmla="*/ 333 w 599"/>
                  <a:gd name="T83" fmla="*/ 713 h 760"/>
                  <a:gd name="T84" fmla="*/ 348 w 599"/>
                  <a:gd name="T85" fmla="*/ 756 h 760"/>
                  <a:gd name="T86" fmla="*/ 428 w 599"/>
                  <a:gd name="T87" fmla="*/ 752 h 760"/>
                  <a:gd name="T88" fmla="*/ 445 w 599"/>
                  <a:gd name="T89" fmla="*/ 462 h 760"/>
                  <a:gd name="T90" fmla="*/ 468 w 599"/>
                  <a:gd name="T91" fmla="*/ 464 h 760"/>
                  <a:gd name="T92" fmla="*/ 493 w 599"/>
                  <a:gd name="T93" fmla="*/ 456 h 760"/>
                  <a:gd name="T94" fmla="*/ 471 w 599"/>
                  <a:gd name="T95" fmla="*/ 444 h 760"/>
                  <a:gd name="T96" fmla="*/ 455 w 599"/>
                  <a:gd name="T97" fmla="*/ 444 h 760"/>
                  <a:gd name="T98" fmla="*/ 446 w 599"/>
                  <a:gd name="T99" fmla="*/ 435 h 760"/>
                  <a:gd name="T100" fmla="*/ 446 w 599"/>
                  <a:gd name="T101" fmla="*/ 428 h 760"/>
                  <a:gd name="T102" fmla="*/ 547 w 599"/>
                  <a:gd name="T103" fmla="*/ 429 h 760"/>
                  <a:gd name="T104" fmla="*/ 562 w 599"/>
                  <a:gd name="T105" fmla="*/ 399 h 760"/>
                  <a:gd name="T106" fmla="*/ 567 w 599"/>
                  <a:gd name="T107" fmla="*/ 400 h 760"/>
                  <a:gd name="T108" fmla="*/ 570 w 599"/>
                  <a:gd name="T109" fmla="*/ 452 h 760"/>
                  <a:gd name="T110" fmla="*/ 593 w 599"/>
                  <a:gd name="T111" fmla="*/ 440 h 760"/>
                  <a:gd name="T112" fmla="*/ 583 w 599"/>
                  <a:gd name="T113" fmla="*/ 391 h 760"/>
                  <a:gd name="T114" fmla="*/ 585 w 599"/>
                  <a:gd name="T115" fmla="*/ 388 h 760"/>
                  <a:gd name="T116" fmla="*/ 589 w 599"/>
                  <a:gd name="T117" fmla="*/ 389 h 760"/>
                  <a:gd name="T118" fmla="*/ 593 w 599"/>
                  <a:gd name="T119" fmla="*/ 386 h 760"/>
                  <a:gd name="T120" fmla="*/ 595 w 599"/>
                  <a:gd name="T121" fmla="*/ 386 h 760"/>
                  <a:gd name="T122" fmla="*/ 598 w 599"/>
                  <a:gd name="T123" fmla="*/ 383 h 760"/>
                  <a:gd name="T124" fmla="*/ 598 w 599"/>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 h="760">
                    <a:moveTo>
                      <a:pt x="598" y="378"/>
                    </a:moveTo>
                    <a:cubicBezTo>
                      <a:pt x="598" y="376"/>
                      <a:pt x="597" y="375"/>
                      <a:pt x="595" y="375"/>
                    </a:cubicBezTo>
                    <a:cubicBezTo>
                      <a:pt x="594" y="375"/>
                      <a:pt x="594" y="375"/>
                      <a:pt x="593" y="375"/>
                    </a:cubicBezTo>
                    <a:cubicBezTo>
                      <a:pt x="593" y="373"/>
                      <a:pt x="591" y="372"/>
                      <a:pt x="589" y="372"/>
                    </a:cubicBezTo>
                    <a:cubicBezTo>
                      <a:pt x="587" y="372"/>
                      <a:pt x="586" y="372"/>
                      <a:pt x="585" y="373"/>
                    </a:cubicBezTo>
                    <a:cubicBezTo>
                      <a:pt x="585" y="372"/>
                      <a:pt x="584" y="370"/>
                      <a:pt x="583" y="370"/>
                    </a:cubicBezTo>
                    <a:cubicBezTo>
                      <a:pt x="588" y="356"/>
                      <a:pt x="599" y="330"/>
                      <a:pt x="593" y="321"/>
                    </a:cubicBezTo>
                    <a:cubicBezTo>
                      <a:pt x="584" y="308"/>
                      <a:pt x="580" y="302"/>
                      <a:pt x="570" y="308"/>
                    </a:cubicBezTo>
                    <a:cubicBezTo>
                      <a:pt x="563" y="313"/>
                      <a:pt x="565" y="342"/>
                      <a:pt x="567" y="360"/>
                    </a:cubicBezTo>
                    <a:cubicBezTo>
                      <a:pt x="565" y="361"/>
                      <a:pt x="563" y="361"/>
                      <a:pt x="562" y="362"/>
                    </a:cubicBezTo>
                    <a:cubicBezTo>
                      <a:pt x="562" y="348"/>
                      <a:pt x="560" y="331"/>
                      <a:pt x="547" y="331"/>
                    </a:cubicBezTo>
                    <a:cubicBezTo>
                      <a:pt x="526" y="332"/>
                      <a:pt x="446" y="333"/>
                      <a:pt x="446" y="333"/>
                    </a:cubicBezTo>
                    <a:cubicBezTo>
                      <a:pt x="446" y="333"/>
                      <a:pt x="446" y="330"/>
                      <a:pt x="446" y="326"/>
                    </a:cubicBezTo>
                    <a:cubicBezTo>
                      <a:pt x="455" y="317"/>
                      <a:pt x="455" y="317"/>
                      <a:pt x="455" y="317"/>
                    </a:cubicBezTo>
                    <a:cubicBezTo>
                      <a:pt x="471" y="317"/>
                      <a:pt x="471" y="317"/>
                      <a:pt x="471" y="317"/>
                    </a:cubicBezTo>
                    <a:cubicBezTo>
                      <a:pt x="479" y="317"/>
                      <a:pt x="493" y="312"/>
                      <a:pt x="493" y="305"/>
                    </a:cubicBezTo>
                    <a:cubicBezTo>
                      <a:pt x="493" y="297"/>
                      <a:pt x="481" y="297"/>
                      <a:pt x="468" y="297"/>
                    </a:cubicBezTo>
                    <a:cubicBezTo>
                      <a:pt x="461" y="297"/>
                      <a:pt x="452" y="298"/>
                      <a:pt x="445" y="299"/>
                    </a:cubicBezTo>
                    <a:cubicBezTo>
                      <a:pt x="441" y="217"/>
                      <a:pt x="432" y="14"/>
                      <a:pt x="428" y="8"/>
                    </a:cubicBezTo>
                    <a:cubicBezTo>
                      <a:pt x="424" y="1"/>
                      <a:pt x="356" y="0"/>
                      <a:pt x="348" y="5"/>
                    </a:cubicBezTo>
                    <a:cubicBezTo>
                      <a:pt x="340" y="9"/>
                      <a:pt x="333" y="48"/>
                      <a:pt x="333" y="48"/>
                    </a:cubicBezTo>
                    <a:cubicBezTo>
                      <a:pt x="343" y="48"/>
                      <a:pt x="343" y="48"/>
                      <a:pt x="343" y="48"/>
                    </a:cubicBezTo>
                    <a:cubicBezTo>
                      <a:pt x="337" y="97"/>
                      <a:pt x="337" y="97"/>
                      <a:pt x="337" y="97"/>
                    </a:cubicBezTo>
                    <a:cubicBezTo>
                      <a:pt x="324" y="106"/>
                      <a:pt x="324" y="106"/>
                      <a:pt x="324" y="106"/>
                    </a:cubicBezTo>
                    <a:cubicBezTo>
                      <a:pt x="287" y="342"/>
                      <a:pt x="287" y="342"/>
                      <a:pt x="287" y="342"/>
                    </a:cubicBezTo>
                    <a:cubicBezTo>
                      <a:pt x="287" y="342"/>
                      <a:pt x="259" y="344"/>
                      <a:pt x="214" y="352"/>
                    </a:cubicBezTo>
                    <a:cubicBezTo>
                      <a:pt x="192" y="356"/>
                      <a:pt x="136" y="363"/>
                      <a:pt x="85" y="369"/>
                    </a:cubicBezTo>
                    <a:cubicBezTo>
                      <a:pt x="65" y="242"/>
                      <a:pt x="65" y="242"/>
                      <a:pt x="65" y="242"/>
                    </a:cubicBezTo>
                    <a:cubicBezTo>
                      <a:pt x="9" y="242"/>
                      <a:pt x="9" y="242"/>
                      <a:pt x="9" y="242"/>
                    </a:cubicBezTo>
                    <a:cubicBezTo>
                      <a:pt x="0" y="376"/>
                      <a:pt x="0" y="376"/>
                      <a:pt x="0" y="376"/>
                    </a:cubicBezTo>
                    <a:cubicBezTo>
                      <a:pt x="5" y="378"/>
                      <a:pt x="5" y="378"/>
                      <a:pt x="5" y="378"/>
                    </a:cubicBezTo>
                    <a:cubicBezTo>
                      <a:pt x="5" y="383"/>
                      <a:pt x="5" y="383"/>
                      <a:pt x="5" y="383"/>
                    </a:cubicBezTo>
                    <a:cubicBezTo>
                      <a:pt x="0" y="384"/>
                      <a:pt x="0" y="384"/>
                      <a:pt x="0" y="384"/>
                    </a:cubicBezTo>
                    <a:cubicBezTo>
                      <a:pt x="9" y="519"/>
                      <a:pt x="9" y="519"/>
                      <a:pt x="9" y="519"/>
                    </a:cubicBezTo>
                    <a:cubicBezTo>
                      <a:pt x="65" y="519"/>
                      <a:pt x="65" y="519"/>
                      <a:pt x="65" y="519"/>
                    </a:cubicBezTo>
                    <a:cubicBezTo>
                      <a:pt x="85" y="392"/>
                      <a:pt x="85" y="392"/>
                      <a:pt x="85" y="392"/>
                    </a:cubicBezTo>
                    <a:cubicBezTo>
                      <a:pt x="136" y="398"/>
                      <a:pt x="192" y="405"/>
                      <a:pt x="214" y="409"/>
                    </a:cubicBezTo>
                    <a:cubicBezTo>
                      <a:pt x="259" y="416"/>
                      <a:pt x="287" y="419"/>
                      <a:pt x="287" y="419"/>
                    </a:cubicBezTo>
                    <a:cubicBezTo>
                      <a:pt x="324" y="655"/>
                      <a:pt x="324" y="655"/>
                      <a:pt x="324" y="655"/>
                    </a:cubicBezTo>
                    <a:cubicBezTo>
                      <a:pt x="337" y="664"/>
                      <a:pt x="337" y="664"/>
                      <a:pt x="337" y="664"/>
                    </a:cubicBezTo>
                    <a:cubicBezTo>
                      <a:pt x="343" y="713"/>
                      <a:pt x="343" y="713"/>
                      <a:pt x="343" y="713"/>
                    </a:cubicBezTo>
                    <a:cubicBezTo>
                      <a:pt x="333" y="713"/>
                      <a:pt x="333" y="713"/>
                      <a:pt x="333" y="713"/>
                    </a:cubicBezTo>
                    <a:cubicBezTo>
                      <a:pt x="333" y="713"/>
                      <a:pt x="340" y="752"/>
                      <a:pt x="348" y="756"/>
                    </a:cubicBezTo>
                    <a:cubicBezTo>
                      <a:pt x="356" y="760"/>
                      <a:pt x="424" y="760"/>
                      <a:pt x="428" y="752"/>
                    </a:cubicBezTo>
                    <a:cubicBezTo>
                      <a:pt x="432" y="747"/>
                      <a:pt x="441" y="544"/>
                      <a:pt x="445" y="462"/>
                    </a:cubicBezTo>
                    <a:cubicBezTo>
                      <a:pt x="452" y="463"/>
                      <a:pt x="461" y="464"/>
                      <a:pt x="468" y="464"/>
                    </a:cubicBezTo>
                    <a:cubicBezTo>
                      <a:pt x="481" y="464"/>
                      <a:pt x="493" y="463"/>
                      <a:pt x="493" y="456"/>
                    </a:cubicBezTo>
                    <a:cubicBezTo>
                      <a:pt x="493" y="449"/>
                      <a:pt x="479" y="444"/>
                      <a:pt x="471" y="444"/>
                    </a:cubicBezTo>
                    <a:cubicBezTo>
                      <a:pt x="463" y="444"/>
                      <a:pt x="455" y="444"/>
                      <a:pt x="455" y="444"/>
                    </a:cubicBezTo>
                    <a:cubicBezTo>
                      <a:pt x="446" y="435"/>
                      <a:pt x="446" y="435"/>
                      <a:pt x="446" y="435"/>
                    </a:cubicBezTo>
                    <a:cubicBezTo>
                      <a:pt x="446" y="430"/>
                      <a:pt x="446" y="428"/>
                      <a:pt x="446" y="428"/>
                    </a:cubicBezTo>
                    <a:cubicBezTo>
                      <a:pt x="446" y="428"/>
                      <a:pt x="526" y="429"/>
                      <a:pt x="547" y="429"/>
                    </a:cubicBezTo>
                    <a:cubicBezTo>
                      <a:pt x="560" y="430"/>
                      <a:pt x="562" y="413"/>
                      <a:pt x="562" y="399"/>
                    </a:cubicBezTo>
                    <a:cubicBezTo>
                      <a:pt x="563" y="400"/>
                      <a:pt x="565" y="400"/>
                      <a:pt x="567" y="400"/>
                    </a:cubicBezTo>
                    <a:cubicBezTo>
                      <a:pt x="565" y="419"/>
                      <a:pt x="563" y="448"/>
                      <a:pt x="570" y="452"/>
                    </a:cubicBezTo>
                    <a:cubicBezTo>
                      <a:pt x="580" y="459"/>
                      <a:pt x="584" y="453"/>
                      <a:pt x="593" y="440"/>
                    </a:cubicBezTo>
                    <a:cubicBezTo>
                      <a:pt x="599" y="431"/>
                      <a:pt x="589" y="404"/>
                      <a:pt x="583" y="391"/>
                    </a:cubicBezTo>
                    <a:cubicBezTo>
                      <a:pt x="584" y="390"/>
                      <a:pt x="585" y="389"/>
                      <a:pt x="585" y="388"/>
                    </a:cubicBezTo>
                    <a:cubicBezTo>
                      <a:pt x="586" y="388"/>
                      <a:pt x="587" y="389"/>
                      <a:pt x="589" y="389"/>
                    </a:cubicBezTo>
                    <a:cubicBezTo>
                      <a:pt x="591" y="389"/>
                      <a:pt x="593" y="388"/>
                      <a:pt x="593" y="386"/>
                    </a:cubicBezTo>
                    <a:cubicBezTo>
                      <a:pt x="594" y="386"/>
                      <a:pt x="594" y="386"/>
                      <a:pt x="595" y="386"/>
                    </a:cubicBezTo>
                    <a:cubicBezTo>
                      <a:pt x="597" y="386"/>
                      <a:pt x="598" y="385"/>
                      <a:pt x="598" y="383"/>
                    </a:cubicBezTo>
                    <a:lnTo>
                      <a:pt x="598" y="378"/>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9" name="Freeform 18"/>
              <p:cNvSpPr>
                <a:spLocks/>
              </p:cNvSpPr>
              <p:nvPr/>
            </p:nvSpPr>
            <p:spPr bwMode="auto">
              <a:xfrm>
                <a:off x="0" y="5219980"/>
                <a:ext cx="5578475" cy="1181100"/>
              </a:xfrm>
              <a:custGeom>
                <a:avLst/>
                <a:gdLst>
                  <a:gd name="T0" fmla="*/ 3514 w 3514"/>
                  <a:gd name="T1" fmla="*/ 302 h 744"/>
                  <a:gd name="T2" fmla="*/ 3511 w 3514"/>
                  <a:gd name="T3" fmla="*/ 297 h 744"/>
                  <a:gd name="T4" fmla="*/ 3312 w 3514"/>
                  <a:gd name="T5" fmla="*/ 367 h 744"/>
                  <a:gd name="T6" fmla="*/ 3063 w 3514"/>
                  <a:gd name="T7" fmla="*/ 0 h 744"/>
                  <a:gd name="T8" fmla="*/ 0 w 3514"/>
                  <a:gd name="T9" fmla="*/ 0 h 744"/>
                  <a:gd name="T10" fmla="*/ 0 w 3514"/>
                  <a:gd name="T11" fmla="*/ 744 h 744"/>
                  <a:gd name="T12" fmla="*/ 3063 w 3514"/>
                  <a:gd name="T13" fmla="*/ 744 h 744"/>
                  <a:gd name="T14" fmla="*/ 3312 w 3514"/>
                  <a:gd name="T15" fmla="*/ 377 h 744"/>
                  <a:gd name="T16" fmla="*/ 3511 w 3514"/>
                  <a:gd name="T17" fmla="*/ 448 h 744"/>
                  <a:gd name="T18" fmla="*/ 3514 w 3514"/>
                  <a:gd name="T19" fmla="*/ 443 h 744"/>
                  <a:gd name="T20" fmla="*/ 3317 w 3514"/>
                  <a:gd name="T21" fmla="*/ 372 h 744"/>
                  <a:gd name="T22" fmla="*/ 3514 w 3514"/>
                  <a:gd name="T23" fmla="*/ 302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4" h="744">
                    <a:moveTo>
                      <a:pt x="3514" y="302"/>
                    </a:moveTo>
                    <a:lnTo>
                      <a:pt x="3511" y="297"/>
                    </a:lnTo>
                    <a:lnTo>
                      <a:pt x="3312" y="367"/>
                    </a:lnTo>
                    <a:lnTo>
                      <a:pt x="3063" y="0"/>
                    </a:lnTo>
                    <a:lnTo>
                      <a:pt x="0" y="0"/>
                    </a:lnTo>
                    <a:lnTo>
                      <a:pt x="0" y="744"/>
                    </a:lnTo>
                    <a:lnTo>
                      <a:pt x="3063" y="744"/>
                    </a:lnTo>
                    <a:lnTo>
                      <a:pt x="3312" y="377"/>
                    </a:lnTo>
                    <a:lnTo>
                      <a:pt x="3511" y="448"/>
                    </a:lnTo>
                    <a:lnTo>
                      <a:pt x="3514" y="443"/>
                    </a:lnTo>
                    <a:lnTo>
                      <a:pt x="3317" y="372"/>
                    </a:lnTo>
                    <a:lnTo>
                      <a:pt x="3514" y="302"/>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20" name="Oval 19"/>
              <p:cNvSpPr>
                <a:spLocks noChangeArrowheads="1"/>
              </p:cNvSpPr>
              <p:nvPr/>
            </p:nvSpPr>
            <p:spPr bwMode="auto">
              <a:xfrm>
                <a:off x="6226175" y="5666068"/>
                <a:ext cx="290512" cy="290513"/>
              </a:xfrm>
              <a:prstGeom prst="ellipse">
                <a:avLst/>
              </a:prstGeom>
              <a:solidFill>
                <a:schemeClr val="accent4">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grpSp>
        <p:sp>
          <p:nvSpPr>
            <p:cNvPr id="6" name="Rectangle 5"/>
            <p:cNvSpPr/>
            <p:nvPr/>
          </p:nvSpPr>
          <p:spPr>
            <a:xfrm>
              <a:off x="508624" y="2172149"/>
              <a:ext cx="2561493" cy="276999"/>
            </a:xfrm>
            <a:prstGeom prst="rect">
              <a:avLst/>
            </a:prstGeom>
          </p:spPr>
          <p:txBody>
            <a:bodyPr wrap="square">
              <a:spAutoFit/>
            </a:bodyPr>
            <a:lstStyle/>
            <a:p>
              <a:endParaRPr lang="en-US" sz="1200" dirty="0">
                <a:solidFill>
                  <a:schemeClr val="bg1"/>
                </a:solidFill>
              </a:endParaRPr>
            </a:p>
          </p:txBody>
        </p:sp>
        <p:sp>
          <p:nvSpPr>
            <p:cNvPr id="7" name="Rectangle 6"/>
            <p:cNvSpPr/>
            <p:nvPr/>
          </p:nvSpPr>
          <p:spPr>
            <a:xfrm>
              <a:off x="127199" y="3528690"/>
              <a:ext cx="2561493" cy="276999"/>
            </a:xfrm>
            <a:prstGeom prst="rect">
              <a:avLst/>
            </a:prstGeom>
          </p:spPr>
          <p:txBody>
            <a:bodyPr wrap="square">
              <a:spAutoFit/>
            </a:bodyPr>
            <a:lstStyle/>
            <a:p>
              <a:endParaRPr lang="en-US" sz="1200" dirty="0">
                <a:solidFill>
                  <a:schemeClr val="bg1"/>
                </a:solidFill>
              </a:endParaRPr>
            </a:p>
          </p:txBody>
        </p:sp>
        <p:sp>
          <p:nvSpPr>
            <p:cNvPr id="8" name="Rectangle 7"/>
            <p:cNvSpPr/>
            <p:nvPr/>
          </p:nvSpPr>
          <p:spPr>
            <a:xfrm>
              <a:off x="508623" y="4905173"/>
              <a:ext cx="2561493" cy="276999"/>
            </a:xfrm>
            <a:prstGeom prst="rect">
              <a:avLst/>
            </a:prstGeom>
          </p:spPr>
          <p:txBody>
            <a:bodyPr wrap="square">
              <a:spAutoFit/>
            </a:bodyPr>
            <a:lstStyle/>
            <a:p>
              <a:endParaRPr lang="en-US" sz="1200" dirty="0">
                <a:solidFill>
                  <a:schemeClr val="bg1"/>
                </a:solidFill>
              </a:endParaRPr>
            </a:p>
          </p:txBody>
        </p:sp>
      </p:grpSp>
      <p:sp>
        <p:nvSpPr>
          <p:cNvPr id="21" name="TextBox 20"/>
          <p:cNvSpPr txBox="1"/>
          <p:nvPr/>
        </p:nvSpPr>
        <p:spPr>
          <a:xfrm>
            <a:off x="6102021" y="1713375"/>
            <a:ext cx="4988807" cy="2554545"/>
          </a:xfrm>
          <a:prstGeom prst="rect">
            <a:avLst/>
          </a:prstGeom>
          <a:noFill/>
        </p:spPr>
        <p:txBody>
          <a:bodyPr wrap="square" rtlCol="0">
            <a:spAutoFit/>
          </a:bodyPr>
          <a:lstStyle/>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Veriyi incelemek ve görselleştirmek</a:t>
            </a:r>
          </a:p>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Veriyi Makine Öğrenmesi Modellerine Uygun Hale getirmek</a:t>
            </a:r>
          </a:p>
        </p:txBody>
      </p:sp>
      <p:pic>
        <p:nvPicPr>
          <p:cNvPr id="22" name="Picture 4" descr="GitHub - tensorflow/tensorflow: An Open Source Machine Learning Framework  for Everyone">
            <a:extLst>
              <a:ext uri="{FF2B5EF4-FFF2-40B4-BE49-F238E27FC236}">
                <a16:creationId xmlns:a16="http://schemas.microsoft.com/office/drawing/2014/main" id="{9C87F3D8-4650-45AF-BBC7-1328D11A97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4086" y="5413830"/>
            <a:ext cx="4303930" cy="144417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ludwig 2.0">
            <a:extLst>
              <a:ext uri="{FF2B5EF4-FFF2-40B4-BE49-F238E27FC236}">
                <a16:creationId xmlns:a16="http://schemas.microsoft.com/office/drawing/2014/main" id="{F589F103-37D4-40F4-AFB4-72E389CEF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358" y="5592379"/>
            <a:ext cx="2244451" cy="1265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607571"/>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3. Makine öğrenimi çalışmaları</a:t>
            </a:r>
            <a:endParaRPr lang="en-US"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Text Placeholder 2"/>
          <p:cNvSpPr>
            <a:spLocks noGrp="1"/>
          </p:cNvSpPr>
          <p:nvPr>
            <p:ph type="body" sz="quarter" idx="12"/>
          </p:nvPr>
        </p:nvSpPr>
        <p:spPr/>
        <p:txBody>
          <a:bodyPr/>
          <a:lstStyle/>
          <a:p>
            <a:endParaRPr lang="en-US" dirty="0">
              <a:solidFill>
                <a:srgbClr val="656D78"/>
              </a:solidFill>
            </a:endParaRPr>
          </a:p>
        </p:txBody>
      </p:sp>
      <p:grpSp>
        <p:nvGrpSpPr>
          <p:cNvPr id="4" name="Group 3"/>
          <p:cNvGrpSpPr/>
          <p:nvPr/>
        </p:nvGrpSpPr>
        <p:grpSpPr>
          <a:xfrm>
            <a:off x="6893169" y="1915379"/>
            <a:ext cx="4717235" cy="4334951"/>
            <a:chOff x="6943331" y="1941757"/>
            <a:chExt cx="4152900" cy="3816350"/>
          </a:xfrm>
        </p:grpSpPr>
        <p:sp>
          <p:nvSpPr>
            <p:cNvPr id="5" name="Oval 6"/>
            <p:cNvSpPr>
              <a:spLocks noChangeArrowheads="1"/>
            </p:cNvSpPr>
            <p:nvPr/>
          </p:nvSpPr>
          <p:spPr bwMode="auto">
            <a:xfrm>
              <a:off x="6943331" y="5181844"/>
              <a:ext cx="3457575" cy="576263"/>
            </a:xfrm>
            <a:prstGeom prst="ellipse">
              <a:avLst/>
            </a:prstGeom>
            <a:gradFill rotWithShape="1">
              <a:gsLst>
                <a:gs pos="0">
                  <a:srgbClr val="000000">
                    <a:alpha val="27000"/>
                  </a:srgbClr>
                </a:gs>
                <a:gs pos="100000">
                  <a:srgbClr val="000000">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i="1">
                <a:solidFill>
                  <a:srgbClr val="000000"/>
                </a:solidFill>
                <a:ea typeface="Source Sans Pro" pitchFamily="2" charset="-122"/>
              </a:endParaRPr>
            </a:p>
          </p:txBody>
        </p:sp>
        <p:sp>
          <p:nvSpPr>
            <p:cNvPr id="6" name="未知"/>
            <p:cNvSpPr>
              <a:spLocks/>
            </p:cNvSpPr>
            <p:nvPr/>
          </p:nvSpPr>
          <p:spPr bwMode="auto">
            <a:xfrm rot="900000">
              <a:off x="7648181" y="1986207"/>
              <a:ext cx="763588" cy="234950"/>
            </a:xfrm>
            <a:custGeom>
              <a:avLst/>
              <a:gdLst>
                <a:gd name="T0" fmla="*/ 382 w 382"/>
                <a:gd name="T1" fmla="*/ 117 h 117"/>
                <a:gd name="T2" fmla="*/ 0 w 382"/>
                <a:gd name="T3" fmla="*/ 0 h 117"/>
                <a:gd name="T4" fmla="*/ 378 w 382"/>
                <a:gd name="T5" fmla="*/ 117 h 117"/>
                <a:gd name="T6" fmla="*/ 382 w 382"/>
                <a:gd name="T7" fmla="*/ 117 h 117"/>
              </a:gdLst>
              <a:ahLst/>
              <a:cxnLst>
                <a:cxn ang="0">
                  <a:pos x="T0" y="T1"/>
                </a:cxn>
                <a:cxn ang="0">
                  <a:pos x="T2" y="T3"/>
                </a:cxn>
                <a:cxn ang="0">
                  <a:pos x="T4" y="T5"/>
                </a:cxn>
                <a:cxn ang="0">
                  <a:pos x="T6" y="T7"/>
                </a:cxn>
              </a:cxnLst>
              <a:rect l="0" t="0" r="r" b="b"/>
              <a:pathLst>
                <a:path w="382" h="117">
                  <a:moveTo>
                    <a:pt x="382" y="117"/>
                  </a:moveTo>
                  <a:lnTo>
                    <a:pt x="0" y="0"/>
                  </a:lnTo>
                  <a:lnTo>
                    <a:pt x="378" y="117"/>
                  </a:lnTo>
                  <a:lnTo>
                    <a:pt x="382"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i="1">
                <a:solidFill>
                  <a:srgbClr val="000000"/>
                </a:solidFill>
                <a:ea typeface="Source Sans Pro" pitchFamily="2" charset="-122"/>
              </a:endParaRPr>
            </a:p>
          </p:txBody>
        </p:sp>
        <p:sp>
          <p:nvSpPr>
            <p:cNvPr id="7" name="未知"/>
            <p:cNvSpPr>
              <a:spLocks/>
            </p:cNvSpPr>
            <p:nvPr/>
          </p:nvSpPr>
          <p:spPr bwMode="auto">
            <a:xfrm rot="900000">
              <a:off x="8314931" y="2432294"/>
              <a:ext cx="939800" cy="295275"/>
            </a:xfrm>
            <a:custGeom>
              <a:avLst/>
              <a:gdLst>
                <a:gd name="T0" fmla="*/ 0 w 470"/>
                <a:gd name="T1" fmla="*/ 0 h 148"/>
                <a:gd name="T2" fmla="*/ 0 w 470"/>
                <a:gd name="T3" fmla="*/ 2 h 148"/>
                <a:gd name="T4" fmla="*/ 470 w 470"/>
                <a:gd name="T5" fmla="*/ 148 h 148"/>
                <a:gd name="T6" fmla="*/ 0 w 470"/>
                <a:gd name="T7" fmla="*/ 0 h 148"/>
              </a:gdLst>
              <a:ahLst/>
              <a:cxnLst>
                <a:cxn ang="0">
                  <a:pos x="T0" y="T1"/>
                </a:cxn>
                <a:cxn ang="0">
                  <a:pos x="T2" y="T3"/>
                </a:cxn>
                <a:cxn ang="0">
                  <a:pos x="T4" y="T5"/>
                </a:cxn>
                <a:cxn ang="0">
                  <a:pos x="T6" y="T7"/>
                </a:cxn>
              </a:cxnLst>
              <a:rect l="0" t="0" r="r" b="b"/>
              <a:pathLst>
                <a:path w="470" h="148">
                  <a:moveTo>
                    <a:pt x="0" y="0"/>
                  </a:moveTo>
                  <a:lnTo>
                    <a:pt x="0" y="2"/>
                  </a:lnTo>
                  <a:lnTo>
                    <a:pt x="470" y="1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i="1">
                <a:solidFill>
                  <a:srgbClr val="000000"/>
                </a:solidFill>
                <a:ea typeface="Source Sans Pro" pitchFamily="2" charset="-122"/>
              </a:endParaRPr>
            </a:p>
          </p:txBody>
        </p:sp>
        <p:sp>
          <p:nvSpPr>
            <p:cNvPr id="8" name="未知"/>
            <p:cNvSpPr>
              <a:spLocks/>
            </p:cNvSpPr>
            <p:nvPr/>
          </p:nvSpPr>
          <p:spPr bwMode="auto">
            <a:xfrm rot="900000">
              <a:off x="8687994" y="2059232"/>
              <a:ext cx="1566862" cy="311150"/>
            </a:xfrm>
            <a:custGeom>
              <a:avLst/>
              <a:gdLst>
                <a:gd name="T0" fmla="*/ 110 w 392"/>
                <a:gd name="T1" fmla="*/ 41 h 78"/>
                <a:gd name="T2" fmla="*/ 85 w 392"/>
                <a:gd name="T3" fmla="*/ 55 h 78"/>
                <a:gd name="T4" fmla="*/ 184 w 392"/>
                <a:gd name="T5" fmla="*/ 78 h 78"/>
                <a:gd name="T6" fmla="*/ 295 w 392"/>
                <a:gd name="T7" fmla="*/ 52 h 78"/>
                <a:gd name="T8" fmla="*/ 372 w 392"/>
                <a:gd name="T9" fmla="*/ 65 h 78"/>
                <a:gd name="T10" fmla="*/ 338 w 392"/>
                <a:gd name="T11" fmla="*/ 43 h 78"/>
                <a:gd name="T12" fmla="*/ 386 w 392"/>
                <a:gd name="T13" fmla="*/ 32 h 78"/>
                <a:gd name="T14" fmla="*/ 212 w 392"/>
                <a:gd name="T15" fmla="*/ 0 h 78"/>
                <a:gd name="T16" fmla="*/ 0 w 392"/>
                <a:gd name="T17" fmla="*/ 35 h 78"/>
                <a:gd name="T18" fmla="*/ 53 w 392"/>
                <a:gd name="T19" fmla="*/ 47 h 78"/>
                <a:gd name="T20" fmla="*/ 110 w 392"/>
                <a:gd name="T21" fmla="*/ 4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2" h="78">
                  <a:moveTo>
                    <a:pt x="110" y="41"/>
                  </a:moveTo>
                  <a:cubicBezTo>
                    <a:pt x="118" y="46"/>
                    <a:pt x="99" y="52"/>
                    <a:pt x="85" y="55"/>
                  </a:cubicBezTo>
                  <a:cubicBezTo>
                    <a:pt x="184" y="78"/>
                    <a:pt x="184" y="78"/>
                    <a:pt x="184" y="78"/>
                  </a:cubicBezTo>
                  <a:cubicBezTo>
                    <a:pt x="295" y="52"/>
                    <a:pt x="295" y="52"/>
                    <a:pt x="295" y="52"/>
                  </a:cubicBezTo>
                  <a:cubicBezTo>
                    <a:pt x="306" y="67"/>
                    <a:pt x="348" y="77"/>
                    <a:pt x="372" y="65"/>
                  </a:cubicBezTo>
                  <a:cubicBezTo>
                    <a:pt x="392" y="55"/>
                    <a:pt x="360" y="47"/>
                    <a:pt x="338" y="43"/>
                  </a:cubicBezTo>
                  <a:cubicBezTo>
                    <a:pt x="386" y="32"/>
                    <a:pt x="386" y="32"/>
                    <a:pt x="386" y="32"/>
                  </a:cubicBezTo>
                  <a:cubicBezTo>
                    <a:pt x="212" y="0"/>
                    <a:pt x="212" y="0"/>
                    <a:pt x="212" y="0"/>
                  </a:cubicBezTo>
                  <a:cubicBezTo>
                    <a:pt x="0" y="35"/>
                    <a:pt x="0" y="35"/>
                    <a:pt x="0" y="35"/>
                  </a:cubicBezTo>
                  <a:cubicBezTo>
                    <a:pt x="53" y="47"/>
                    <a:pt x="53" y="47"/>
                    <a:pt x="53" y="47"/>
                  </a:cubicBezTo>
                  <a:cubicBezTo>
                    <a:pt x="64" y="43"/>
                    <a:pt x="94" y="32"/>
                    <a:pt x="110" y="41"/>
                  </a:cubicBezTo>
                  <a:close/>
                </a:path>
              </a:pathLst>
            </a:custGeom>
            <a:solidFill>
              <a:schemeClr val="accent6">
                <a:lumMod val="75000"/>
              </a:schemeClr>
            </a:solidFill>
            <a:ln w="9525">
              <a:solidFill>
                <a:schemeClr val="tx1">
                  <a:lumMod val="75000"/>
                </a:schemeClr>
              </a:solidFill>
              <a:round/>
              <a:headEnd/>
              <a:tailEnd/>
            </a:ln>
            <a:effectLst/>
            <a:extLst/>
          </p:spPr>
          <p:txBody>
            <a:bodyPr/>
            <a:lstStyle/>
            <a:p>
              <a:endParaRPr lang="zh-CN" altLang="en-US" b="1" i="1">
                <a:solidFill>
                  <a:srgbClr val="000000"/>
                </a:solidFill>
                <a:ea typeface="Source Sans Pro" pitchFamily="2" charset="-122"/>
              </a:endParaRPr>
            </a:p>
          </p:txBody>
        </p:sp>
        <p:sp>
          <p:nvSpPr>
            <p:cNvPr id="9" name="未知"/>
            <p:cNvSpPr>
              <a:spLocks/>
            </p:cNvSpPr>
            <p:nvPr/>
          </p:nvSpPr>
          <p:spPr bwMode="auto">
            <a:xfrm rot="900000">
              <a:off x="7648181" y="1984619"/>
              <a:ext cx="755650" cy="234950"/>
            </a:xfrm>
            <a:custGeom>
              <a:avLst/>
              <a:gdLst>
                <a:gd name="T0" fmla="*/ 378 w 378"/>
                <a:gd name="T1" fmla="*/ 117 h 117"/>
                <a:gd name="T2" fmla="*/ 0 w 378"/>
                <a:gd name="T3" fmla="*/ 0 h 117"/>
                <a:gd name="T4" fmla="*/ 378 w 378"/>
                <a:gd name="T5" fmla="*/ 117 h 117"/>
                <a:gd name="T6" fmla="*/ 378 w 378"/>
                <a:gd name="T7" fmla="*/ 117 h 117"/>
              </a:gdLst>
              <a:ahLst/>
              <a:cxnLst>
                <a:cxn ang="0">
                  <a:pos x="T0" y="T1"/>
                </a:cxn>
                <a:cxn ang="0">
                  <a:pos x="T2" y="T3"/>
                </a:cxn>
                <a:cxn ang="0">
                  <a:pos x="T4" y="T5"/>
                </a:cxn>
                <a:cxn ang="0">
                  <a:pos x="T6" y="T7"/>
                </a:cxn>
              </a:cxnLst>
              <a:rect l="0" t="0" r="r" b="b"/>
              <a:pathLst>
                <a:path w="378" h="117">
                  <a:moveTo>
                    <a:pt x="378" y="117"/>
                  </a:moveTo>
                  <a:lnTo>
                    <a:pt x="0" y="0"/>
                  </a:lnTo>
                  <a:lnTo>
                    <a:pt x="378" y="117"/>
                  </a:lnTo>
                  <a:lnTo>
                    <a:pt x="378"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i="1">
                <a:solidFill>
                  <a:srgbClr val="000000"/>
                </a:solidFill>
                <a:ea typeface="Source Sans Pro" pitchFamily="2" charset="-122"/>
              </a:endParaRPr>
            </a:p>
          </p:txBody>
        </p:sp>
        <p:grpSp>
          <p:nvGrpSpPr>
            <p:cNvPr id="10" name="Group 9"/>
            <p:cNvGrpSpPr/>
            <p:nvPr/>
          </p:nvGrpSpPr>
          <p:grpSpPr>
            <a:xfrm>
              <a:off x="7491019" y="1941757"/>
              <a:ext cx="1917700" cy="1477962"/>
              <a:chOff x="1388514" y="1888471"/>
              <a:chExt cx="1917700" cy="1477962"/>
            </a:xfrm>
            <a:solidFill>
              <a:schemeClr val="accent6">
                <a:lumMod val="75000"/>
              </a:schemeClr>
            </a:solidFill>
          </p:grpSpPr>
          <p:sp>
            <p:nvSpPr>
              <p:cNvPr id="23" name="未知"/>
              <p:cNvSpPr>
                <a:spLocks/>
              </p:cNvSpPr>
              <p:nvPr/>
            </p:nvSpPr>
            <p:spPr bwMode="auto">
              <a:xfrm rot="900000">
                <a:off x="1552026" y="1888471"/>
                <a:ext cx="1754188" cy="409575"/>
              </a:xfrm>
              <a:custGeom>
                <a:avLst/>
                <a:gdLst>
                  <a:gd name="T0" fmla="*/ 340 w 439"/>
                  <a:gd name="T1" fmla="*/ 23 h 102"/>
                  <a:gd name="T2" fmla="*/ 365 w 439"/>
                  <a:gd name="T3" fmla="*/ 9 h 102"/>
                  <a:gd name="T4" fmla="*/ 308 w 439"/>
                  <a:gd name="T5" fmla="*/ 15 h 102"/>
                  <a:gd name="T6" fmla="*/ 255 w 439"/>
                  <a:gd name="T7" fmla="*/ 3 h 102"/>
                  <a:gd name="T8" fmla="*/ 0 w 439"/>
                  <a:gd name="T9" fmla="*/ 44 h 102"/>
                  <a:gd name="T10" fmla="*/ 191 w 439"/>
                  <a:gd name="T11" fmla="*/ 102 h 102"/>
                  <a:gd name="T12" fmla="*/ 308 w 439"/>
                  <a:gd name="T13" fmla="*/ 75 h 102"/>
                  <a:gd name="T14" fmla="*/ 273 w 439"/>
                  <a:gd name="T15" fmla="*/ 50 h 102"/>
                  <a:gd name="T16" fmla="*/ 343 w 439"/>
                  <a:gd name="T17" fmla="*/ 67 h 102"/>
                  <a:gd name="T18" fmla="*/ 439 w 439"/>
                  <a:gd name="T19" fmla="*/ 46 h 102"/>
                  <a:gd name="T20" fmla="*/ 340 w 439"/>
                  <a:gd name="T21" fmla="*/ 2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 h="102">
                    <a:moveTo>
                      <a:pt x="340" y="23"/>
                    </a:moveTo>
                    <a:cubicBezTo>
                      <a:pt x="354" y="20"/>
                      <a:pt x="373" y="14"/>
                      <a:pt x="365" y="9"/>
                    </a:cubicBezTo>
                    <a:cubicBezTo>
                      <a:pt x="349" y="0"/>
                      <a:pt x="319" y="11"/>
                      <a:pt x="308" y="15"/>
                    </a:cubicBezTo>
                    <a:cubicBezTo>
                      <a:pt x="255" y="3"/>
                      <a:pt x="255" y="3"/>
                      <a:pt x="255" y="3"/>
                    </a:cubicBezTo>
                    <a:cubicBezTo>
                      <a:pt x="0" y="44"/>
                      <a:pt x="0" y="44"/>
                      <a:pt x="0" y="44"/>
                    </a:cubicBezTo>
                    <a:cubicBezTo>
                      <a:pt x="191" y="102"/>
                      <a:pt x="191" y="102"/>
                      <a:pt x="191" y="102"/>
                    </a:cubicBezTo>
                    <a:cubicBezTo>
                      <a:pt x="308" y="75"/>
                      <a:pt x="308" y="75"/>
                      <a:pt x="308" y="75"/>
                    </a:cubicBezTo>
                    <a:cubicBezTo>
                      <a:pt x="284" y="72"/>
                      <a:pt x="241" y="63"/>
                      <a:pt x="273" y="50"/>
                    </a:cubicBezTo>
                    <a:cubicBezTo>
                      <a:pt x="309" y="37"/>
                      <a:pt x="333" y="57"/>
                      <a:pt x="343" y="67"/>
                    </a:cubicBezTo>
                    <a:cubicBezTo>
                      <a:pt x="439" y="46"/>
                      <a:pt x="439" y="46"/>
                      <a:pt x="439" y="46"/>
                    </a:cubicBezTo>
                    <a:lnTo>
                      <a:pt x="340" y="23"/>
                    </a:lnTo>
                    <a:close/>
                  </a:path>
                </a:pathLst>
              </a:custGeom>
              <a:grp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i="1">
                  <a:solidFill>
                    <a:srgbClr val="000000"/>
                  </a:solidFill>
                  <a:ea typeface="Source Sans Pro" pitchFamily="2" charset="-122"/>
                </a:endParaRPr>
              </a:p>
            </p:txBody>
          </p:sp>
          <p:sp>
            <p:nvSpPr>
              <p:cNvPr id="24" name="未知"/>
              <p:cNvSpPr>
                <a:spLocks/>
              </p:cNvSpPr>
              <p:nvPr/>
            </p:nvSpPr>
            <p:spPr bwMode="auto">
              <a:xfrm rot="900000">
                <a:off x="1388514" y="1948796"/>
                <a:ext cx="1047750" cy="1417637"/>
              </a:xfrm>
              <a:custGeom>
                <a:avLst/>
                <a:gdLst>
                  <a:gd name="T0" fmla="*/ 82 w 262"/>
                  <a:gd name="T1" fmla="*/ 218 h 354"/>
                  <a:gd name="T2" fmla="*/ 102 w 262"/>
                  <a:gd name="T3" fmla="*/ 314 h 354"/>
                  <a:gd name="T4" fmla="*/ 191 w 262"/>
                  <a:gd name="T5" fmla="*/ 354 h 354"/>
                  <a:gd name="T6" fmla="*/ 191 w 262"/>
                  <a:gd name="T7" fmla="*/ 233 h 354"/>
                  <a:gd name="T8" fmla="*/ 262 w 262"/>
                  <a:gd name="T9" fmla="*/ 223 h 354"/>
                  <a:gd name="T10" fmla="*/ 191 w 262"/>
                  <a:gd name="T11" fmla="*/ 178 h 354"/>
                  <a:gd name="T12" fmla="*/ 191 w 262"/>
                  <a:gd name="T13" fmla="*/ 59 h 354"/>
                  <a:gd name="T14" fmla="*/ 0 w 262"/>
                  <a:gd name="T15" fmla="*/ 0 h 354"/>
                  <a:gd name="T16" fmla="*/ 0 w 262"/>
                  <a:gd name="T17" fmla="*/ 268 h 354"/>
                  <a:gd name="T18" fmla="*/ 66 w 262"/>
                  <a:gd name="T19" fmla="*/ 298 h 354"/>
                  <a:gd name="T20" fmla="*/ 82 w 262"/>
                  <a:gd name="T21" fmla="*/ 21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354">
                    <a:moveTo>
                      <a:pt x="82" y="218"/>
                    </a:moveTo>
                    <a:cubicBezTo>
                      <a:pt x="120" y="210"/>
                      <a:pt x="118" y="288"/>
                      <a:pt x="102" y="314"/>
                    </a:cubicBezTo>
                    <a:cubicBezTo>
                      <a:pt x="191" y="354"/>
                      <a:pt x="191" y="354"/>
                      <a:pt x="191" y="354"/>
                    </a:cubicBezTo>
                    <a:cubicBezTo>
                      <a:pt x="191" y="233"/>
                      <a:pt x="191" y="233"/>
                      <a:pt x="191" y="233"/>
                    </a:cubicBezTo>
                    <a:cubicBezTo>
                      <a:pt x="218" y="251"/>
                      <a:pt x="262" y="270"/>
                      <a:pt x="262" y="223"/>
                    </a:cubicBezTo>
                    <a:cubicBezTo>
                      <a:pt x="262" y="166"/>
                      <a:pt x="214" y="172"/>
                      <a:pt x="191" y="178"/>
                    </a:cubicBezTo>
                    <a:cubicBezTo>
                      <a:pt x="191" y="59"/>
                      <a:pt x="191" y="59"/>
                      <a:pt x="191" y="59"/>
                    </a:cubicBezTo>
                    <a:cubicBezTo>
                      <a:pt x="0" y="0"/>
                      <a:pt x="0" y="0"/>
                      <a:pt x="0" y="0"/>
                    </a:cubicBezTo>
                    <a:cubicBezTo>
                      <a:pt x="0" y="268"/>
                      <a:pt x="0" y="268"/>
                      <a:pt x="0" y="268"/>
                    </a:cubicBezTo>
                    <a:cubicBezTo>
                      <a:pt x="66" y="298"/>
                      <a:pt x="66" y="298"/>
                      <a:pt x="66" y="298"/>
                    </a:cubicBezTo>
                    <a:cubicBezTo>
                      <a:pt x="60" y="277"/>
                      <a:pt x="47" y="226"/>
                      <a:pt x="82" y="218"/>
                    </a:cubicBezTo>
                    <a:close/>
                  </a:path>
                </a:pathLst>
              </a:custGeom>
              <a:grp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i="1">
                  <a:solidFill>
                    <a:srgbClr val="000000"/>
                  </a:solidFill>
                  <a:ea typeface="Source Sans Pro" pitchFamily="2" charset="-122"/>
                </a:endParaRPr>
              </a:p>
            </p:txBody>
          </p:sp>
        </p:grpSp>
        <p:grpSp>
          <p:nvGrpSpPr>
            <p:cNvPr id="11" name="Group 10"/>
            <p:cNvGrpSpPr/>
            <p:nvPr/>
          </p:nvGrpSpPr>
          <p:grpSpPr>
            <a:xfrm>
              <a:off x="8111731" y="2305294"/>
              <a:ext cx="2286000" cy="2008188"/>
              <a:chOff x="2009226" y="2252008"/>
              <a:chExt cx="2286000" cy="2008188"/>
            </a:xfrm>
          </p:grpSpPr>
          <p:sp>
            <p:nvSpPr>
              <p:cNvPr id="20" name="未知"/>
              <p:cNvSpPr>
                <a:spLocks/>
              </p:cNvSpPr>
              <p:nvPr/>
            </p:nvSpPr>
            <p:spPr bwMode="auto">
              <a:xfrm rot="900000">
                <a:off x="2228301" y="2252008"/>
                <a:ext cx="1946275" cy="557213"/>
              </a:xfrm>
              <a:custGeom>
                <a:avLst/>
                <a:gdLst>
                  <a:gd name="T0" fmla="*/ 235 w 487"/>
                  <a:gd name="T1" fmla="*/ 139 h 139"/>
                  <a:gd name="T2" fmla="*/ 487 w 487"/>
                  <a:gd name="T3" fmla="*/ 64 h 139"/>
                  <a:gd name="T4" fmla="*/ 367 w 487"/>
                  <a:gd name="T5" fmla="*/ 36 h 139"/>
                  <a:gd name="T6" fmla="*/ 305 w 487"/>
                  <a:gd name="T7" fmla="*/ 47 h 139"/>
                  <a:gd name="T8" fmla="*/ 328 w 487"/>
                  <a:gd name="T9" fmla="*/ 27 h 139"/>
                  <a:gd name="T10" fmla="*/ 248 w 487"/>
                  <a:gd name="T11" fmla="*/ 9 h 139"/>
                  <a:gd name="T12" fmla="*/ 152 w 487"/>
                  <a:gd name="T13" fmla="*/ 30 h 139"/>
                  <a:gd name="T14" fmla="*/ 82 w 487"/>
                  <a:gd name="T15" fmla="*/ 13 h 139"/>
                  <a:gd name="T16" fmla="*/ 117 w 487"/>
                  <a:gd name="T17" fmla="*/ 38 h 139"/>
                  <a:gd name="T18" fmla="*/ 0 w 487"/>
                  <a:gd name="T19" fmla="*/ 65 h 139"/>
                  <a:gd name="T20" fmla="*/ 235 w 487"/>
                  <a:gd name="T2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39">
                    <a:moveTo>
                      <a:pt x="235" y="139"/>
                    </a:moveTo>
                    <a:cubicBezTo>
                      <a:pt x="487" y="64"/>
                      <a:pt x="487" y="64"/>
                      <a:pt x="487" y="64"/>
                    </a:cubicBezTo>
                    <a:cubicBezTo>
                      <a:pt x="367" y="36"/>
                      <a:pt x="367" y="36"/>
                      <a:pt x="367" y="36"/>
                    </a:cubicBezTo>
                    <a:cubicBezTo>
                      <a:pt x="355" y="45"/>
                      <a:pt x="334" y="55"/>
                      <a:pt x="305" y="47"/>
                    </a:cubicBezTo>
                    <a:cubicBezTo>
                      <a:pt x="277" y="39"/>
                      <a:pt x="307" y="31"/>
                      <a:pt x="328" y="27"/>
                    </a:cubicBezTo>
                    <a:cubicBezTo>
                      <a:pt x="248" y="9"/>
                      <a:pt x="248" y="9"/>
                      <a:pt x="248" y="9"/>
                    </a:cubicBezTo>
                    <a:cubicBezTo>
                      <a:pt x="152" y="30"/>
                      <a:pt x="152" y="30"/>
                      <a:pt x="152" y="30"/>
                    </a:cubicBezTo>
                    <a:cubicBezTo>
                      <a:pt x="142" y="20"/>
                      <a:pt x="118" y="0"/>
                      <a:pt x="82" y="13"/>
                    </a:cubicBezTo>
                    <a:cubicBezTo>
                      <a:pt x="50" y="26"/>
                      <a:pt x="93" y="35"/>
                      <a:pt x="117" y="38"/>
                    </a:cubicBezTo>
                    <a:cubicBezTo>
                      <a:pt x="0" y="65"/>
                      <a:pt x="0" y="65"/>
                      <a:pt x="0" y="65"/>
                    </a:cubicBezTo>
                    <a:lnTo>
                      <a:pt x="235" y="139"/>
                    </a:lnTo>
                    <a:close/>
                  </a:path>
                </a:pathLst>
              </a:custGeom>
              <a:solidFill>
                <a:schemeClr val="accent5"/>
              </a:solid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1" u="none" strike="noStrike" kern="0" cap="none" spc="0" normalizeH="0" baseline="0" noProof="0">
                  <a:ln>
                    <a:noFill/>
                  </a:ln>
                  <a:solidFill>
                    <a:srgbClr val="000000"/>
                  </a:solidFill>
                  <a:effectLst/>
                  <a:uLnTx/>
                  <a:uFillTx/>
                  <a:ea typeface="Source Sans Pro" pitchFamily="2" charset="-122"/>
                </a:endParaRPr>
              </a:p>
            </p:txBody>
          </p:sp>
          <p:sp>
            <p:nvSpPr>
              <p:cNvPr id="21" name="未知"/>
              <p:cNvSpPr>
                <a:spLocks/>
              </p:cNvSpPr>
              <p:nvPr/>
            </p:nvSpPr>
            <p:spPr bwMode="auto">
              <a:xfrm rot="900000">
                <a:off x="2009226" y="2355196"/>
                <a:ext cx="939800" cy="1849437"/>
              </a:xfrm>
              <a:custGeom>
                <a:avLst/>
                <a:gdLst>
                  <a:gd name="T0" fmla="*/ 0 w 235"/>
                  <a:gd name="T1" fmla="*/ 0 h 462"/>
                  <a:gd name="T2" fmla="*/ 0 w 235"/>
                  <a:gd name="T3" fmla="*/ 119 h 462"/>
                  <a:gd name="T4" fmla="*/ 71 w 235"/>
                  <a:gd name="T5" fmla="*/ 164 h 462"/>
                  <a:gd name="T6" fmla="*/ 0 w 235"/>
                  <a:gd name="T7" fmla="*/ 174 h 462"/>
                  <a:gd name="T8" fmla="*/ 0 w 235"/>
                  <a:gd name="T9" fmla="*/ 295 h 462"/>
                  <a:gd name="T10" fmla="*/ 98 w 235"/>
                  <a:gd name="T11" fmla="*/ 339 h 462"/>
                  <a:gd name="T12" fmla="*/ 117 w 235"/>
                  <a:gd name="T13" fmla="*/ 447 h 462"/>
                  <a:gd name="T14" fmla="*/ 140 w 235"/>
                  <a:gd name="T15" fmla="*/ 358 h 462"/>
                  <a:gd name="T16" fmla="*/ 235 w 235"/>
                  <a:gd name="T17" fmla="*/ 401 h 462"/>
                  <a:gd name="T18" fmla="*/ 235 w 235"/>
                  <a:gd name="T19" fmla="*/ 73 h 462"/>
                  <a:gd name="T20" fmla="*/ 0 w 235"/>
                  <a:gd name="T21"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462">
                    <a:moveTo>
                      <a:pt x="0" y="0"/>
                    </a:moveTo>
                    <a:cubicBezTo>
                      <a:pt x="0" y="119"/>
                      <a:pt x="0" y="119"/>
                      <a:pt x="0" y="119"/>
                    </a:cubicBezTo>
                    <a:cubicBezTo>
                      <a:pt x="23" y="113"/>
                      <a:pt x="71" y="107"/>
                      <a:pt x="71" y="164"/>
                    </a:cubicBezTo>
                    <a:cubicBezTo>
                      <a:pt x="71" y="211"/>
                      <a:pt x="27" y="192"/>
                      <a:pt x="0" y="174"/>
                    </a:cubicBezTo>
                    <a:cubicBezTo>
                      <a:pt x="0" y="295"/>
                      <a:pt x="0" y="295"/>
                      <a:pt x="0" y="295"/>
                    </a:cubicBezTo>
                    <a:cubicBezTo>
                      <a:pt x="98" y="339"/>
                      <a:pt x="98" y="339"/>
                      <a:pt x="98" y="339"/>
                    </a:cubicBezTo>
                    <a:cubicBezTo>
                      <a:pt x="87" y="365"/>
                      <a:pt x="65" y="430"/>
                      <a:pt x="117" y="447"/>
                    </a:cubicBezTo>
                    <a:cubicBezTo>
                      <a:pt x="161" y="462"/>
                      <a:pt x="151" y="400"/>
                      <a:pt x="140" y="358"/>
                    </a:cubicBezTo>
                    <a:cubicBezTo>
                      <a:pt x="235" y="401"/>
                      <a:pt x="235" y="401"/>
                      <a:pt x="235" y="401"/>
                    </a:cubicBezTo>
                    <a:cubicBezTo>
                      <a:pt x="235" y="73"/>
                      <a:pt x="235" y="73"/>
                      <a:pt x="235" y="73"/>
                    </a:cubicBezTo>
                    <a:lnTo>
                      <a:pt x="0" y="0"/>
                    </a:lnTo>
                    <a:close/>
                  </a:path>
                </a:pathLst>
              </a:custGeom>
              <a:solidFill>
                <a:schemeClr val="accent5"/>
              </a:solid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1" u="none" strike="noStrike" kern="0" cap="none" spc="0" normalizeH="0" baseline="0" noProof="0">
                  <a:ln>
                    <a:noFill/>
                  </a:ln>
                  <a:solidFill>
                    <a:srgbClr val="000000"/>
                  </a:solidFill>
                  <a:effectLst/>
                  <a:uLnTx/>
                  <a:uFillTx/>
                  <a:ea typeface="Source Sans Pro" pitchFamily="2" charset="-122"/>
                </a:endParaRPr>
              </a:p>
            </p:txBody>
          </p:sp>
          <p:sp>
            <p:nvSpPr>
              <p:cNvPr id="22" name="未知"/>
              <p:cNvSpPr>
                <a:spLocks/>
              </p:cNvSpPr>
              <p:nvPr/>
            </p:nvSpPr>
            <p:spPr bwMode="auto">
              <a:xfrm rot="900000">
                <a:off x="2944264" y="2647296"/>
                <a:ext cx="1350962" cy="1612900"/>
              </a:xfrm>
              <a:custGeom>
                <a:avLst/>
                <a:gdLst>
                  <a:gd name="T0" fmla="*/ 0 w 338"/>
                  <a:gd name="T1" fmla="*/ 75 h 403"/>
                  <a:gd name="T2" fmla="*/ 0 w 338"/>
                  <a:gd name="T3" fmla="*/ 403 h 403"/>
                  <a:gd name="T4" fmla="*/ 129 w 338"/>
                  <a:gd name="T5" fmla="*/ 349 h 403"/>
                  <a:gd name="T6" fmla="*/ 109 w 338"/>
                  <a:gd name="T7" fmla="*/ 297 h 403"/>
                  <a:gd name="T8" fmla="*/ 145 w 338"/>
                  <a:gd name="T9" fmla="*/ 243 h 403"/>
                  <a:gd name="T10" fmla="*/ 179 w 338"/>
                  <a:gd name="T11" fmla="*/ 283 h 403"/>
                  <a:gd name="T12" fmla="*/ 170 w 338"/>
                  <a:gd name="T13" fmla="*/ 332 h 403"/>
                  <a:gd name="T14" fmla="*/ 252 w 338"/>
                  <a:gd name="T15" fmla="*/ 298 h 403"/>
                  <a:gd name="T16" fmla="*/ 252 w 338"/>
                  <a:gd name="T17" fmla="*/ 170 h 403"/>
                  <a:gd name="T18" fmla="*/ 331 w 338"/>
                  <a:gd name="T19" fmla="*/ 121 h 403"/>
                  <a:gd name="T20" fmla="*/ 252 w 338"/>
                  <a:gd name="T21" fmla="*/ 127 h 403"/>
                  <a:gd name="T22" fmla="*/ 252 w 338"/>
                  <a:gd name="T23" fmla="*/ 0 h 403"/>
                  <a:gd name="T24" fmla="*/ 252 w 338"/>
                  <a:gd name="T25" fmla="*/ 0 h 403"/>
                  <a:gd name="T26" fmla="*/ 0 w 338"/>
                  <a:gd name="T27" fmla="*/ 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8" h="403">
                    <a:moveTo>
                      <a:pt x="0" y="75"/>
                    </a:moveTo>
                    <a:cubicBezTo>
                      <a:pt x="0" y="403"/>
                      <a:pt x="0" y="403"/>
                      <a:pt x="0" y="403"/>
                    </a:cubicBezTo>
                    <a:cubicBezTo>
                      <a:pt x="129" y="349"/>
                      <a:pt x="129" y="349"/>
                      <a:pt x="129" y="349"/>
                    </a:cubicBezTo>
                    <a:cubicBezTo>
                      <a:pt x="123" y="339"/>
                      <a:pt x="110" y="315"/>
                      <a:pt x="109" y="297"/>
                    </a:cubicBezTo>
                    <a:cubicBezTo>
                      <a:pt x="108" y="281"/>
                      <a:pt x="114" y="245"/>
                      <a:pt x="145" y="243"/>
                    </a:cubicBezTo>
                    <a:cubicBezTo>
                      <a:pt x="179" y="241"/>
                      <a:pt x="179" y="264"/>
                      <a:pt x="179" y="283"/>
                    </a:cubicBezTo>
                    <a:cubicBezTo>
                      <a:pt x="180" y="297"/>
                      <a:pt x="173" y="322"/>
                      <a:pt x="170" y="332"/>
                    </a:cubicBezTo>
                    <a:cubicBezTo>
                      <a:pt x="252" y="298"/>
                      <a:pt x="252" y="298"/>
                      <a:pt x="252" y="298"/>
                    </a:cubicBezTo>
                    <a:cubicBezTo>
                      <a:pt x="252" y="170"/>
                      <a:pt x="252" y="170"/>
                      <a:pt x="252" y="170"/>
                    </a:cubicBezTo>
                    <a:cubicBezTo>
                      <a:pt x="281" y="173"/>
                      <a:pt x="338" y="175"/>
                      <a:pt x="331" y="121"/>
                    </a:cubicBezTo>
                    <a:cubicBezTo>
                      <a:pt x="325" y="74"/>
                      <a:pt x="275" y="109"/>
                      <a:pt x="252" y="127"/>
                    </a:cubicBezTo>
                    <a:cubicBezTo>
                      <a:pt x="252" y="0"/>
                      <a:pt x="252" y="0"/>
                      <a:pt x="252" y="0"/>
                    </a:cubicBezTo>
                    <a:cubicBezTo>
                      <a:pt x="252" y="0"/>
                      <a:pt x="252" y="0"/>
                      <a:pt x="252" y="0"/>
                    </a:cubicBezTo>
                    <a:lnTo>
                      <a:pt x="0" y="75"/>
                    </a:lnTo>
                    <a:close/>
                  </a:path>
                </a:pathLst>
              </a:custGeom>
              <a:solidFill>
                <a:schemeClr val="accent5"/>
              </a:solid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1" u="none" strike="noStrike" kern="0" cap="none" spc="0" normalizeH="0" baseline="0" noProof="0">
                  <a:ln>
                    <a:noFill/>
                  </a:ln>
                  <a:solidFill>
                    <a:srgbClr val="000000"/>
                  </a:solidFill>
                  <a:effectLst/>
                  <a:uLnTx/>
                  <a:uFillTx/>
                  <a:ea typeface="Source Sans Pro" pitchFamily="2" charset="-122"/>
                </a:endParaRPr>
              </a:p>
            </p:txBody>
          </p:sp>
        </p:grpSp>
        <p:sp>
          <p:nvSpPr>
            <p:cNvPr id="12" name="未知"/>
            <p:cNvSpPr>
              <a:spLocks/>
            </p:cNvSpPr>
            <p:nvPr/>
          </p:nvSpPr>
          <p:spPr bwMode="auto">
            <a:xfrm rot="900000">
              <a:off x="9484919" y="3678482"/>
              <a:ext cx="1135062" cy="1504950"/>
            </a:xfrm>
            <a:custGeom>
              <a:avLst/>
              <a:gdLst>
                <a:gd name="T0" fmla="*/ 199 w 284"/>
                <a:gd name="T1" fmla="*/ 126 h 376"/>
                <a:gd name="T2" fmla="*/ 180 w 284"/>
                <a:gd name="T3" fmla="*/ 44 h 376"/>
                <a:gd name="T4" fmla="*/ 85 w 284"/>
                <a:gd name="T5" fmla="*/ 83 h 376"/>
                <a:gd name="T6" fmla="*/ 85 w 284"/>
                <a:gd name="T7" fmla="*/ 208 h 376"/>
                <a:gd name="T8" fmla="*/ 87 w 284"/>
                <a:gd name="T9" fmla="*/ 209 h 376"/>
                <a:gd name="T10" fmla="*/ 85 w 284"/>
                <a:gd name="T11" fmla="*/ 208 h 376"/>
                <a:gd name="T12" fmla="*/ 20 w 284"/>
                <a:gd name="T13" fmla="*/ 247 h 376"/>
                <a:gd name="T14" fmla="*/ 85 w 284"/>
                <a:gd name="T15" fmla="*/ 265 h 376"/>
                <a:gd name="T16" fmla="*/ 87 w 284"/>
                <a:gd name="T17" fmla="*/ 260 h 376"/>
                <a:gd name="T18" fmla="*/ 85 w 284"/>
                <a:gd name="T19" fmla="*/ 265 h 376"/>
                <a:gd name="T20" fmla="*/ 85 w 284"/>
                <a:gd name="T21" fmla="*/ 376 h 376"/>
                <a:gd name="T22" fmla="*/ 284 w 284"/>
                <a:gd name="T23" fmla="*/ 258 h 376"/>
                <a:gd name="T24" fmla="*/ 284 w 284"/>
                <a:gd name="T25" fmla="*/ 0 h 376"/>
                <a:gd name="T26" fmla="*/ 214 w 284"/>
                <a:gd name="T27" fmla="*/ 30 h 376"/>
                <a:gd name="T28" fmla="*/ 199 w 284"/>
                <a:gd name="T29" fmla="*/ 12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376">
                  <a:moveTo>
                    <a:pt x="199" y="126"/>
                  </a:moveTo>
                  <a:cubicBezTo>
                    <a:pt x="157" y="127"/>
                    <a:pt x="170" y="73"/>
                    <a:pt x="180" y="44"/>
                  </a:cubicBezTo>
                  <a:cubicBezTo>
                    <a:pt x="85" y="83"/>
                    <a:pt x="85" y="83"/>
                    <a:pt x="85" y="83"/>
                  </a:cubicBezTo>
                  <a:cubicBezTo>
                    <a:pt x="85" y="208"/>
                    <a:pt x="85" y="208"/>
                    <a:pt x="85" y="208"/>
                  </a:cubicBezTo>
                  <a:cubicBezTo>
                    <a:pt x="86" y="208"/>
                    <a:pt x="87" y="209"/>
                    <a:pt x="87" y="209"/>
                  </a:cubicBezTo>
                  <a:cubicBezTo>
                    <a:pt x="87" y="209"/>
                    <a:pt x="86" y="208"/>
                    <a:pt x="85" y="208"/>
                  </a:cubicBezTo>
                  <a:cubicBezTo>
                    <a:pt x="73" y="205"/>
                    <a:pt x="39" y="200"/>
                    <a:pt x="20" y="247"/>
                  </a:cubicBezTo>
                  <a:cubicBezTo>
                    <a:pt x="0" y="298"/>
                    <a:pt x="60" y="316"/>
                    <a:pt x="85" y="265"/>
                  </a:cubicBezTo>
                  <a:cubicBezTo>
                    <a:pt x="87" y="261"/>
                    <a:pt x="87" y="260"/>
                    <a:pt x="87" y="260"/>
                  </a:cubicBezTo>
                  <a:cubicBezTo>
                    <a:pt x="87" y="260"/>
                    <a:pt x="87" y="261"/>
                    <a:pt x="85" y="265"/>
                  </a:cubicBezTo>
                  <a:cubicBezTo>
                    <a:pt x="85" y="376"/>
                    <a:pt x="85" y="376"/>
                    <a:pt x="85" y="376"/>
                  </a:cubicBezTo>
                  <a:cubicBezTo>
                    <a:pt x="284" y="258"/>
                    <a:pt x="284" y="258"/>
                    <a:pt x="284" y="258"/>
                  </a:cubicBezTo>
                  <a:cubicBezTo>
                    <a:pt x="284" y="0"/>
                    <a:pt x="284" y="0"/>
                    <a:pt x="284" y="0"/>
                  </a:cubicBezTo>
                  <a:cubicBezTo>
                    <a:pt x="214" y="30"/>
                    <a:pt x="214" y="30"/>
                    <a:pt x="214" y="30"/>
                  </a:cubicBezTo>
                  <a:cubicBezTo>
                    <a:pt x="224" y="60"/>
                    <a:pt x="245" y="124"/>
                    <a:pt x="199" y="126"/>
                  </a:cubicBezTo>
                  <a:close/>
                </a:path>
              </a:pathLst>
            </a:custGeom>
            <a:solidFill>
              <a:schemeClr val="accent6">
                <a:lumMod val="75000"/>
              </a:schemeClr>
            </a:solidFill>
            <a:ln w="9525">
              <a:solidFill>
                <a:schemeClr val="tx1">
                  <a:lumMod val="75000"/>
                </a:schemeClr>
              </a:solidFill>
              <a:round/>
              <a:headEnd/>
              <a:tailEnd/>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1" u="none" strike="noStrike" kern="0" cap="none" spc="0" normalizeH="0" baseline="0" noProof="0">
                <a:ln>
                  <a:noFill/>
                </a:ln>
                <a:solidFill>
                  <a:srgbClr val="000000"/>
                </a:solidFill>
                <a:effectLst/>
                <a:uLnTx/>
                <a:uFillTx/>
                <a:ea typeface="Source Sans Pro" pitchFamily="2" charset="-122"/>
              </a:endParaRPr>
            </a:p>
          </p:txBody>
        </p:sp>
        <p:grpSp>
          <p:nvGrpSpPr>
            <p:cNvPr id="13" name="Group 12"/>
            <p:cNvGrpSpPr/>
            <p:nvPr/>
          </p:nvGrpSpPr>
          <p:grpSpPr>
            <a:xfrm>
              <a:off x="9349981" y="2395782"/>
              <a:ext cx="1746250" cy="1871662"/>
              <a:chOff x="3247476" y="2342496"/>
              <a:chExt cx="1746250" cy="1871662"/>
            </a:xfrm>
            <a:solidFill>
              <a:schemeClr val="accent6">
                <a:lumMod val="75000"/>
              </a:schemeClr>
            </a:solidFill>
          </p:grpSpPr>
          <p:sp>
            <p:nvSpPr>
              <p:cNvPr id="18" name="未知"/>
              <p:cNvSpPr>
                <a:spLocks/>
              </p:cNvSpPr>
              <p:nvPr/>
            </p:nvSpPr>
            <p:spPr bwMode="auto">
              <a:xfrm rot="900000">
                <a:off x="3247476" y="2342496"/>
                <a:ext cx="1746250" cy="404812"/>
              </a:xfrm>
              <a:custGeom>
                <a:avLst/>
                <a:gdLst>
                  <a:gd name="T0" fmla="*/ 188 w 437"/>
                  <a:gd name="T1" fmla="*/ 33 h 101"/>
                  <a:gd name="T2" fmla="*/ 111 w 437"/>
                  <a:gd name="T3" fmla="*/ 20 h 101"/>
                  <a:gd name="T4" fmla="*/ 0 w 437"/>
                  <a:gd name="T5" fmla="*/ 46 h 101"/>
                  <a:gd name="T6" fmla="*/ 80 w 437"/>
                  <a:gd name="T7" fmla="*/ 64 h 101"/>
                  <a:gd name="T8" fmla="*/ 57 w 437"/>
                  <a:gd name="T9" fmla="*/ 84 h 101"/>
                  <a:gd name="T10" fmla="*/ 119 w 437"/>
                  <a:gd name="T11" fmla="*/ 73 h 101"/>
                  <a:gd name="T12" fmla="*/ 239 w 437"/>
                  <a:gd name="T13" fmla="*/ 101 h 101"/>
                  <a:gd name="T14" fmla="*/ 239 w 437"/>
                  <a:gd name="T15" fmla="*/ 101 h 101"/>
                  <a:gd name="T16" fmla="*/ 437 w 437"/>
                  <a:gd name="T17" fmla="*/ 42 h 101"/>
                  <a:gd name="T18" fmla="*/ 202 w 437"/>
                  <a:gd name="T19" fmla="*/ 0 h 101"/>
                  <a:gd name="T20" fmla="*/ 154 w 437"/>
                  <a:gd name="T21" fmla="*/ 11 h 101"/>
                  <a:gd name="T22" fmla="*/ 188 w 437"/>
                  <a:gd name="T23" fmla="*/ 3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7" h="101">
                    <a:moveTo>
                      <a:pt x="188" y="33"/>
                    </a:moveTo>
                    <a:cubicBezTo>
                      <a:pt x="164" y="45"/>
                      <a:pt x="122" y="35"/>
                      <a:pt x="111" y="20"/>
                    </a:cubicBezTo>
                    <a:cubicBezTo>
                      <a:pt x="0" y="46"/>
                      <a:pt x="0" y="46"/>
                      <a:pt x="0" y="46"/>
                    </a:cubicBezTo>
                    <a:cubicBezTo>
                      <a:pt x="80" y="64"/>
                      <a:pt x="80" y="64"/>
                      <a:pt x="80" y="64"/>
                    </a:cubicBezTo>
                    <a:cubicBezTo>
                      <a:pt x="59" y="68"/>
                      <a:pt x="29" y="76"/>
                      <a:pt x="57" y="84"/>
                    </a:cubicBezTo>
                    <a:cubicBezTo>
                      <a:pt x="86" y="92"/>
                      <a:pt x="107" y="82"/>
                      <a:pt x="119" y="73"/>
                    </a:cubicBezTo>
                    <a:cubicBezTo>
                      <a:pt x="239" y="101"/>
                      <a:pt x="239" y="101"/>
                      <a:pt x="239" y="101"/>
                    </a:cubicBezTo>
                    <a:cubicBezTo>
                      <a:pt x="239" y="101"/>
                      <a:pt x="239" y="101"/>
                      <a:pt x="239" y="101"/>
                    </a:cubicBezTo>
                    <a:cubicBezTo>
                      <a:pt x="437" y="42"/>
                      <a:pt x="437" y="42"/>
                      <a:pt x="437" y="42"/>
                    </a:cubicBezTo>
                    <a:cubicBezTo>
                      <a:pt x="202" y="0"/>
                      <a:pt x="202" y="0"/>
                      <a:pt x="202" y="0"/>
                    </a:cubicBezTo>
                    <a:cubicBezTo>
                      <a:pt x="154" y="11"/>
                      <a:pt x="154" y="11"/>
                      <a:pt x="154" y="11"/>
                    </a:cubicBezTo>
                    <a:cubicBezTo>
                      <a:pt x="176" y="15"/>
                      <a:pt x="208" y="23"/>
                      <a:pt x="188" y="33"/>
                    </a:cubicBezTo>
                    <a:close/>
                  </a:path>
                </a:pathLst>
              </a:custGeom>
              <a:grp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i="1">
                  <a:solidFill>
                    <a:srgbClr val="000000"/>
                  </a:solidFill>
                  <a:ea typeface="Source Sans Pro" pitchFamily="2" charset="-122"/>
                </a:endParaRPr>
              </a:p>
            </p:txBody>
          </p:sp>
          <p:sp>
            <p:nvSpPr>
              <p:cNvPr id="19" name="未知"/>
              <p:cNvSpPr>
                <a:spLocks/>
              </p:cNvSpPr>
              <p:nvPr/>
            </p:nvSpPr>
            <p:spPr bwMode="auto">
              <a:xfrm rot="900000">
                <a:off x="3987251" y="2606021"/>
                <a:ext cx="795338" cy="1608137"/>
              </a:xfrm>
              <a:custGeom>
                <a:avLst/>
                <a:gdLst>
                  <a:gd name="T0" fmla="*/ 198 w 199"/>
                  <a:gd name="T1" fmla="*/ 0 h 401"/>
                  <a:gd name="T2" fmla="*/ 199 w 199"/>
                  <a:gd name="T3" fmla="*/ 0 h 401"/>
                  <a:gd name="T4" fmla="*/ 0 w 199"/>
                  <a:gd name="T5" fmla="*/ 59 h 401"/>
                  <a:gd name="T6" fmla="*/ 0 w 199"/>
                  <a:gd name="T7" fmla="*/ 59 h 401"/>
                  <a:gd name="T8" fmla="*/ 0 w 199"/>
                  <a:gd name="T9" fmla="*/ 186 h 401"/>
                  <a:gd name="T10" fmla="*/ 79 w 199"/>
                  <a:gd name="T11" fmla="*/ 180 h 401"/>
                  <a:gd name="T12" fmla="*/ 0 w 199"/>
                  <a:gd name="T13" fmla="*/ 229 h 401"/>
                  <a:gd name="T14" fmla="*/ 0 w 199"/>
                  <a:gd name="T15" fmla="*/ 357 h 401"/>
                  <a:gd name="T16" fmla="*/ 95 w 199"/>
                  <a:gd name="T17" fmla="*/ 318 h 401"/>
                  <a:gd name="T18" fmla="*/ 114 w 199"/>
                  <a:gd name="T19" fmla="*/ 400 h 401"/>
                  <a:gd name="T20" fmla="*/ 129 w 199"/>
                  <a:gd name="T21" fmla="*/ 304 h 401"/>
                  <a:gd name="T22" fmla="*/ 199 w 199"/>
                  <a:gd name="T23" fmla="*/ 274 h 401"/>
                  <a:gd name="T24" fmla="*/ 199 w 199"/>
                  <a:gd name="T25" fmla="*/ 0 h 401"/>
                  <a:gd name="T26" fmla="*/ 198 w 199"/>
                  <a:gd name="T2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401">
                    <a:moveTo>
                      <a:pt x="198" y="0"/>
                    </a:moveTo>
                    <a:cubicBezTo>
                      <a:pt x="199" y="0"/>
                      <a:pt x="199" y="0"/>
                      <a:pt x="199" y="0"/>
                    </a:cubicBezTo>
                    <a:cubicBezTo>
                      <a:pt x="0" y="59"/>
                      <a:pt x="0" y="59"/>
                      <a:pt x="0" y="59"/>
                    </a:cubicBezTo>
                    <a:cubicBezTo>
                      <a:pt x="0" y="59"/>
                      <a:pt x="0" y="59"/>
                      <a:pt x="0" y="59"/>
                    </a:cubicBezTo>
                    <a:cubicBezTo>
                      <a:pt x="0" y="186"/>
                      <a:pt x="0" y="186"/>
                      <a:pt x="0" y="186"/>
                    </a:cubicBezTo>
                    <a:cubicBezTo>
                      <a:pt x="23" y="168"/>
                      <a:pt x="73" y="133"/>
                      <a:pt x="79" y="180"/>
                    </a:cubicBezTo>
                    <a:cubicBezTo>
                      <a:pt x="86" y="234"/>
                      <a:pt x="29" y="232"/>
                      <a:pt x="0" y="229"/>
                    </a:cubicBezTo>
                    <a:cubicBezTo>
                      <a:pt x="0" y="357"/>
                      <a:pt x="0" y="357"/>
                      <a:pt x="0" y="357"/>
                    </a:cubicBezTo>
                    <a:cubicBezTo>
                      <a:pt x="95" y="318"/>
                      <a:pt x="95" y="318"/>
                      <a:pt x="95" y="318"/>
                    </a:cubicBezTo>
                    <a:cubicBezTo>
                      <a:pt x="85" y="347"/>
                      <a:pt x="72" y="401"/>
                      <a:pt x="114" y="400"/>
                    </a:cubicBezTo>
                    <a:cubicBezTo>
                      <a:pt x="160" y="398"/>
                      <a:pt x="139" y="334"/>
                      <a:pt x="129" y="304"/>
                    </a:cubicBezTo>
                    <a:cubicBezTo>
                      <a:pt x="199" y="274"/>
                      <a:pt x="199" y="274"/>
                      <a:pt x="199" y="274"/>
                    </a:cubicBezTo>
                    <a:cubicBezTo>
                      <a:pt x="199" y="0"/>
                      <a:pt x="199" y="0"/>
                      <a:pt x="199" y="0"/>
                    </a:cubicBezTo>
                    <a:lnTo>
                      <a:pt x="198" y="0"/>
                    </a:lnTo>
                    <a:close/>
                  </a:path>
                </a:pathLst>
              </a:custGeom>
              <a:grp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1" u="none" strike="noStrike" kern="0" cap="none" spc="0" normalizeH="0" baseline="0" noProof="0">
                  <a:ln>
                    <a:noFill/>
                  </a:ln>
                  <a:solidFill>
                    <a:srgbClr val="000000"/>
                  </a:solidFill>
                  <a:effectLst/>
                  <a:uLnTx/>
                  <a:uFillTx/>
                  <a:ea typeface="Source Sans Pro" pitchFamily="2" charset="-122"/>
                </a:endParaRPr>
              </a:p>
            </p:txBody>
          </p:sp>
        </p:grpSp>
        <p:sp>
          <p:nvSpPr>
            <p:cNvPr id="14" name="未知"/>
            <p:cNvSpPr>
              <a:spLocks/>
            </p:cNvSpPr>
            <p:nvPr/>
          </p:nvSpPr>
          <p:spPr bwMode="auto">
            <a:xfrm rot="900000">
              <a:off x="7232256" y="2772019"/>
              <a:ext cx="763588" cy="1770063"/>
            </a:xfrm>
            <a:custGeom>
              <a:avLst/>
              <a:gdLst>
                <a:gd name="T0" fmla="*/ 122 w 191"/>
                <a:gd name="T1" fmla="*/ 253 h 442"/>
                <a:gd name="T2" fmla="*/ 191 w 191"/>
                <a:gd name="T3" fmla="*/ 268 h 442"/>
                <a:gd name="T4" fmla="*/ 191 w 191"/>
                <a:gd name="T5" fmla="*/ 144 h 442"/>
                <a:gd name="T6" fmla="*/ 102 w 191"/>
                <a:gd name="T7" fmla="*/ 104 h 442"/>
                <a:gd name="T8" fmla="*/ 82 w 191"/>
                <a:gd name="T9" fmla="*/ 8 h 442"/>
                <a:gd name="T10" fmla="*/ 66 w 191"/>
                <a:gd name="T11" fmla="*/ 88 h 442"/>
                <a:gd name="T12" fmla="*/ 0 w 191"/>
                <a:gd name="T13" fmla="*/ 58 h 442"/>
                <a:gd name="T14" fmla="*/ 0 w 191"/>
                <a:gd name="T15" fmla="*/ 325 h 442"/>
                <a:gd name="T16" fmla="*/ 191 w 191"/>
                <a:gd name="T17" fmla="*/ 442 h 442"/>
                <a:gd name="T18" fmla="*/ 191 w 191"/>
                <a:gd name="T19" fmla="*/ 316 h 442"/>
                <a:gd name="T20" fmla="*/ 122 w 191"/>
                <a:gd name="T21" fmla="*/ 25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442">
                  <a:moveTo>
                    <a:pt x="122" y="253"/>
                  </a:moveTo>
                  <a:cubicBezTo>
                    <a:pt x="137" y="210"/>
                    <a:pt x="175" y="248"/>
                    <a:pt x="191" y="268"/>
                  </a:cubicBezTo>
                  <a:cubicBezTo>
                    <a:pt x="191" y="144"/>
                    <a:pt x="191" y="144"/>
                    <a:pt x="191" y="144"/>
                  </a:cubicBezTo>
                  <a:cubicBezTo>
                    <a:pt x="102" y="104"/>
                    <a:pt x="102" y="104"/>
                    <a:pt x="102" y="104"/>
                  </a:cubicBezTo>
                  <a:cubicBezTo>
                    <a:pt x="118" y="78"/>
                    <a:pt x="120" y="0"/>
                    <a:pt x="82" y="8"/>
                  </a:cubicBezTo>
                  <a:cubicBezTo>
                    <a:pt x="47" y="16"/>
                    <a:pt x="60" y="67"/>
                    <a:pt x="66" y="88"/>
                  </a:cubicBezTo>
                  <a:cubicBezTo>
                    <a:pt x="0" y="58"/>
                    <a:pt x="0" y="58"/>
                    <a:pt x="0" y="58"/>
                  </a:cubicBezTo>
                  <a:cubicBezTo>
                    <a:pt x="0" y="325"/>
                    <a:pt x="0" y="325"/>
                    <a:pt x="0" y="325"/>
                  </a:cubicBezTo>
                  <a:cubicBezTo>
                    <a:pt x="191" y="442"/>
                    <a:pt x="191" y="442"/>
                    <a:pt x="191" y="442"/>
                  </a:cubicBezTo>
                  <a:cubicBezTo>
                    <a:pt x="191" y="316"/>
                    <a:pt x="191" y="316"/>
                    <a:pt x="191" y="316"/>
                  </a:cubicBezTo>
                  <a:cubicBezTo>
                    <a:pt x="167" y="322"/>
                    <a:pt x="105" y="299"/>
                    <a:pt x="122" y="253"/>
                  </a:cubicBezTo>
                  <a:close/>
                </a:path>
              </a:pathLst>
            </a:custGeom>
            <a:solidFill>
              <a:schemeClr val="accent3"/>
            </a:solid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i="1">
                <a:solidFill>
                  <a:srgbClr val="000000"/>
                </a:solidFill>
                <a:ea typeface="Source Sans Pro" pitchFamily="2" charset="-122"/>
              </a:endParaRPr>
            </a:p>
          </p:txBody>
        </p:sp>
        <p:grpSp>
          <p:nvGrpSpPr>
            <p:cNvPr id="15" name="Group 14"/>
            <p:cNvGrpSpPr/>
            <p:nvPr/>
          </p:nvGrpSpPr>
          <p:grpSpPr>
            <a:xfrm>
              <a:off x="7478319" y="3503857"/>
              <a:ext cx="2281237" cy="2074862"/>
              <a:chOff x="1375814" y="3450571"/>
              <a:chExt cx="2281237" cy="2074862"/>
            </a:xfrm>
          </p:grpSpPr>
          <p:sp>
            <p:nvSpPr>
              <p:cNvPr id="16" name="未知"/>
              <p:cNvSpPr>
                <a:spLocks/>
              </p:cNvSpPr>
              <p:nvPr/>
            </p:nvSpPr>
            <p:spPr bwMode="auto">
              <a:xfrm rot="900000">
                <a:off x="2650576" y="3526771"/>
                <a:ext cx="1006475" cy="1998662"/>
              </a:xfrm>
              <a:custGeom>
                <a:avLst/>
                <a:gdLst>
                  <a:gd name="T0" fmla="*/ 187 w 252"/>
                  <a:gd name="T1" fmla="*/ 221 h 499"/>
                  <a:gd name="T2" fmla="*/ 252 w 252"/>
                  <a:gd name="T3" fmla="*/ 182 h 499"/>
                  <a:gd name="T4" fmla="*/ 252 w 252"/>
                  <a:gd name="T5" fmla="*/ 57 h 499"/>
                  <a:gd name="T6" fmla="*/ 170 w 252"/>
                  <a:gd name="T7" fmla="*/ 91 h 499"/>
                  <a:gd name="T8" fmla="*/ 179 w 252"/>
                  <a:gd name="T9" fmla="*/ 42 h 499"/>
                  <a:gd name="T10" fmla="*/ 145 w 252"/>
                  <a:gd name="T11" fmla="*/ 2 h 499"/>
                  <a:gd name="T12" fmla="*/ 109 w 252"/>
                  <a:gd name="T13" fmla="*/ 56 h 499"/>
                  <a:gd name="T14" fmla="*/ 129 w 252"/>
                  <a:gd name="T15" fmla="*/ 108 h 499"/>
                  <a:gd name="T16" fmla="*/ 0 w 252"/>
                  <a:gd name="T17" fmla="*/ 162 h 499"/>
                  <a:gd name="T18" fmla="*/ 0 w 252"/>
                  <a:gd name="T19" fmla="*/ 499 h 499"/>
                  <a:gd name="T20" fmla="*/ 252 w 252"/>
                  <a:gd name="T21" fmla="*/ 350 h 499"/>
                  <a:gd name="T22" fmla="*/ 252 w 252"/>
                  <a:gd name="T23" fmla="*/ 239 h 499"/>
                  <a:gd name="T24" fmla="*/ 187 w 252"/>
                  <a:gd name="T25" fmla="*/ 22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99">
                    <a:moveTo>
                      <a:pt x="187" y="221"/>
                    </a:moveTo>
                    <a:cubicBezTo>
                      <a:pt x="206" y="174"/>
                      <a:pt x="240" y="179"/>
                      <a:pt x="252" y="182"/>
                    </a:cubicBezTo>
                    <a:cubicBezTo>
                      <a:pt x="252" y="57"/>
                      <a:pt x="252" y="57"/>
                      <a:pt x="252" y="57"/>
                    </a:cubicBezTo>
                    <a:cubicBezTo>
                      <a:pt x="170" y="91"/>
                      <a:pt x="170" y="91"/>
                      <a:pt x="170" y="91"/>
                    </a:cubicBezTo>
                    <a:cubicBezTo>
                      <a:pt x="173" y="81"/>
                      <a:pt x="180" y="56"/>
                      <a:pt x="179" y="42"/>
                    </a:cubicBezTo>
                    <a:cubicBezTo>
                      <a:pt x="179" y="23"/>
                      <a:pt x="179" y="0"/>
                      <a:pt x="145" y="2"/>
                    </a:cubicBezTo>
                    <a:cubicBezTo>
                      <a:pt x="114" y="4"/>
                      <a:pt x="108" y="40"/>
                      <a:pt x="109" y="56"/>
                    </a:cubicBezTo>
                    <a:cubicBezTo>
                      <a:pt x="110" y="74"/>
                      <a:pt x="123" y="98"/>
                      <a:pt x="129" y="108"/>
                    </a:cubicBezTo>
                    <a:cubicBezTo>
                      <a:pt x="0" y="162"/>
                      <a:pt x="0" y="162"/>
                      <a:pt x="0" y="162"/>
                    </a:cubicBezTo>
                    <a:cubicBezTo>
                      <a:pt x="0" y="499"/>
                      <a:pt x="0" y="499"/>
                      <a:pt x="0" y="499"/>
                    </a:cubicBezTo>
                    <a:cubicBezTo>
                      <a:pt x="252" y="350"/>
                      <a:pt x="252" y="350"/>
                      <a:pt x="252" y="350"/>
                    </a:cubicBezTo>
                    <a:cubicBezTo>
                      <a:pt x="252" y="239"/>
                      <a:pt x="252" y="239"/>
                      <a:pt x="252" y="239"/>
                    </a:cubicBezTo>
                    <a:cubicBezTo>
                      <a:pt x="227" y="290"/>
                      <a:pt x="167" y="272"/>
                      <a:pt x="187" y="221"/>
                    </a:cubicBezTo>
                    <a:close/>
                  </a:path>
                </a:pathLst>
              </a:custGeom>
              <a:solidFill>
                <a:schemeClr val="accent1"/>
              </a:solid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1" u="none" strike="noStrike" kern="0" cap="none" spc="0" normalizeH="0" baseline="0" noProof="0">
                  <a:ln>
                    <a:noFill/>
                  </a:ln>
                  <a:solidFill>
                    <a:srgbClr val="000000"/>
                  </a:solidFill>
                  <a:effectLst/>
                  <a:uLnTx/>
                  <a:uFillTx/>
                  <a:ea typeface="Source Sans Pro" pitchFamily="2" charset="-122"/>
                </a:endParaRPr>
              </a:p>
            </p:txBody>
          </p:sp>
          <p:sp>
            <p:nvSpPr>
              <p:cNvPr id="17" name="未知"/>
              <p:cNvSpPr>
                <a:spLocks/>
              </p:cNvSpPr>
              <p:nvPr/>
            </p:nvSpPr>
            <p:spPr bwMode="auto">
              <a:xfrm rot="900000">
                <a:off x="1375814" y="3450571"/>
                <a:ext cx="1284287" cy="1774825"/>
              </a:xfrm>
              <a:custGeom>
                <a:avLst/>
                <a:gdLst>
                  <a:gd name="T0" fmla="*/ 226 w 321"/>
                  <a:gd name="T1" fmla="*/ 63 h 443"/>
                  <a:gd name="T2" fmla="*/ 203 w 321"/>
                  <a:gd name="T3" fmla="*/ 152 h 443"/>
                  <a:gd name="T4" fmla="*/ 184 w 321"/>
                  <a:gd name="T5" fmla="*/ 44 h 443"/>
                  <a:gd name="T6" fmla="*/ 86 w 321"/>
                  <a:gd name="T7" fmla="*/ 0 h 443"/>
                  <a:gd name="T8" fmla="*/ 86 w 321"/>
                  <a:gd name="T9" fmla="*/ 124 h 443"/>
                  <a:gd name="T10" fmla="*/ 17 w 321"/>
                  <a:gd name="T11" fmla="*/ 109 h 443"/>
                  <a:gd name="T12" fmla="*/ 86 w 321"/>
                  <a:gd name="T13" fmla="*/ 172 h 443"/>
                  <a:gd name="T14" fmla="*/ 86 w 321"/>
                  <a:gd name="T15" fmla="*/ 298 h 443"/>
                  <a:gd name="T16" fmla="*/ 321 w 321"/>
                  <a:gd name="T17" fmla="*/ 443 h 443"/>
                  <a:gd name="T18" fmla="*/ 321 w 321"/>
                  <a:gd name="T19" fmla="*/ 106 h 443"/>
                  <a:gd name="T20" fmla="*/ 226 w 321"/>
                  <a:gd name="T21" fmla="*/ 6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443">
                    <a:moveTo>
                      <a:pt x="226" y="63"/>
                    </a:moveTo>
                    <a:cubicBezTo>
                      <a:pt x="237" y="105"/>
                      <a:pt x="247" y="167"/>
                      <a:pt x="203" y="152"/>
                    </a:cubicBezTo>
                    <a:cubicBezTo>
                      <a:pt x="151" y="135"/>
                      <a:pt x="173" y="70"/>
                      <a:pt x="184" y="44"/>
                    </a:cubicBezTo>
                    <a:cubicBezTo>
                      <a:pt x="86" y="0"/>
                      <a:pt x="86" y="0"/>
                      <a:pt x="86" y="0"/>
                    </a:cubicBezTo>
                    <a:cubicBezTo>
                      <a:pt x="86" y="124"/>
                      <a:pt x="86" y="124"/>
                      <a:pt x="86" y="124"/>
                    </a:cubicBezTo>
                    <a:cubicBezTo>
                      <a:pt x="70" y="104"/>
                      <a:pt x="32" y="66"/>
                      <a:pt x="17" y="109"/>
                    </a:cubicBezTo>
                    <a:cubicBezTo>
                      <a:pt x="0" y="155"/>
                      <a:pt x="62" y="178"/>
                      <a:pt x="86" y="172"/>
                    </a:cubicBezTo>
                    <a:cubicBezTo>
                      <a:pt x="86" y="298"/>
                      <a:pt x="86" y="298"/>
                      <a:pt x="86" y="298"/>
                    </a:cubicBezTo>
                    <a:cubicBezTo>
                      <a:pt x="321" y="443"/>
                      <a:pt x="321" y="443"/>
                      <a:pt x="321" y="443"/>
                    </a:cubicBezTo>
                    <a:cubicBezTo>
                      <a:pt x="321" y="106"/>
                      <a:pt x="321" y="106"/>
                      <a:pt x="321" y="106"/>
                    </a:cubicBezTo>
                    <a:lnTo>
                      <a:pt x="226" y="63"/>
                    </a:lnTo>
                    <a:close/>
                  </a:path>
                </a:pathLst>
              </a:custGeom>
              <a:solidFill>
                <a:schemeClr val="accent1"/>
              </a:solid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i="1">
                  <a:solidFill>
                    <a:srgbClr val="000000"/>
                  </a:solidFill>
                  <a:ea typeface="Source Sans Pro" pitchFamily="2" charset="-122"/>
                </a:endParaRPr>
              </a:p>
            </p:txBody>
          </p:sp>
        </p:grpSp>
      </p:grpSp>
      <p:sp>
        <p:nvSpPr>
          <p:cNvPr id="25" name="TextBox 24"/>
          <p:cNvSpPr txBox="1"/>
          <p:nvPr/>
        </p:nvSpPr>
        <p:spPr>
          <a:xfrm>
            <a:off x="653454" y="1846699"/>
            <a:ext cx="6262865" cy="1846659"/>
          </a:xfrm>
          <a:prstGeom prst="rect">
            <a:avLst/>
          </a:prstGeom>
          <a:noFill/>
        </p:spPr>
        <p:txBody>
          <a:bodyPr wrap="square" rtlCol="0">
            <a:spAutoFit/>
          </a:bodyPr>
          <a:lstStyle/>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Model seçimi ve modelin eğitimi</a:t>
            </a:r>
          </a:p>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Modelin optimize edilmesi</a:t>
            </a:r>
          </a:p>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Modelin canlıya alınması</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3655868"/>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9A7E21-F69A-400E-B381-CE9533F765B0}"/>
              </a:ext>
            </a:extLst>
          </p:cNvPr>
          <p:cNvSpPr>
            <a:spLocks noGrp="1"/>
          </p:cNvSpPr>
          <p:nvPr>
            <p:ph type="body" sz="quarter" idx="11"/>
          </p:nvPr>
        </p:nvSpPr>
        <p:spPr/>
        <p:txBody>
          <a:bodyPr/>
          <a:lstStyle/>
          <a:p>
            <a:r>
              <a:rPr lang="tr" sz="4000" dirty="0">
                <a:latin typeface="Microsoft Sans Serif" panose="020B0604020202020204" pitchFamily="34" charset="0"/>
                <a:ea typeface="Microsoft Sans Serif" panose="020B0604020202020204" pitchFamily="34" charset="0"/>
                <a:cs typeface="Microsoft Sans Serif" panose="020B0604020202020204" pitchFamily="34" charset="0"/>
              </a:rPr>
              <a:t>Olasılık ve İstatistik</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Text Placeholder 2">
            <a:extLst>
              <a:ext uri="{FF2B5EF4-FFF2-40B4-BE49-F238E27FC236}">
                <a16:creationId xmlns:a16="http://schemas.microsoft.com/office/drawing/2014/main" id="{CBA2421E-455D-4E02-A74E-A9AC3AE6FFBF}"/>
              </a:ext>
            </a:extLst>
          </p:cNvPr>
          <p:cNvSpPr>
            <a:spLocks noGrp="1"/>
          </p:cNvSpPr>
          <p:nvPr>
            <p:ph type="body" sz="quarter" idx="12"/>
          </p:nvPr>
        </p:nvSpPr>
        <p:spPr/>
        <p:txBody>
          <a:bodyPr/>
          <a:lstStyle/>
          <a:p>
            <a:endParaRPr lang="tr-TR"/>
          </a:p>
        </p:txBody>
      </p:sp>
      <p:sp>
        <p:nvSpPr>
          <p:cNvPr id="4" name="Google Shape;150;p27">
            <a:extLst>
              <a:ext uri="{FF2B5EF4-FFF2-40B4-BE49-F238E27FC236}">
                <a16:creationId xmlns:a16="http://schemas.microsoft.com/office/drawing/2014/main" id="{6B1814AF-2933-4434-A3EA-4EB0D7AC8162}"/>
              </a:ext>
            </a:extLst>
          </p:cNvPr>
          <p:cNvSpPr txBox="1">
            <a:spLocks/>
          </p:cNvSpPr>
          <p:nvPr/>
        </p:nvSpPr>
        <p:spPr>
          <a:xfrm>
            <a:off x="2176604" y="1835973"/>
            <a:ext cx="2480380" cy="61412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1200"/>
              </a:spcAft>
              <a:buFont typeface="Arial" panose="020B0604020202020204" pitchFamily="34" charset="0"/>
              <a:buNone/>
            </a:pPr>
            <a:r>
              <a:rPr lang="tr-TR" sz="3200" b="1" dirty="0">
                <a:latin typeface="Times New Roman" panose="02020603050405020304" pitchFamily="18" charset="0"/>
                <a:cs typeface="Times New Roman" panose="02020603050405020304" pitchFamily="18" charset="0"/>
              </a:rPr>
              <a:t>Dağılımlar</a:t>
            </a:r>
          </a:p>
        </p:txBody>
      </p:sp>
      <p:pic>
        <p:nvPicPr>
          <p:cNvPr id="5" name="Google Shape;151;p27">
            <a:extLst>
              <a:ext uri="{FF2B5EF4-FFF2-40B4-BE49-F238E27FC236}">
                <a16:creationId xmlns:a16="http://schemas.microsoft.com/office/drawing/2014/main" id="{0F90C7BC-F0DF-48B4-8C6F-503C3D4E1300}"/>
              </a:ext>
            </a:extLst>
          </p:cNvPr>
          <p:cNvPicPr preferRelativeResize="0"/>
          <p:nvPr/>
        </p:nvPicPr>
        <p:blipFill>
          <a:blip r:embed="rId2">
            <a:alphaModFix/>
          </a:blip>
          <a:stretch>
            <a:fillRect/>
          </a:stretch>
        </p:blipFill>
        <p:spPr>
          <a:xfrm>
            <a:off x="346896" y="2815851"/>
            <a:ext cx="6139796" cy="3509764"/>
          </a:xfrm>
          <a:prstGeom prst="rect">
            <a:avLst/>
          </a:prstGeom>
          <a:noFill/>
          <a:ln>
            <a:noFill/>
          </a:ln>
        </p:spPr>
      </p:pic>
      <p:pic>
        <p:nvPicPr>
          <p:cNvPr id="7" name="Google Shape;153;p27">
            <a:extLst>
              <a:ext uri="{FF2B5EF4-FFF2-40B4-BE49-F238E27FC236}">
                <a16:creationId xmlns:a16="http://schemas.microsoft.com/office/drawing/2014/main" id="{C0621EF0-5E9D-488C-9F2F-E59396C11401}"/>
              </a:ext>
            </a:extLst>
          </p:cNvPr>
          <p:cNvPicPr preferRelativeResize="0"/>
          <p:nvPr/>
        </p:nvPicPr>
        <p:blipFill rotWithShape="1">
          <a:blip r:embed="rId3">
            <a:alphaModFix/>
          </a:blip>
          <a:srcRect l="31684" t="23544" r="32000" b="13935"/>
          <a:stretch/>
        </p:blipFill>
        <p:spPr>
          <a:xfrm>
            <a:off x="7086601" y="3048000"/>
            <a:ext cx="3792696" cy="3224644"/>
          </a:xfrm>
          <a:prstGeom prst="rect">
            <a:avLst/>
          </a:prstGeom>
          <a:noFill/>
          <a:ln>
            <a:noFill/>
          </a:ln>
        </p:spPr>
      </p:pic>
      <p:sp>
        <p:nvSpPr>
          <p:cNvPr id="9" name="Google Shape;155;p27">
            <a:extLst>
              <a:ext uri="{FF2B5EF4-FFF2-40B4-BE49-F238E27FC236}">
                <a16:creationId xmlns:a16="http://schemas.microsoft.com/office/drawing/2014/main" id="{9C7CB714-46AE-43C8-B4B2-AA67404DC729}"/>
              </a:ext>
            </a:extLst>
          </p:cNvPr>
          <p:cNvSpPr txBox="1"/>
          <p:nvPr/>
        </p:nvSpPr>
        <p:spPr>
          <a:xfrm>
            <a:off x="6576610" y="1835973"/>
            <a:ext cx="5444050" cy="9048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Clr>
                <a:schemeClr val="dk1"/>
              </a:buClr>
              <a:buSzPts val="1100"/>
              <a:buFont typeface="Arial"/>
              <a:buNone/>
            </a:pPr>
            <a:r>
              <a:rPr lang="tr" sz="3200" b="1" dirty="0">
                <a:solidFill>
                  <a:schemeClr val="dk1"/>
                </a:solidFill>
                <a:latin typeface="Times New Roman" panose="02020603050405020304" pitchFamily="18" charset="0"/>
                <a:ea typeface="Century"/>
                <a:cs typeface="Times New Roman" panose="02020603050405020304" pitchFamily="18" charset="0"/>
                <a:sym typeface="Century"/>
              </a:rPr>
              <a:t>Model Performans Ölçümleri</a:t>
            </a:r>
            <a:endParaRPr sz="3200" dirty="0">
              <a:latin typeface="Times New Roman" panose="02020603050405020304" pitchFamily="18" charset="0"/>
              <a:ea typeface="Century"/>
              <a:cs typeface="Times New Roman" panose="02020603050405020304" pitchFamily="18" charset="0"/>
              <a:sym typeface="Century"/>
            </a:endParaRPr>
          </a:p>
        </p:txBody>
      </p:sp>
    </p:spTree>
    <p:extLst>
      <p:ext uri="{BB962C8B-B14F-4D97-AF65-F5344CB8AC3E}">
        <p14:creationId xmlns:p14="http://schemas.microsoft.com/office/powerpoint/2010/main" val="1182485959"/>
      </p:ext>
    </p:extLst>
  </p:cSld>
  <p:clrMapOvr>
    <a:masterClrMapping/>
  </p:clrMapOvr>
  <p:transition spd="slow" advTm="2000">
    <p:cover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p:cNvSpPr/>
          <p:nvPr/>
        </p:nvSpPr>
        <p:spPr>
          <a:xfrm>
            <a:off x="2284661" y="2570912"/>
            <a:ext cx="7622679" cy="1716176"/>
          </a:xfrm>
          <a:prstGeom prst="roundRect">
            <a:avLst>
              <a:gd name="adj" fmla="val 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1">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3" name="TextBox 12"/>
          <p:cNvSpPr txBox="1"/>
          <p:nvPr/>
        </p:nvSpPr>
        <p:spPr>
          <a:xfrm>
            <a:off x="4147426" y="1966091"/>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İLETİŞİM</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4" name="TextBox 13"/>
          <p:cNvSpPr txBox="1"/>
          <p:nvPr/>
        </p:nvSpPr>
        <p:spPr>
          <a:xfrm>
            <a:off x="4147426" y="4388275"/>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PROJELERİMİZ</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2" name="TextBox 11"/>
          <p:cNvSpPr txBox="1"/>
          <p:nvPr/>
        </p:nvSpPr>
        <p:spPr>
          <a:xfrm>
            <a:off x="3880989" y="3093244"/>
            <a:ext cx="4461794" cy="707886"/>
          </a:xfrm>
          <a:prstGeom prst="rect">
            <a:avLst/>
          </a:prstGeom>
          <a:noFill/>
          <a:effectLst/>
        </p:spPr>
        <p:txBody>
          <a:bodyPr wrap="square" rtlCol="0">
            <a:spAutoFit/>
          </a:bodyPr>
          <a:lstStyle/>
          <a:p>
            <a:pPr algn="ctr"/>
            <a:r>
              <a:rPr lang="tr-TR"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ARAÇLAR</a:t>
            </a:r>
            <a:endParaRPr lang="id-ID"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nvGrpSpPr>
          <p:cNvPr id="25" name="Group 80"/>
          <p:cNvGrpSpPr>
            <a:grpSpLocks noChangeAspect="1"/>
          </p:cNvGrpSpPr>
          <p:nvPr/>
        </p:nvGrpSpPr>
        <p:grpSpPr bwMode="auto">
          <a:xfrm>
            <a:off x="9988245" y="560847"/>
            <a:ext cx="1848156" cy="313040"/>
            <a:chOff x="2785" y="1471"/>
            <a:chExt cx="2580" cy="437"/>
          </a:xfrm>
          <a:solidFill>
            <a:schemeClr val="accent1"/>
          </a:solidFill>
        </p:grpSpPr>
        <p:sp>
          <p:nvSpPr>
            <p:cNvPr id="38" name="Freeform 81"/>
            <p:cNvSpPr>
              <a:spLocks/>
            </p:cNvSpPr>
            <p:nvPr userDrawn="1"/>
          </p:nvSpPr>
          <p:spPr bwMode="auto">
            <a:xfrm>
              <a:off x="2821" y="1522"/>
              <a:ext cx="58" cy="55"/>
            </a:xfrm>
            <a:custGeom>
              <a:avLst/>
              <a:gdLst>
                <a:gd name="T0" fmla="*/ 334 w 402"/>
                <a:gd name="T1" fmla="*/ 137 h 385"/>
                <a:gd name="T2" fmla="*/ 328 w 402"/>
                <a:gd name="T3" fmla="*/ 149 h 385"/>
                <a:gd name="T4" fmla="*/ 322 w 402"/>
                <a:gd name="T5" fmla="*/ 160 h 385"/>
                <a:gd name="T6" fmla="*/ 315 w 402"/>
                <a:gd name="T7" fmla="*/ 170 h 385"/>
                <a:gd name="T8" fmla="*/ 308 w 402"/>
                <a:gd name="T9" fmla="*/ 179 h 385"/>
                <a:gd name="T10" fmla="*/ 300 w 402"/>
                <a:gd name="T11" fmla="*/ 188 h 385"/>
                <a:gd name="T12" fmla="*/ 292 w 402"/>
                <a:gd name="T13" fmla="*/ 195 h 385"/>
                <a:gd name="T14" fmla="*/ 284 w 402"/>
                <a:gd name="T15" fmla="*/ 203 h 385"/>
                <a:gd name="T16" fmla="*/ 275 w 402"/>
                <a:gd name="T17" fmla="*/ 209 h 385"/>
                <a:gd name="T18" fmla="*/ 230 w 402"/>
                <a:gd name="T19" fmla="*/ 233 h 385"/>
                <a:gd name="T20" fmla="*/ 187 w 402"/>
                <a:gd name="T21" fmla="*/ 257 h 385"/>
                <a:gd name="T22" fmla="*/ 147 w 402"/>
                <a:gd name="T23" fmla="*/ 280 h 385"/>
                <a:gd name="T24" fmla="*/ 109 w 402"/>
                <a:gd name="T25" fmla="*/ 304 h 385"/>
                <a:gd name="T26" fmla="*/ 78 w 402"/>
                <a:gd name="T27" fmla="*/ 325 h 385"/>
                <a:gd name="T28" fmla="*/ 48 w 402"/>
                <a:gd name="T29" fmla="*/ 345 h 385"/>
                <a:gd name="T30" fmla="*/ 24 w 402"/>
                <a:gd name="T31" fmla="*/ 364 h 385"/>
                <a:gd name="T32" fmla="*/ 3 w 402"/>
                <a:gd name="T33" fmla="*/ 382 h 385"/>
                <a:gd name="T34" fmla="*/ 1 w 402"/>
                <a:gd name="T35" fmla="*/ 383 h 385"/>
                <a:gd name="T36" fmla="*/ 0 w 402"/>
                <a:gd name="T37" fmla="*/ 385 h 385"/>
                <a:gd name="T38" fmla="*/ 1 w 402"/>
                <a:gd name="T39" fmla="*/ 380 h 385"/>
                <a:gd name="T40" fmla="*/ 3 w 402"/>
                <a:gd name="T41" fmla="*/ 372 h 385"/>
                <a:gd name="T42" fmla="*/ 11 w 402"/>
                <a:gd name="T43" fmla="*/ 358 h 385"/>
                <a:gd name="T44" fmla="*/ 28 w 402"/>
                <a:gd name="T45" fmla="*/ 333 h 385"/>
                <a:gd name="T46" fmla="*/ 54 w 402"/>
                <a:gd name="T47" fmla="*/ 295 h 385"/>
                <a:gd name="T48" fmla="*/ 81 w 402"/>
                <a:gd name="T49" fmla="*/ 259 h 385"/>
                <a:gd name="T50" fmla="*/ 110 w 402"/>
                <a:gd name="T51" fmla="*/ 223 h 385"/>
                <a:gd name="T52" fmla="*/ 141 w 402"/>
                <a:gd name="T53" fmla="*/ 188 h 385"/>
                <a:gd name="T54" fmla="*/ 151 w 402"/>
                <a:gd name="T55" fmla="*/ 177 h 385"/>
                <a:gd name="T56" fmla="*/ 166 w 402"/>
                <a:gd name="T57" fmla="*/ 160 h 385"/>
                <a:gd name="T58" fmla="*/ 185 w 402"/>
                <a:gd name="T59" fmla="*/ 141 h 385"/>
                <a:gd name="T60" fmla="*/ 205 w 402"/>
                <a:gd name="T61" fmla="*/ 122 h 385"/>
                <a:gd name="T62" fmla="*/ 220 w 402"/>
                <a:gd name="T63" fmla="*/ 110 h 385"/>
                <a:gd name="T64" fmla="*/ 237 w 402"/>
                <a:gd name="T65" fmla="*/ 96 h 385"/>
                <a:gd name="T66" fmla="*/ 256 w 402"/>
                <a:gd name="T67" fmla="*/ 82 h 385"/>
                <a:gd name="T68" fmla="*/ 279 w 402"/>
                <a:gd name="T69" fmla="*/ 67 h 385"/>
                <a:gd name="T70" fmla="*/ 305 w 402"/>
                <a:gd name="T71" fmla="*/ 52 h 385"/>
                <a:gd name="T72" fmla="*/ 332 w 402"/>
                <a:gd name="T73" fmla="*/ 36 h 385"/>
                <a:gd name="T74" fmla="*/ 361 w 402"/>
                <a:gd name="T75" fmla="*/ 19 h 385"/>
                <a:gd name="T76" fmla="*/ 393 w 402"/>
                <a:gd name="T77" fmla="*/ 2 h 385"/>
                <a:gd name="T78" fmla="*/ 396 w 402"/>
                <a:gd name="T79" fmla="*/ 1 h 385"/>
                <a:gd name="T80" fmla="*/ 401 w 402"/>
                <a:gd name="T81" fmla="*/ 0 h 385"/>
                <a:gd name="T82" fmla="*/ 402 w 402"/>
                <a:gd name="T83" fmla="*/ 3 h 385"/>
                <a:gd name="T84" fmla="*/ 402 w 402"/>
                <a:gd name="T85" fmla="*/ 8 h 385"/>
                <a:gd name="T86" fmla="*/ 398 w 402"/>
                <a:gd name="T87" fmla="*/ 16 h 385"/>
                <a:gd name="T88" fmla="*/ 392 w 402"/>
                <a:gd name="T89" fmla="*/ 28 h 385"/>
                <a:gd name="T90" fmla="*/ 376 w 402"/>
                <a:gd name="T91" fmla="*/ 54 h 385"/>
                <a:gd name="T92" fmla="*/ 361 w 402"/>
                <a:gd name="T93" fmla="*/ 81 h 385"/>
                <a:gd name="T94" fmla="*/ 346 w 402"/>
                <a:gd name="T95" fmla="*/ 108 h 385"/>
                <a:gd name="T96" fmla="*/ 334 w 402"/>
                <a:gd name="T97" fmla="*/ 1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2" h="385">
                  <a:moveTo>
                    <a:pt x="334" y="137"/>
                  </a:moveTo>
                  <a:lnTo>
                    <a:pt x="328" y="149"/>
                  </a:lnTo>
                  <a:lnTo>
                    <a:pt x="322" y="160"/>
                  </a:lnTo>
                  <a:lnTo>
                    <a:pt x="315" y="170"/>
                  </a:lnTo>
                  <a:lnTo>
                    <a:pt x="308" y="179"/>
                  </a:lnTo>
                  <a:lnTo>
                    <a:pt x="300" y="188"/>
                  </a:lnTo>
                  <a:lnTo>
                    <a:pt x="292" y="195"/>
                  </a:lnTo>
                  <a:lnTo>
                    <a:pt x="284" y="203"/>
                  </a:lnTo>
                  <a:lnTo>
                    <a:pt x="275" y="209"/>
                  </a:lnTo>
                  <a:lnTo>
                    <a:pt x="230" y="233"/>
                  </a:lnTo>
                  <a:lnTo>
                    <a:pt x="187" y="257"/>
                  </a:lnTo>
                  <a:lnTo>
                    <a:pt x="147" y="280"/>
                  </a:lnTo>
                  <a:lnTo>
                    <a:pt x="109" y="304"/>
                  </a:lnTo>
                  <a:lnTo>
                    <a:pt x="78" y="325"/>
                  </a:lnTo>
                  <a:lnTo>
                    <a:pt x="48" y="345"/>
                  </a:lnTo>
                  <a:lnTo>
                    <a:pt x="24" y="364"/>
                  </a:lnTo>
                  <a:lnTo>
                    <a:pt x="3" y="382"/>
                  </a:lnTo>
                  <a:lnTo>
                    <a:pt x="1" y="383"/>
                  </a:lnTo>
                  <a:lnTo>
                    <a:pt x="0" y="385"/>
                  </a:lnTo>
                  <a:lnTo>
                    <a:pt x="1" y="380"/>
                  </a:lnTo>
                  <a:lnTo>
                    <a:pt x="3" y="372"/>
                  </a:lnTo>
                  <a:lnTo>
                    <a:pt x="11" y="358"/>
                  </a:lnTo>
                  <a:lnTo>
                    <a:pt x="28" y="333"/>
                  </a:lnTo>
                  <a:lnTo>
                    <a:pt x="54" y="295"/>
                  </a:lnTo>
                  <a:lnTo>
                    <a:pt x="81" y="259"/>
                  </a:lnTo>
                  <a:lnTo>
                    <a:pt x="110" y="223"/>
                  </a:lnTo>
                  <a:lnTo>
                    <a:pt x="141" y="188"/>
                  </a:lnTo>
                  <a:lnTo>
                    <a:pt x="151" y="177"/>
                  </a:lnTo>
                  <a:lnTo>
                    <a:pt x="166" y="160"/>
                  </a:lnTo>
                  <a:lnTo>
                    <a:pt x="185" y="141"/>
                  </a:lnTo>
                  <a:lnTo>
                    <a:pt x="205" y="122"/>
                  </a:lnTo>
                  <a:lnTo>
                    <a:pt x="220" y="110"/>
                  </a:lnTo>
                  <a:lnTo>
                    <a:pt x="237" y="96"/>
                  </a:lnTo>
                  <a:lnTo>
                    <a:pt x="256" y="82"/>
                  </a:lnTo>
                  <a:lnTo>
                    <a:pt x="279" y="67"/>
                  </a:lnTo>
                  <a:lnTo>
                    <a:pt x="305" y="52"/>
                  </a:lnTo>
                  <a:lnTo>
                    <a:pt x="332" y="36"/>
                  </a:lnTo>
                  <a:lnTo>
                    <a:pt x="361" y="19"/>
                  </a:lnTo>
                  <a:lnTo>
                    <a:pt x="393" y="2"/>
                  </a:lnTo>
                  <a:lnTo>
                    <a:pt x="396" y="1"/>
                  </a:lnTo>
                  <a:lnTo>
                    <a:pt x="401" y="0"/>
                  </a:lnTo>
                  <a:lnTo>
                    <a:pt x="402" y="3"/>
                  </a:lnTo>
                  <a:lnTo>
                    <a:pt x="402" y="8"/>
                  </a:lnTo>
                  <a:lnTo>
                    <a:pt x="398" y="16"/>
                  </a:lnTo>
                  <a:lnTo>
                    <a:pt x="392" y="28"/>
                  </a:lnTo>
                  <a:lnTo>
                    <a:pt x="376" y="54"/>
                  </a:lnTo>
                  <a:lnTo>
                    <a:pt x="361" y="81"/>
                  </a:lnTo>
                  <a:lnTo>
                    <a:pt x="346" y="108"/>
                  </a:lnTo>
                  <a:lnTo>
                    <a:pt x="334"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0" name="Freeform 82"/>
            <p:cNvSpPr>
              <a:spLocks/>
            </p:cNvSpPr>
            <p:nvPr userDrawn="1"/>
          </p:nvSpPr>
          <p:spPr bwMode="auto">
            <a:xfrm>
              <a:off x="2877" y="1498"/>
              <a:ext cx="72" cy="44"/>
            </a:xfrm>
            <a:custGeom>
              <a:avLst/>
              <a:gdLst>
                <a:gd name="T0" fmla="*/ 499 w 502"/>
                <a:gd name="T1" fmla="*/ 80 h 312"/>
                <a:gd name="T2" fmla="*/ 501 w 502"/>
                <a:gd name="T3" fmla="*/ 88 h 312"/>
                <a:gd name="T4" fmla="*/ 502 w 502"/>
                <a:gd name="T5" fmla="*/ 96 h 312"/>
                <a:gd name="T6" fmla="*/ 501 w 502"/>
                <a:gd name="T7" fmla="*/ 103 h 312"/>
                <a:gd name="T8" fmla="*/ 499 w 502"/>
                <a:gd name="T9" fmla="*/ 109 h 312"/>
                <a:gd name="T10" fmla="*/ 494 w 502"/>
                <a:gd name="T11" fmla="*/ 116 h 312"/>
                <a:gd name="T12" fmla="*/ 487 w 502"/>
                <a:gd name="T13" fmla="*/ 121 h 312"/>
                <a:gd name="T14" fmla="*/ 479 w 502"/>
                <a:gd name="T15" fmla="*/ 127 h 312"/>
                <a:gd name="T16" fmla="*/ 469 w 502"/>
                <a:gd name="T17" fmla="*/ 133 h 312"/>
                <a:gd name="T18" fmla="*/ 412 w 502"/>
                <a:gd name="T19" fmla="*/ 153 h 312"/>
                <a:gd name="T20" fmla="*/ 355 w 502"/>
                <a:gd name="T21" fmla="*/ 174 h 312"/>
                <a:gd name="T22" fmla="*/ 299 w 502"/>
                <a:gd name="T23" fmla="*/ 195 h 312"/>
                <a:gd name="T24" fmla="*/ 242 w 502"/>
                <a:gd name="T25" fmla="*/ 218 h 312"/>
                <a:gd name="T26" fmla="*/ 188 w 502"/>
                <a:gd name="T27" fmla="*/ 240 h 312"/>
                <a:gd name="T28" fmla="*/ 134 w 502"/>
                <a:gd name="T29" fmla="*/ 263 h 312"/>
                <a:gd name="T30" fmla="*/ 82 w 502"/>
                <a:gd name="T31" fmla="*/ 286 h 312"/>
                <a:gd name="T32" fmla="*/ 30 w 502"/>
                <a:gd name="T33" fmla="*/ 309 h 312"/>
                <a:gd name="T34" fmla="*/ 21 w 502"/>
                <a:gd name="T35" fmla="*/ 312 h 312"/>
                <a:gd name="T36" fmla="*/ 13 w 502"/>
                <a:gd name="T37" fmla="*/ 312 h 312"/>
                <a:gd name="T38" fmla="*/ 8 w 502"/>
                <a:gd name="T39" fmla="*/ 312 h 312"/>
                <a:gd name="T40" fmla="*/ 3 w 502"/>
                <a:gd name="T41" fmla="*/ 309 h 312"/>
                <a:gd name="T42" fmla="*/ 1 w 502"/>
                <a:gd name="T43" fmla="*/ 304 h 312"/>
                <a:gd name="T44" fmla="*/ 0 w 502"/>
                <a:gd name="T45" fmla="*/ 299 h 312"/>
                <a:gd name="T46" fmla="*/ 0 w 502"/>
                <a:gd name="T47" fmla="*/ 291 h 312"/>
                <a:gd name="T48" fmla="*/ 2 w 502"/>
                <a:gd name="T49" fmla="*/ 281 h 312"/>
                <a:gd name="T50" fmla="*/ 12 w 502"/>
                <a:gd name="T51" fmla="*/ 253 h 312"/>
                <a:gd name="T52" fmla="*/ 23 w 502"/>
                <a:gd name="T53" fmla="*/ 226 h 312"/>
                <a:gd name="T54" fmla="*/ 35 w 502"/>
                <a:gd name="T55" fmla="*/ 201 h 312"/>
                <a:gd name="T56" fmla="*/ 48 w 502"/>
                <a:gd name="T57" fmla="*/ 176 h 312"/>
                <a:gd name="T58" fmla="*/ 54 w 502"/>
                <a:gd name="T59" fmla="*/ 168 h 312"/>
                <a:gd name="T60" fmla="*/ 59 w 502"/>
                <a:gd name="T61" fmla="*/ 161 h 312"/>
                <a:gd name="T62" fmla="*/ 65 w 502"/>
                <a:gd name="T63" fmla="*/ 153 h 312"/>
                <a:gd name="T64" fmla="*/ 72 w 502"/>
                <a:gd name="T65" fmla="*/ 147 h 312"/>
                <a:gd name="T66" fmla="*/ 79 w 502"/>
                <a:gd name="T67" fmla="*/ 140 h 312"/>
                <a:gd name="T68" fmla="*/ 87 w 502"/>
                <a:gd name="T69" fmla="*/ 135 h 312"/>
                <a:gd name="T70" fmla="*/ 93 w 502"/>
                <a:gd name="T71" fmla="*/ 130 h 312"/>
                <a:gd name="T72" fmla="*/ 101 w 502"/>
                <a:gd name="T73" fmla="*/ 126 h 312"/>
                <a:gd name="T74" fmla="*/ 136 w 502"/>
                <a:gd name="T75" fmla="*/ 109 h 312"/>
                <a:gd name="T76" fmla="*/ 172 w 502"/>
                <a:gd name="T77" fmla="*/ 93 h 312"/>
                <a:gd name="T78" fmla="*/ 210 w 502"/>
                <a:gd name="T79" fmla="*/ 78 h 312"/>
                <a:gd name="T80" fmla="*/ 248 w 502"/>
                <a:gd name="T81" fmla="*/ 62 h 312"/>
                <a:gd name="T82" fmla="*/ 285 w 502"/>
                <a:gd name="T83" fmla="*/ 47 h 312"/>
                <a:gd name="T84" fmla="*/ 325 w 502"/>
                <a:gd name="T85" fmla="*/ 33 h 312"/>
                <a:gd name="T86" fmla="*/ 363 w 502"/>
                <a:gd name="T87" fmla="*/ 18 h 312"/>
                <a:gd name="T88" fmla="*/ 403 w 502"/>
                <a:gd name="T89" fmla="*/ 4 h 312"/>
                <a:gd name="T90" fmla="*/ 415 w 502"/>
                <a:gd name="T91" fmla="*/ 1 h 312"/>
                <a:gd name="T92" fmla="*/ 427 w 502"/>
                <a:gd name="T93" fmla="*/ 0 h 312"/>
                <a:gd name="T94" fmla="*/ 434 w 502"/>
                <a:gd name="T95" fmla="*/ 1 h 312"/>
                <a:gd name="T96" fmla="*/ 441 w 502"/>
                <a:gd name="T97" fmla="*/ 4 h 312"/>
                <a:gd name="T98" fmla="*/ 448 w 502"/>
                <a:gd name="T99" fmla="*/ 8 h 312"/>
                <a:gd name="T100" fmla="*/ 453 w 502"/>
                <a:gd name="T101" fmla="*/ 13 h 312"/>
                <a:gd name="T102" fmla="*/ 465 w 502"/>
                <a:gd name="T103" fmla="*/ 28 h 312"/>
                <a:gd name="T104" fmla="*/ 475 w 502"/>
                <a:gd name="T105" fmla="*/ 44 h 312"/>
                <a:gd name="T106" fmla="*/ 486 w 502"/>
                <a:gd name="T107" fmla="*/ 61 h 312"/>
                <a:gd name="T108" fmla="*/ 499 w 502"/>
                <a:gd name="T109" fmla="*/ 8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2" h="312">
                  <a:moveTo>
                    <a:pt x="499" y="80"/>
                  </a:moveTo>
                  <a:lnTo>
                    <a:pt x="501" y="88"/>
                  </a:lnTo>
                  <a:lnTo>
                    <a:pt x="502" y="96"/>
                  </a:lnTo>
                  <a:lnTo>
                    <a:pt x="501" y="103"/>
                  </a:lnTo>
                  <a:lnTo>
                    <a:pt x="499" y="109"/>
                  </a:lnTo>
                  <a:lnTo>
                    <a:pt x="494" y="116"/>
                  </a:lnTo>
                  <a:lnTo>
                    <a:pt x="487" y="121"/>
                  </a:lnTo>
                  <a:lnTo>
                    <a:pt x="479" y="127"/>
                  </a:lnTo>
                  <a:lnTo>
                    <a:pt x="469" y="133"/>
                  </a:lnTo>
                  <a:lnTo>
                    <a:pt x="412" y="153"/>
                  </a:lnTo>
                  <a:lnTo>
                    <a:pt x="355" y="174"/>
                  </a:lnTo>
                  <a:lnTo>
                    <a:pt x="299" y="195"/>
                  </a:lnTo>
                  <a:lnTo>
                    <a:pt x="242" y="218"/>
                  </a:lnTo>
                  <a:lnTo>
                    <a:pt x="188" y="240"/>
                  </a:lnTo>
                  <a:lnTo>
                    <a:pt x="134" y="263"/>
                  </a:lnTo>
                  <a:lnTo>
                    <a:pt x="82" y="286"/>
                  </a:lnTo>
                  <a:lnTo>
                    <a:pt x="30" y="309"/>
                  </a:lnTo>
                  <a:lnTo>
                    <a:pt x="21" y="312"/>
                  </a:lnTo>
                  <a:lnTo>
                    <a:pt x="13" y="312"/>
                  </a:lnTo>
                  <a:lnTo>
                    <a:pt x="8" y="312"/>
                  </a:lnTo>
                  <a:lnTo>
                    <a:pt x="3" y="309"/>
                  </a:lnTo>
                  <a:lnTo>
                    <a:pt x="1" y="304"/>
                  </a:lnTo>
                  <a:lnTo>
                    <a:pt x="0" y="299"/>
                  </a:lnTo>
                  <a:lnTo>
                    <a:pt x="0" y="291"/>
                  </a:lnTo>
                  <a:lnTo>
                    <a:pt x="2" y="281"/>
                  </a:lnTo>
                  <a:lnTo>
                    <a:pt x="12" y="253"/>
                  </a:lnTo>
                  <a:lnTo>
                    <a:pt x="23" y="226"/>
                  </a:lnTo>
                  <a:lnTo>
                    <a:pt x="35" y="201"/>
                  </a:lnTo>
                  <a:lnTo>
                    <a:pt x="48" y="176"/>
                  </a:lnTo>
                  <a:lnTo>
                    <a:pt x="54" y="168"/>
                  </a:lnTo>
                  <a:lnTo>
                    <a:pt x="59" y="161"/>
                  </a:lnTo>
                  <a:lnTo>
                    <a:pt x="65" y="153"/>
                  </a:lnTo>
                  <a:lnTo>
                    <a:pt x="72" y="147"/>
                  </a:lnTo>
                  <a:lnTo>
                    <a:pt x="79" y="140"/>
                  </a:lnTo>
                  <a:lnTo>
                    <a:pt x="87" y="135"/>
                  </a:lnTo>
                  <a:lnTo>
                    <a:pt x="93" y="130"/>
                  </a:lnTo>
                  <a:lnTo>
                    <a:pt x="101" y="126"/>
                  </a:lnTo>
                  <a:lnTo>
                    <a:pt x="136" y="109"/>
                  </a:lnTo>
                  <a:lnTo>
                    <a:pt x="172" y="93"/>
                  </a:lnTo>
                  <a:lnTo>
                    <a:pt x="210" y="78"/>
                  </a:lnTo>
                  <a:lnTo>
                    <a:pt x="248" y="62"/>
                  </a:lnTo>
                  <a:lnTo>
                    <a:pt x="285" y="47"/>
                  </a:lnTo>
                  <a:lnTo>
                    <a:pt x="325" y="33"/>
                  </a:lnTo>
                  <a:lnTo>
                    <a:pt x="363" y="18"/>
                  </a:lnTo>
                  <a:lnTo>
                    <a:pt x="403" y="4"/>
                  </a:lnTo>
                  <a:lnTo>
                    <a:pt x="415" y="1"/>
                  </a:lnTo>
                  <a:lnTo>
                    <a:pt x="427" y="0"/>
                  </a:lnTo>
                  <a:lnTo>
                    <a:pt x="434" y="1"/>
                  </a:lnTo>
                  <a:lnTo>
                    <a:pt x="441" y="4"/>
                  </a:lnTo>
                  <a:lnTo>
                    <a:pt x="448" y="8"/>
                  </a:lnTo>
                  <a:lnTo>
                    <a:pt x="453" y="13"/>
                  </a:lnTo>
                  <a:lnTo>
                    <a:pt x="465" y="28"/>
                  </a:lnTo>
                  <a:lnTo>
                    <a:pt x="475" y="44"/>
                  </a:lnTo>
                  <a:lnTo>
                    <a:pt x="486" y="61"/>
                  </a:lnTo>
                  <a:lnTo>
                    <a:pt x="499"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1" name="Freeform 83"/>
            <p:cNvSpPr>
              <a:spLocks/>
            </p:cNvSpPr>
            <p:nvPr userDrawn="1"/>
          </p:nvSpPr>
          <p:spPr bwMode="auto">
            <a:xfrm>
              <a:off x="2799" y="1560"/>
              <a:ext cx="63" cy="73"/>
            </a:xfrm>
            <a:custGeom>
              <a:avLst/>
              <a:gdLst>
                <a:gd name="T0" fmla="*/ 418 w 440"/>
                <a:gd name="T1" fmla="*/ 200 h 506"/>
                <a:gd name="T2" fmla="*/ 409 w 440"/>
                <a:gd name="T3" fmla="*/ 228 h 506"/>
                <a:gd name="T4" fmla="*/ 394 w 440"/>
                <a:gd name="T5" fmla="*/ 251 h 506"/>
                <a:gd name="T6" fmla="*/ 376 w 440"/>
                <a:gd name="T7" fmla="*/ 270 h 506"/>
                <a:gd name="T8" fmla="*/ 335 w 440"/>
                <a:gd name="T9" fmla="*/ 293 h 506"/>
                <a:gd name="T10" fmla="*/ 278 w 440"/>
                <a:gd name="T11" fmla="*/ 325 h 506"/>
                <a:gd name="T12" fmla="*/ 224 w 440"/>
                <a:gd name="T13" fmla="*/ 356 h 506"/>
                <a:gd name="T14" fmla="*/ 173 w 440"/>
                <a:gd name="T15" fmla="*/ 386 h 506"/>
                <a:gd name="T16" fmla="*/ 107 w 440"/>
                <a:gd name="T17" fmla="*/ 429 h 506"/>
                <a:gd name="T18" fmla="*/ 37 w 440"/>
                <a:gd name="T19" fmla="*/ 481 h 506"/>
                <a:gd name="T20" fmla="*/ 7 w 440"/>
                <a:gd name="T21" fmla="*/ 506 h 506"/>
                <a:gd name="T22" fmla="*/ 1 w 440"/>
                <a:gd name="T23" fmla="*/ 503 h 506"/>
                <a:gd name="T24" fmla="*/ 0 w 440"/>
                <a:gd name="T25" fmla="*/ 492 h 506"/>
                <a:gd name="T26" fmla="*/ 2 w 440"/>
                <a:gd name="T27" fmla="*/ 469 h 506"/>
                <a:gd name="T28" fmla="*/ 14 w 440"/>
                <a:gd name="T29" fmla="*/ 427 h 506"/>
                <a:gd name="T30" fmla="*/ 28 w 440"/>
                <a:gd name="T31" fmla="*/ 382 h 506"/>
                <a:gd name="T32" fmla="*/ 43 w 440"/>
                <a:gd name="T33" fmla="*/ 339 h 506"/>
                <a:gd name="T34" fmla="*/ 60 w 440"/>
                <a:gd name="T35" fmla="*/ 296 h 506"/>
                <a:gd name="T36" fmla="*/ 84 w 440"/>
                <a:gd name="T37" fmla="*/ 246 h 506"/>
                <a:gd name="T38" fmla="*/ 109 w 440"/>
                <a:gd name="T39" fmla="*/ 203 h 506"/>
                <a:gd name="T40" fmla="*/ 142 w 440"/>
                <a:gd name="T41" fmla="*/ 169 h 506"/>
                <a:gd name="T42" fmla="*/ 199 w 440"/>
                <a:gd name="T43" fmla="*/ 126 h 506"/>
                <a:gd name="T44" fmla="*/ 253 w 440"/>
                <a:gd name="T45" fmla="*/ 92 h 506"/>
                <a:gd name="T46" fmla="*/ 295 w 440"/>
                <a:gd name="T47" fmla="*/ 67 h 506"/>
                <a:gd name="T48" fmla="*/ 339 w 440"/>
                <a:gd name="T49" fmla="*/ 41 h 506"/>
                <a:gd name="T50" fmla="*/ 385 w 440"/>
                <a:gd name="T51" fmla="*/ 15 h 506"/>
                <a:gd name="T52" fmla="*/ 419 w 440"/>
                <a:gd name="T53" fmla="*/ 0 h 506"/>
                <a:gd name="T54" fmla="*/ 429 w 440"/>
                <a:gd name="T55" fmla="*/ 0 h 506"/>
                <a:gd name="T56" fmla="*/ 434 w 440"/>
                <a:gd name="T57" fmla="*/ 2 h 506"/>
                <a:gd name="T58" fmla="*/ 438 w 440"/>
                <a:gd name="T59" fmla="*/ 10 h 506"/>
                <a:gd name="T60" fmla="*/ 440 w 440"/>
                <a:gd name="T61" fmla="*/ 26 h 506"/>
                <a:gd name="T62" fmla="*/ 434 w 440"/>
                <a:gd name="T63" fmla="*/ 74 h 506"/>
                <a:gd name="T64" fmla="*/ 423 w 440"/>
                <a:gd name="T65" fmla="*/ 14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0" h="506">
                  <a:moveTo>
                    <a:pt x="420" y="186"/>
                  </a:moveTo>
                  <a:lnTo>
                    <a:pt x="418" y="200"/>
                  </a:lnTo>
                  <a:lnTo>
                    <a:pt x="413" y="215"/>
                  </a:lnTo>
                  <a:lnTo>
                    <a:pt x="409" y="228"/>
                  </a:lnTo>
                  <a:lnTo>
                    <a:pt x="402" y="240"/>
                  </a:lnTo>
                  <a:lnTo>
                    <a:pt x="394" y="251"/>
                  </a:lnTo>
                  <a:lnTo>
                    <a:pt x="386" y="261"/>
                  </a:lnTo>
                  <a:lnTo>
                    <a:pt x="376" y="270"/>
                  </a:lnTo>
                  <a:lnTo>
                    <a:pt x="365" y="278"/>
                  </a:lnTo>
                  <a:lnTo>
                    <a:pt x="335" y="293"/>
                  </a:lnTo>
                  <a:lnTo>
                    <a:pt x="306" y="309"/>
                  </a:lnTo>
                  <a:lnTo>
                    <a:pt x="278" y="325"/>
                  </a:lnTo>
                  <a:lnTo>
                    <a:pt x="251" y="340"/>
                  </a:lnTo>
                  <a:lnTo>
                    <a:pt x="224" y="356"/>
                  </a:lnTo>
                  <a:lnTo>
                    <a:pt x="198" y="372"/>
                  </a:lnTo>
                  <a:lnTo>
                    <a:pt x="173" y="386"/>
                  </a:lnTo>
                  <a:lnTo>
                    <a:pt x="149" y="402"/>
                  </a:lnTo>
                  <a:lnTo>
                    <a:pt x="107" y="429"/>
                  </a:lnTo>
                  <a:lnTo>
                    <a:pt x="70" y="456"/>
                  </a:lnTo>
                  <a:lnTo>
                    <a:pt x="37" y="481"/>
                  </a:lnTo>
                  <a:lnTo>
                    <a:pt x="10" y="505"/>
                  </a:lnTo>
                  <a:lnTo>
                    <a:pt x="7" y="506"/>
                  </a:lnTo>
                  <a:lnTo>
                    <a:pt x="2" y="506"/>
                  </a:lnTo>
                  <a:lnTo>
                    <a:pt x="1" y="503"/>
                  </a:lnTo>
                  <a:lnTo>
                    <a:pt x="0" y="497"/>
                  </a:lnTo>
                  <a:lnTo>
                    <a:pt x="0" y="492"/>
                  </a:lnTo>
                  <a:lnTo>
                    <a:pt x="0" y="486"/>
                  </a:lnTo>
                  <a:lnTo>
                    <a:pt x="2" y="469"/>
                  </a:lnTo>
                  <a:lnTo>
                    <a:pt x="8" y="449"/>
                  </a:lnTo>
                  <a:lnTo>
                    <a:pt x="14" y="427"/>
                  </a:lnTo>
                  <a:lnTo>
                    <a:pt x="21" y="404"/>
                  </a:lnTo>
                  <a:lnTo>
                    <a:pt x="28" y="382"/>
                  </a:lnTo>
                  <a:lnTo>
                    <a:pt x="35" y="361"/>
                  </a:lnTo>
                  <a:lnTo>
                    <a:pt x="43" y="339"/>
                  </a:lnTo>
                  <a:lnTo>
                    <a:pt x="52" y="317"/>
                  </a:lnTo>
                  <a:lnTo>
                    <a:pt x="60" y="296"/>
                  </a:lnTo>
                  <a:lnTo>
                    <a:pt x="69" y="274"/>
                  </a:lnTo>
                  <a:lnTo>
                    <a:pt x="84" y="246"/>
                  </a:lnTo>
                  <a:lnTo>
                    <a:pt x="96" y="222"/>
                  </a:lnTo>
                  <a:lnTo>
                    <a:pt x="109" y="203"/>
                  </a:lnTo>
                  <a:lnTo>
                    <a:pt x="120" y="188"/>
                  </a:lnTo>
                  <a:lnTo>
                    <a:pt x="142" y="169"/>
                  </a:lnTo>
                  <a:lnTo>
                    <a:pt x="168" y="149"/>
                  </a:lnTo>
                  <a:lnTo>
                    <a:pt x="199" y="126"/>
                  </a:lnTo>
                  <a:lnTo>
                    <a:pt x="234" y="104"/>
                  </a:lnTo>
                  <a:lnTo>
                    <a:pt x="253" y="92"/>
                  </a:lnTo>
                  <a:lnTo>
                    <a:pt x="273" y="79"/>
                  </a:lnTo>
                  <a:lnTo>
                    <a:pt x="295" y="67"/>
                  </a:lnTo>
                  <a:lnTo>
                    <a:pt x="316" y="53"/>
                  </a:lnTo>
                  <a:lnTo>
                    <a:pt x="339" y="41"/>
                  </a:lnTo>
                  <a:lnTo>
                    <a:pt x="361" y="29"/>
                  </a:lnTo>
                  <a:lnTo>
                    <a:pt x="385" y="15"/>
                  </a:lnTo>
                  <a:lnTo>
                    <a:pt x="410" y="3"/>
                  </a:lnTo>
                  <a:lnTo>
                    <a:pt x="419" y="0"/>
                  </a:lnTo>
                  <a:lnTo>
                    <a:pt x="426" y="0"/>
                  </a:lnTo>
                  <a:lnTo>
                    <a:pt x="429" y="0"/>
                  </a:lnTo>
                  <a:lnTo>
                    <a:pt x="431" y="1"/>
                  </a:lnTo>
                  <a:lnTo>
                    <a:pt x="434" y="2"/>
                  </a:lnTo>
                  <a:lnTo>
                    <a:pt x="436" y="4"/>
                  </a:lnTo>
                  <a:lnTo>
                    <a:pt x="438" y="10"/>
                  </a:lnTo>
                  <a:lnTo>
                    <a:pt x="440" y="16"/>
                  </a:lnTo>
                  <a:lnTo>
                    <a:pt x="440" y="26"/>
                  </a:lnTo>
                  <a:lnTo>
                    <a:pt x="439" y="38"/>
                  </a:lnTo>
                  <a:lnTo>
                    <a:pt x="434" y="74"/>
                  </a:lnTo>
                  <a:lnTo>
                    <a:pt x="428" y="109"/>
                  </a:lnTo>
                  <a:lnTo>
                    <a:pt x="423" y="148"/>
                  </a:lnTo>
                  <a:lnTo>
                    <a:pt x="42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2" name="Freeform 84"/>
            <p:cNvSpPr>
              <a:spLocks/>
            </p:cNvSpPr>
            <p:nvPr userDrawn="1"/>
          </p:nvSpPr>
          <p:spPr bwMode="auto">
            <a:xfrm>
              <a:off x="2871" y="1535"/>
              <a:ext cx="78" cy="52"/>
            </a:xfrm>
            <a:custGeom>
              <a:avLst/>
              <a:gdLst>
                <a:gd name="T0" fmla="*/ 542 w 546"/>
                <a:gd name="T1" fmla="*/ 116 h 369"/>
                <a:gd name="T2" fmla="*/ 546 w 546"/>
                <a:gd name="T3" fmla="*/ 126 h 369"/>
                <a:gd name="T4" fmla="*/ 546 w 546"/>
                <a:gd name="T5" fmla="*/ 136 h 369"/>
                <a:gd name="T6" fmla="*/ 545 w 546"/>
                <a:gd name="T7" fmla="*/ 144 h 369"/>
                <a:gd name="T8" fmla="*/ 541 w 546"/>
                <a:gd name="T9" fmla="*/ 153 h 369"/>
                <a:gd name="T10" fmla="*/ 537 w 546"/>
                <a:gd name="T11" fmla="*/ 159 h 369"/>
                <a:gd name="T12" fmla="*/ 530 w 546"/>
                <a:gd name="T13" fmla="*/ 166 h 369"/>
                <a:gd name="T14" fmla="*/ 521 w 546"/>
                <a:gd name="T15" fmla="*/ 173 h 369"/>
                <a:gd name="T16" fmla="*/ 511 w 546"/>
                <a:gd name="T17" fmla="*/ 178 h 369"/>
                <a:gd name="T18" fmla="*/ 450 w 546"/>
                <a:gd name="T19" fmla="*/ 200 h 369"/>
                <a:gd name="T20" fmla="*/ 390 w 546"/>
                <a:gd name="T21" fmla="*/ 222 h 369"/>
                <a:gd name="T22" fmla="*/ 330 w 546"/>
                <a:gd name="T23" fmla="*/ 245 h 369"/>
                <a:gd name="T24" fmla="*/ 271 w 546"/>
                <a:gd name="T25" fmla="*/ 268 h 369"/>
                <a:gd name="T26" fmla="*/ 214 w 546"/>
                <a:gd name="T27" fmla="*/ 292 h 369"/>
                <a:gd name="T28" fmla="*/ 156 w 546"/>
                <a:gd name="T29" fmla="*/ 316 h 369"/>
                <a:gd name="T30" fmla="*/ 101 w 546"/>
                <a:gd name="T31" fmla="*/ 340 h 369"/>
                <a:gd name="T32" fmla="*/ 47 w 546"/>
                <a:gd name="T33" fmla="*/ 365 h 369"/>
                <a:gd name="T34" fmla="*/ 37 w 546"/>
                <a:gd name="T35" fmla="*/ 368 h 369"/>
                <a:gd name="T36" fmla="*/ 28 w 546"/>
                <a:gd name="T37" fmla="*/ 369 h 369"/>
                <a:gd name="T38" fmla="*/ 20 w 546"/>
                <a:gd name="T39" fmla="*/ 368 h 369"/>
                <a:gd name="T40" fmla="*/ 14 w 546"/>
                <a:gd name="T41" fmla="*/ 365 h 369"/>
                <a:gd name="T42" fmla="*/ 8 w 546"/>
                <a:gd name="T43" fmla="*/ 360 h 369"/>
                <a:gd name="T44" fmla="*/ 5 w 546"/>
                <a:gd name="T45" fmla="*/ 353 h 369"/>
                <a:gd name="T46" fmla="*/ 3 w 546"/>
                <a:gd name="T47" fmla="*/ 344 h 369"/>
                <a:gd name="T48" fmla="*/ 0 w 546"/>
                <a:gd name="T49" fmla="*/ 334 h 369"/>
                <a:gd name="T50" fmla="*/ 2 w 546"/>
                <a:gd name="T51" fmla="*/ 304 h 369"/>
                <a:gd name="T52" fmla="*/ 4 w 546"/>
                <a:gd name="T53" fmla="*/ 275 h 369"/>
                <a:gd name="T54" fmla="*/ 6 w 546"/>
                <a:gd name="T55" fmla="*/ 246 h 369"/>
                <a:gd name="T56" fmla="*/ 10 w 546"/>
                <a:gd name="T57" fmla="*/ 218 h 369"/>
                <a:gd name="T58" fmla="*/ 13 w 546"/>
                <a:gd name="T59" fmla="*/ 208 h 369"/>
                <a:gd name="T60" fmla="*/ 16 w 546"/>
                <a:gd name="T61" fmla="*/ 199 h 369"/>
                <a:gd name="T62" fmla="*/ 21 w 546"/>
                <a:gd name="T63" fmla="*/ 190 h 369"/>
                <a:gd name="T64" fmla="*/ 25 w 546"/>
                <a:gd name="T65" fmla="*/ 182 h 369"/>
                <a:gd name="T66" fmla="*/ 32 w 546"/>
                <a:gd name="T67" fmla="*/ 174 h 369"/>
                <a:gd name="T68" fmla="*/ 39 w 546"/>
                <a:gd name="T69" fmla="*/ 167 h 369"/>
                <a:gd name="T70" fmla="*/ 47 w 546"/>
                <a:gd name="T71" fmla="*/ 162 h 369"/>
                <a:gd name="T72" fmla="*/ 55 w 546"/>
                <a:gd name="T73" fmla="*/ 156 h 369"/>
                <a:gd name="T74" fmla="*/ 99 w 546"/>
                <a:gd name="T75" fmla="*/ 136 h 369"/>
                <a:gd name="T76" fmla="*/ 145 w 546"/>
                <a:gd name="T77" fmla="*/ 116 h 369"/>
                <a:gd name="T78" fmla="*/ 191 w 546"/>
                <a:gd name="T79" fmla="*/ 95 h 369"/>
                <a:gd name="T80" fmla="*/ 239 w 546"/>
                <a:gd name="T81" fmla="*/ 76 h 369"/>
                <a:gd name="T82" fmla="*/ 287 w 546"/>
                <a:gd name="T83" fmla="*/ 57 h 369"/>
                <a:gd name="T84" fmla="*/ 336 w 546"/>
                <a:gd name="T85" fmla="*/ 39 h 369"/>
                <a:gd name="T86" fmla="*/ 384 w 546"/>
                <a:gd name="T87" fmla="*/ 20 h 369"/>
                <a:gd name="T88" fmla="*/ 434 w 546"/>
                <a:gd name="T89" fmla="*/ 4 h 369"/>
                <a:gd name="T90" fmla="*/ 444 w 546"/>
                <a:gd name="T91" fmla="*/ 1 h 369"/>
                <a:gd name="T92" fmla="*/ 454 w 546"/>
                <a:gd name="T93" fmla="*/ 0 h 369"/>
                <a:gd name="T94" fmla="*/ 462 w 546"/>
                <a:gd name="T95" fmla="*/ 0 h 369"/>
                <a:gd name="T96" fmla="*/ 470 w 546"/>
                <a:gd name="T97" fmla="*/ 2 h 369"/>
                <a:gd name="T98" fmla="*/ 478 w 546"/>
                <a:gd name="T99" fmla="*/ 5 h 369"/>
                <a:gd name="T100" fmla="*/ 485 w 546"/>
                <a:gd name="T101" fmla="*/ 9 h 369"/>
                <a:gd name="T102" fmla="*/ 490 w 546"/>
                <a:gd name="T103" fmla="*/ 15 h 369"/>
                <a:gd name="T104" fmla="*/ 496 w 546"/>
                <a:gd name="T105" fmla="*/ 23 h 369"/>
                <a:gd name="T106" fmla="*/ 507 w 546"/>
                <a:gd name="T107" fmla="*/ 44 h 369"/>
                <a:gd name="T108" fmla="*/ 519 w 546"/>
                <a:gd name="T109" fmla="*/ 67 h 369"/>
                <a:gd name="T110" fmla="*/ 531 w 546"/>
                <a:gd name="T111" fmla="*/ 91 h 369"/>
                <a:gd name="T112" fmla="*/ 542 w 546"/>
                <a:gd name="T113" fmla="*/ 11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6" h="369">
                  <a:moveTo>
                    <a:pt x="542" y="116"/>
                  </a:moveTo>
                  <a:lnTo>
                    <a:pt x="546" y="126"/>
                  </a:lnTo>
                  <a:lnTo>
                    <a:pt x="546" y="136"/>
                  </a:lnTo>
                  <a:lnTo>
                    <a:pt x="545" y="144"/>
                  </a:lnTo>
                  <a:lnTo>
                    <a:pt x="541" y="153"/>
                  </a:lnTo>
                  <a:lnTo>
                    <a:pt x="537" y="159"/>
                  </a:lnTo>
                  <a:lnTo>
                    <a:pt x="530" y="166"/>
                  </a:lnTo>
                  <a:lnTo>
                    <a:pt x="521" y="173"/>
                  </a:lnTo>
                  <a:lnTo>
                    <a:pt x="511" y="178"/>
                  </a:lnTo>
                  <a:lnTo>
                    <a:pt x="450" y="200"/>
                  </a:lnTo>
                  <a:lnTo>
                    <a:pt x="390" y="222"/>
                  </a:lnTo>
                  <a:lnTo>
                    <a:pt x="330" y="245"/>
                  </a:lnTo>
                  <a:lnTo>
                    <a:pt x="271" y="268"/>
                  </a:lnTo>
                  <a:lnTo>
                    <a:pt x="214" y="292"/>
                  </a:lnTo>
                  <a:lnTo>
                    <a:pt x="156" y="316"/>
                  </a:lnTo>
                  <a:lnTo>
                    <a:pt x="101" y="340"/>
                  </a:lnTo>
                  <a:lnTo>
                    <a:pt x="47" y="365"/>
                  </a:lnTo>
                  <a:lnTo>
                    <a:pt x="37" y="368"/>
                  </a:lnTo>
                  <a:lnTo>
                    <a:pt x="28" y="369"/>
                  </a:lnTo>
                  <a:lnTo>
                    <a:pt x="20" y="368"/>
                  </a:lnTo>
                  <a:lnTo>
                    <a:pt x="14" y="365"/>
                  </a:lnTo>
                  <a:lnTo>
                    <a:pt x="8" y="360"/>
                  </a:lnTo>
                  <a:lnTo>
                    <a:pt x="5" y="353"/>
                  </a:lnTo>
                  <a:lnTo>
                    <a:pt x="3" y="344"/>
                  </a:lnTo>
                  <a:lnTo>
                    <a:pt x="0" y="334"/>
                  </a:lnTo>
                  <a:lnTo>
                    <a:pt x="2" y="304"/>
                  </a:lnTo>
                  <a:lnTo>
                    <a:pt x="4" y="275"/>
                  </a:lnTo>
                  <a:lnTo>
                    <a:pt x="6" y="246"/>
                  </a:lnTo>
                  <a:lnTo>
                    <a:pt x="10" y="218"/>
                  </a:lnTo>
                  <a:lnTo>
                    <a:pt x="13" y="208"/>
                  </a:lnTo>
                  <a:lnTo>
                    <a:pt x="16" y="199"/>
                  </a:lnTo>
                  <a:lnTo>
                    <a:pt x="21" y="190"/>
                  </a:lnTo>
                  <a:lnTo>
                    <a:pt x="25" y="182"/>
                  </a:lnTo>
                  <a:lnTo>
                    <a:pt x="32" y="174"/>
                  </a:lnTo>
                  <a:lnTo>
                    <a:pt x="39" y="167"/>
                  </a:lnTo>
                  <a:lnTo>
                    <a:pt x="47" y="162"/>
                  </a:lnTo>
                  <a:lnTo>
                    <a:pt x="55" y="156"/>
                  </a:lnTo>
                  <a:lnTo>
                    <a:pt x="99" y="136"/>
                  </a:lnTo>
                  <a:lnTo>
                    <a:pt x="145" y="116"/>
                  </a:lnTo>
                  <a:lnTo>
                    <a:pt x="191" y="95"/>
                  </a:lnTo>
                  <a:lnTo>
                    <a:pt x="239" y="76"/>
                  </a:lnTo>
                  <a:lnTo>
                    <a:pt x="287" y="57"/>
                  </a:lnTo>
                  <a:lnTo>
                    <a:pt x="336" y="39"/>
                  </a:lnTo>
                  <a:lnTo>
                    <a:pt x="384" y="20"/>
                  </a:lnTo>
                  <a:lnTo>
                    <a:pt x="434" y="4"/>
                  </a:lnTo>
                  <a:lnTo>
                    <a:pt x="444" y="1"/>
                  </a:lnTo>
                  <a:lnTo>
                    <a:pt x="454" y="0"/>
                  </a:lnTo>
                  <a:lnTo>
                    <a:pt x="462" y="0"/>
                  </a:lnTo>
                  <a:lnTo>
                    <a:pt x="470" y="2"/>
                  </a:lnTo>
                  <a:lnTo>
                    <a:pt x="478" y="5"/>
                  </a:lnTo>
                  <a:lnTo>
                    <a:pt x="485" y="9"/>
                  </a:lnTo>
                  <a:lnTo>
                    <a:pt x="490" y="15"/>
                  </a:lnTo>
                  <a:lnTo>
                    <a:pt x="496" y="23"/>
                  </a:lnTo>
                  <a:lnTo>
                    <a:pt x="507" y="44"/>
                  </a:lnTo>
                  <a:lnTo>
                    <a:pt x="519" y="67"/>
                  </a:lnTo>
                  <a:lnTo>
                    <a:pt x="531" y="91"/>
                  </a:lnTo>
                  <a:lnTo>
                    <a:pt x="542"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3" name="Freeform 85"/>
            <p:cNvSpPr>
              <a:spLocks/>
            </p:cNvSpPr>
            <p:nvPr userDrawn="1"/>
          </p:nvSpPr>
          <p:spPr bwMode="auto">
            <a:xfrm>
              <a:off x="2981" y="1494"/>
              <a:ext cx="106" cy="46"/>
            </a:xfrm>
            <a:custGeom>
              <a:avLst/>
              <a:gdLst>
                <a:gd name="T0" fmla="*/ 731 w 744"/>
                <a:gd name="T1" fmla="*/ 133 h 321"/>
                <a:gd name="T2" fmla="*/ 743 w 744"/>
                <a:gd name="T3" fmla="*/ 150 h 321"/>
                <a:gd name="T4" fmla="*/ 744 w 744"/>
                <a:gd name="T5" fmla="*/ 161 h 321"/>
                <a:gd name="T6" fmla="*/ 742 w 744"/>
                <a:gd name="T7" fmla="*/ 166 h 321"/>
                <a:gd name="T8" fmla="*/ 733 w 744"/>
                <a:gd name="T9" fmla="*/ 174 h 321"/>
                <a:gd name="T10" fmla="*/ 700 w 744"/>
                <a:gd name="T11" fmla="*/ 182 h 321"/>
                <a:gd name="T12" fmla="*/ 650 w 744"/>
                <a:gd name="T13" fmla="*/ 191 h 321"/>
                <a:gd name="T14" fmla="*/ 570 w 744"/>
                <a:gd name="T15" fmla="*/ 209 h 321"/>
                <a:gd name="T16" fmla="*/ 460 w 744"/>
                <a:gd name="T17" fmla="*/ 236 h 321"/>
                <a:gd name="T18" fmla="*/ 345 w 744"/>
                <a:gd name="T19" fmla="*/ 266 h 321"/>
                <a:gd name="T20" fmla="*/ 227 w 744"/>
                <a:gd name="T21" fmla="*/ 300 h 321"/>
                <a:gd name="T22" fmla="*/ 153 w 744"/>
                <a:gd name="T23" fmla="*/ 320 h 321"/>
                <a:gd name="T24" fmla="*/ 126 w 744"/>
                <a:gd name="T25" fmla="*/ 320 h 321"/>
                <a:gd name="T26" fmla="*/ 103 w 744"/>
                <a:gd name="T27" fmla="*/ 312 h 321"/>
                <a:gd name="T28" fmla="*/ 83 w 744"/>
                <a:gd name="T29" fmla="*/ 297 h 321"/>
                <a:gd name="T30" fmla="*/ 57 w 744"/>
                <a:gd name="T31" fmla="*/ 256 h 321"/>
                <a:gd name="T32" fmla="*/ 23 w 744"/>
                <a:gd name="T33" fmla="*/ 200 h 321"/>
                <a:gd name="T34" fmla="*/ 3 w 744"/>
                <a:gd name="T35" fmla="*/ 164 h 321"/>
                <a:gd name="T36" fmla="*/ 0 w 744"/>
                <a:gd name="T37" fmla="*/ 147 h 321"/>
                <a:gd name="T38" fmla="*/ 7 w 744"/>
                <a:gd name="T39" fmla="*/ 133 h 321"/>
                <a:gd name="T40" fmla="*/ 22 w 744"/>
                <a:gd name="T41" fmla="*/ 120 h 321"/>
                <a:gd name="T42" fmla="*/ 80 w 744"/>
                <a:gd name="T43" fmla="*/ 101 h 321"/>
                <a:gd name="T44" fmla="*/ 176 w 744"/>
                <a:gd name="T45" fmla="*/ 73 h 321"/>
                <a:gd name="T46" fmla="*/ 270 w 744"/>
                <a:gd name="T47" fmla="*/ 48 h 321"/>
                <a:gd name="T48" fmla="*/ 362 w 744"/>
                <a:gd name="T49" fmla="*/ 26 h 321"/>
                <a:gd name="T50" fmla="*/ 427 w 744"/>
                <a:gd name="T51" fmla="*/ 12 h 321"/>
                <a:gd name="T52" fmla="*/ 468 w 744"/>
                <a:gd name="T53" fmla="*/ 4 h 321"/>
                <a:gd name="T54" fmla="*/ 498 w 744"/>
                <a:gd name="T55" fmla="*/ 0 h 321"/>
                <a:gd name="T56" fmla="*/ 522 w 744"/>
                <a:gd name="T57" fmla="*/ 3 h 321"/>
                <a:gd name="T58" fmla="*/ 547 w 744"/>
                <a:gd name="T59" fmla="*/ 8 h 321"/>
                <a:gd name="T60" fmla="*/ 573 w 744"/>
                <a:gd name="T61" fmla="*/ 20 h 321"/>
                <a:gd name="T62" fmla="*/ 621 w 744"/>
                <a:gd name="T63" fmla="*/ 49 h 321"/>
                <a:gd name="T64" fmla="*/ 688 w 744"/>
                <a:gd name="T65" fmla="*/ 9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4" h="321">
                  <a:moveTo>
                    <a:pt x="720" y="123"/>
                  </a:moveTo>
                  <a:lnTo>
                    <a:pt x="731" y="133"/>
                  </a:lnTo>
                  <a:lnTo>
                    <a:pt x="739" y="142"/>
                  </a:lnTo>
                  <a:lnTo>
                    <a:pt x="743" y="150"/>
                  </a:lnTo>
                  <a:lnTo>
                    <a:pt x="744" y="157"/>
                  </a:lnTo>
                  <a:lnTo>
                    <a:pt x="744" y="161"/>
                  </a:lnTo>
                  <a:lnTo>
                    <a:pt x="743" y="164"/>
                  </a:lnTo>
                  <a:lnTo>
                    <a:pt x="742" y="166"/>
                  </a:lnTo>
                  <a:lnTo>
                    <a:pt x="740" y="170"/>
                  </a:lnTo>
                  <a:lnTo>
                    <a:pt x="733" y="174"/>
                  </a:lnTo>
                  <a:lnTo>
                    <a:pt x="724" y="178"/>
                  </a:lnTo>
                  <a:lnTo>
                    <a:pt x="700" y="182"/>
                  </a:lnTo>
                  <a:lnTo>
                    <a:pt x="675" y="187"/>
                  </a:lnTo>
                  <a:lnTo>
                    <a:pt x="650" y="191"/>
                  </a:lnTo>
                  <a:lnTo>
                    <a:pt x="625" y="197"/>
                  </a:lnTo>
                  <a:lnTo>
                    <a:pt x="570" y="209"/>
                  </a:lnTo>
                  <a:lnTo>
                    <a:pt x="516" y="221"/>
                  </a:lnTo>
                  <a:lnTo>
                    <a:pt x="460" y="236"/>
                  </a:lnTo>
                  <a:lnTo>
                    <a:pt x="403" y="251"/>
                  </a:lnTo>
                  <a:lnTo>
                    <a:pt x="345" y="266"/>
                  </a:lnTo>
                  <a:lnTo>
                    <a:pt x="287" y="283"/>
                  </a:lnTo>
                  <a:lnTo>
                    <a:pt x="227" y="300"/>
                  </a:lnTo>
                  <a:lnTo>
                    <a:pt x="168" y="318"/>
                  </a:lnTo>
                  <a:lnTo>
                    <a:pt x="153" y="320"/>
                  </a:lnTo>
                  <a:lnTo>
                    <a:pt x="139" y="321"/>
                  </a:lnTo>
                  <a:lnTo>
                    <a:pt x="126" y="320"/>
                  </a:lnTo>
                  <a:lnTo>
                    <a:pt x="114" y="317"/>
                  </a:lnTo>
                  <a:lnTo>
                    <a:pt x="103" y="312"/>
                  </a:lnTo>
                  <a:lnTo>
                    <a:pt x="92" y="305"/>
                  </a:lnTo>
                  <a:lnTo>
                    <a:pt x="83" y="297"/>
                  </a:lnTo>
                  <a:lnTo>
                    <a:pt x="74" y="286"/>
                  </a:lnTo>
                  <a:lnTo>
                    <a:pt x="57" y="256"/>
                  </a:lnTo>
                  <a:lnTo>
                    <a:pt x="40" y="227"/>
                  </a:lnTo>
                  <a:lnTo>
                    <a:pt x="23" y="200"/>
                  </a:lnTo>
                  <a:lnTo>
                    <a:pt x="6" y="173"/>
                  </a:lnTo>
                  <a:lnTo>
                    <a:pt x="3" y="164"/>
                  </a:lnTo>
                  <a:lnTo>
                    <a:pt x="0" y="155"/>
                  </a:lnTo>
                  <a:lnTo>
                    <a:pt x="0" y="147"/>
                  </a:lnTo>
                  <a:lnTo>
                    <a:pt x="3" y="140"/>
                  </a:lnTo>
                  <a:lnTo>
                    <a:pt x="7" y="133"/>
                  </a:lnTo>
                  <a:lnTo>
                    <a:pt x="13" y="126"/>
                  </a:lnTo>
                  <a:lnTo>
                    <a:pt x="22" y="120"/>
                  </a:lnTo>
                  <a:lnTo>
                    <a:pt x="32" y="116"/>
                  </a:lnTo>
                  <a:lnTo>
                    <a:pt x="80" y="101"/>
                  </a:lnTo>
                  <a:lnTo>
                    <a:pt x="129" y="87"/>
                  </a:lnTo>
                  <a:lnTo>
                    <a:pt x="176" y="73"/>
                  </a:lnTo>
                  <a:lnTo>
                    <a:pt x="224" y="60"/>
                  </a:lnTo>
                  <a:lnTo>
                    <a:pt x="270" y="48"/>
                  </a:lnTo>
                  <a:lnTo>
                    <a:pt x="316" y="36"/>
                  </a:lnTo>
                  <a:lnTo>
                    <a:pt x="362" y="26"/>
                  </a:lnTo>
                  <a:lnTo>
                    <a:pt x="406" y="16"/>
                  </a:lnTo>
                  <a:lnTo>
                    <a:pt x="427" y="12"/>
                  </a:lnTo>
                  <a:lnTo>
                    <a:pt x="447" y="8"/>
                  </a:lnTo>
                  <a:lnTo>
                    <a:pt x="468" y="4"/>
                  </a:lnTo>
                  <a:lnTo>
                    <a:pt x="487" y="0"/>
                  </a:lnTo>
                  <a:lnTo>
                    <a:pt x="498" y="0"/>
                  </a:lnTo>
                  <a:lnTo>
                    <a:pt x="509" y="0"/>
                  </a:lnTo>
                  <a:lnTo>
                    <a:pt x="522" y="3"/>
                  </a:lnTo>
                  <a:lnTo>
                    <a:pt x="534" y="5"/>
                  </a:lnTo>
                  <a:lnTo>
                    <a:pt x="547" y="8"/>
                  </a:lnTo>
                  <a:lnTo>
                    <a:pt x="559" y="14"/>
                  </a:lnTo>
                  <a:lnTo>
                    <a:pt x="573" y="20"/>
                  </a:lnTo>
                  <a:lnTo>
                    <a:pt x="586" y="26"/>
                  </a:lnTo>
                  <a:lnTo>
                    <a:pt x="621" y="49"/>
                  </a:lnTo>
                  <a:lnTo>
                    <a:pt x="655" y="72"/>
                  </a:lnTo>
                  <a:lnTo>
                    <a:pt x="688" y="96"/>
                  </a:lnTo>
                  <a:lnTo>
                    <a:pt x="72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4" name="Freeform 86"/>
            <p:cNvSpPr>
              <a:spLocks/>
            </p:cNvSpPr>
            <p:nvPr userDrawn="1"/>
          </p:nvSpPr>
          <p:spPr bwMode="auto">
            <a:xfrm>
              <a:off x="2794" y="1612"/>
              <a:ext cx="70" cy="85"/>
            </a:xfrm>
            <a:custGeom>
              <a:avLst/>
              <a:gdLst>
                <a:gd name="T0" fmla="*/ 494 w 494"/>
                <a:gd name="T1" fmla="*/ 242 h 596"/>
                <a:gd name="T2" fmla="*/ 491 w 494"/>
                <a:gd name="T3" fmla="*/ 274 h 596"/>
                <a:gd name="T4" fmla="*/ 480 w 494"/>
                <a:gd name="T5" fmla="*/ 300 h 596"/>
                <a:gd name="T6" fmla="*/ 460 w 494"/>
                <a:gd name="T7" fmla="*/ 323 h 596"/>
                <a:gd name="T8" fmla="*/ 412 w 494"/>
                <a:gd name="T9" fmla="*/ 351 h 596"/>
                <a:gd name="T10" fmla="*/ 343 w 494"/>
                <a:gd name="T11" fmla="*/ 388 h 596"/>
                <a:gd name="T12" fmla="*/ 279 w 494"/>
                <a:gd name="T13" fmla="*/ 425 h 596"/>
                <a:gd name="T14" fmla="*/ 218 w 494"/>
                <a:gd name="T15" fmla="*/ 462 h 596"/>
                <a:gd name="T16" fmla="*/ 143 w 494"/>
                <a:gd name="T17" fmla="*/ 510 h 596"/>
                <a:gd name="T18" fmla="*/ 65 w 494"/>
                <a:gd name="T19" fmla="*/ 567 h 596"/>
                <a:gd name="T20" fmla="*/ 32 w 494"/>
                <a:gd name="T21" fmla="*/ 595 h 596"/>
                <a:gd name="T22" fmla="*/ 26 w 494"/>
                <a:gd name="T23" fmla="*/ 596 h 596"/>
                <a:gd name="T24" fmla="*/ 20 w 494"/>
                <a:gd name="T25" fmla="*/ 594 h 596"/>
                <a:gd name="T26" fmla="*/ 16 w 494"/>
                <a:gd name="T27" fmla="*/ 590 h 596"/>
                <a:gd name="T28" fmla="*/ 10 w 494"/>
                <a:gd name="T29" fmla="*/ 579 h 596"/>
                <a:gd name="T30" fmla="*/ 4 w 494"/>
                <a:gd name="T31" fmla="*/ 553 h 596"/>
                <a:gd name="T32" fmla="*/ 1 w 494"/>
                <a:gd name="T33" fmla="*/ 511 h 596"/>
                <a:gd name="T34" fmla="*/ 0 w 494"/>
                <a:gd name="T35" fmla="*/ 463 h 596"/>
                <a:gd name="T36" fmla="*/ 0 w 494"/>
                <a:gd name="T37" fmla="*/ 415 h 596"/>
                <a:gd name="T38" fmla="*/ 2 w 494"/>
                <a:gd name="T39" fmla="*/ 367 h 596"/>
                <a:gd name="T40" fmla="*/ 6 w 494"/>
                <a:gd name="T41" fmla="*/ 325 h 596"/>
                <a:gd name="T42" fmla="*/ 11 w 494"/>
                <a:gd name="T43" fmla="*/ 295 h 596"/>
                <a:gd name="T44" fmla="*/ 19 w 494"/>
                <a:gd name="T45" fmla="*/ 270 h 596"/>
                <a:gd name="T46" fmla="*/ 28 w 494"/>
                <a:gd name="T47" fmla="*/ 250 h 596"/>
                <a:gd name="T48" fmla="*/ 63 w 494"/>
                <a:gd name="T49" fmla="*/ 219 h 596"/>
                <a:gd name="T50" fmla="*/ 133 w 494"/>
                <a:gd name="T51" fmla="*/ 167 h 596"/>
                <a:gd name="T52" fmla="*/ 201 w 494"/>
                <a:gd name="T53" fmla="*/ 122 h 596"/>
                <a:gd name="T54" fmla="*/ 256 w 494"/>
                <a:gd name="T55" fmla="*/ 90 h 596"/>
                <a:gd name="T56" fmla="*/ 315 w 494"/>
                <a:gd name="T57" fmla="*/ 56 h 596"/>
                <a:gd name="T58" fmla="*/ 378 w 494"/>
                <a:gd name="T59" fmla="*/ 21 h 596"/>
                <a:gd name="T60" fmla="*/ 422 w 494"/>
                <a:gd name="T61" fmla="*/ 1 h 596"/>
                <a:gd name="T62" fmla="*/ 438 w 494"/>
                <a:gd name="T63" fmla="*/ 1 h 596"/>
                <a:gd name="T64" fmla="*/ 446 w 494"/>
                <a:gd name="T65" fmla="*/ 3 h 596"/>
                <a:gd name="T66" fmla="*/ 454 w 494"/>
                <a:gd name="T67" fmla="*/ 9 h 596"/>
                <a:gd name="T68" fmla="*/ 459 w 494"/>
                <a:gd name="T69" fmla="*/ 17 h 596"/>
                <a:gd name="T70" fmla="*/ 466 w 494"/>
                <a:gd name="T71" fmla="*/ 34 h 596"/>
                <a:gd name="T72" fmla="*/ 472 w 494"/>
                <a:gd name="T73" fmla="*/ 69 h 596"/>
                <a:gd name="T74" fmla="*/ 476 w 494"/>
                <a:gd name="T75" fmla="*/ 113 h 596"/>
                <a:gd name="T76" fmla="*/ 482 w 494"/>
                <a:gd name="T77" fmla="*/ 157 h 596"/>
                <a:gd name="T78" fmla="*/ 490 w 494"/>
                <a:gd name="T79" fmla="*/ 202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4" h="596">
                  <a:moveTo>
                    <a:pt x="493" y="224"/>
                  </a:moveTo>
                  <a:lnTo>
                    <a:pt x="494" y="242"/>
                  </a:lnTo>
                  <a:lnTo>
                    <a:pt x="493" y="259"/>
                  </a:lnTo>
                  <a:lnTo>
                    <a:pt x="491" y="274"/>
                  </a:lnTo>
                  <a:lnTo>
                    <a:pt x="485" y="288"/>
                  </a:lnTo>
                  <a:lnTo>
                    <a:pt x="480" y="300"/>
                  </a:lnTo>
                  <a:lnTo>
                    <a:pt x="471" y="313"/>
                  </a:lnTo>
                  <a:lnTo>
                    <a:pt x="460" y="323"/>
                  </a:lnTo>
                  <a:lnTo>
                    <a:pt x="448" y="332"/>
                  </a:lnTo>
                  <a:lnTo>
                    <a:pt x="412" y="351"/>
                  </a:lnTo>
                  <a:lnTo>
                    <a:pt x="377" y="370"/>
                  </a:lnTo>
                  <a:lnTo>
                    <a:pt x="343" y="388"/>
                  </a:lnTo>
                  <a:lnTo>
                    <a:pt x="310" y="407"/>
                  </a:lnTo>
                  <a:lnTo>
                    <a:pt x="279" y="425"/>
                  </a:lnTo>
                  <a:lnTo>
                    <a:pt x="247" y="444"/>
                  </a:lnTo>
                  <a:lnTo>
                    <a:pt x="218" y="462"/>
                  </a:lnTo>
                  <a:lnTo>
                    <a:pt x="190" y="480"/>
                  </a:lnTo>
                  <a:lnTo>
                    <a:pt x="143" y="510"/>
                  </a:lnTo>
                  <a:lnTo>
                    <a:pt x="103" y="539"/>
                  </a:lnTo>
                  <a:lnTo>
                    <a:pt x="65" y="567"/>
                  </a:lnTo>
                  <a:lnTo>
                    <a:pt x="35" y="594"/>
                  </a:lnTo>
                  <a:lnTo>
                    <a:pt x="32" y="595"/>
                  </a:lnTo>
                  <a:lnTo>
                    <a:pt x="28" y="596"/>
                  </a:lnTo>
                  <a:lnTo>
                    <a:pt x="26" y="596"/>
                  </a:lnTo>
                  <a:lnTo>
                    <a:pt x="23" y="595"/>
                  </a:lnTo>
                  <a:lnTo>
                    <a:pt x="20" y="594"/>
                  </a:lnTo>
                  <a:lnTo>
                    <a:pt x="18" y="593"/>
                  </a:lnTo>
                  <a:lnTo>
                    <a:pt x="16" y="590"/>
                  </a:lnTo>
                  <a:lnTo>
                    <a:pt x="13" y="586"/>
                  </a:lnTo>
                  <a:lnTo>
                    <a:pt x="10" y="579"/>
                  </a:lnTo>
                  <a:lnTo>
                    <a:pt x="7" y="566"/>
                  </a:lnTo>
                  <a:lnTo>
                    <a:pt x="4" y="553"/>
                  </a:lnTo>
                  <a:lnTo>
                    <a:pt x="2" y="536"/>
                  </a:lnTo>
                  <a:lnTo>
                    <a:pt x="1" y="511"/>
                  </a:lnTo>
                  <a:lnTo>
                    <a:pt x="0" y="487"/>
                  </a:lnTo>
                  <a:lnTo>
                    <a:pt x="0" y="463"/>
                  </a:lnTo>
                  <a:lnTo>
                    <a:pt x="0" y="438"/>
                  </a:lnTo>
                  <a:lnTo>
                    <a:pt x="0" y="415"/>
                  </a:lnTo>
                  <a:lnTo>
                    <a:pt x="1" y="391"/>
                  </a:lnTo>
                  <a:lnTo>
                    <a:pt x="2" y="367"/>
                  </a:lnTo>
                  <a:lnTo>
                    <a:pt x="3" y="343"/>
                  </a:lnTo>
                  <a:lnTo>
                    <a:pt x="6" y="325"/>
                  </a:lnTo>
                  <a:lnTo>
                    <a:pt x="8" y="309"/>
                  </a:lnTo>
                  <a:lnTo>
                    <a:pt x="11" y="295"/>
                  </a:lnTo>
                  <a:lnTo>
                    <a:pt x="15" y="281"/>
                  </a:lnTo>
                  <a:lnTo>
                    <a:pt x="19" y="270"/>
                  </a:lnTo>
                  <a:lnTo>
                    <a:pt x="24" y="259"/>
                  </a:lnTo>
                  <a:lnTo>
                    <a:pt x="28" y="250"/>
                  </a:lnTo>
                  <a:lnTo>
                    <a:pt x="34" y="243"/>
                  </a:lnTo>
                  <a:lnTo>
                    <a:pt x="63" y="219"/>
                  </a:lnTo>
                  <a:lnTo>
                    <a:pt x="96" y="194"/>
                  </a:lnTo>
                  <a:lnTo>
                    <a:pt x="133" y="167"/>
                  </a:lnTo>
                  <a:lnTo>
                    <a:pt x="175" y="139"/>
                  </a:lnTo>
                  <a:lnTo>
                    <a:pt x="201" y="122"/>
                  </a:lnTo>
                  <a:lnTo>
                    <a:pt x="228" y="106"/>
                  </a:lnTo>
                  <a:lnTo>
                    <a:pt x="256" y="90"/>
                  </a:lnTo>
                  <a:lnTo>
                    <a:pt x="286" y="73"/>
                  </a:lnTo>
                  <a:lnTo>
                    <a:pt x="315" y="56"/>
                  </a:lnTo>
                  <a:lnTo>
                    <a:pt x="346" y="39"/>
                  </a:lnTo>
                  <a:lnTo>
                    <a:pt x="378" y="21"/>
                  </a:lnTo>
                  <a:lnTo>
                    <a:pt x="411" y="4"/>
                  </a:lnTo>
                  <a:lnTo>
                    <a:pt x="422" y="1"/>
                  </a:lnTo>
                  <a:lnTo>
                    <a:pt x="432" y="0"/>
                  </a:lnTo>
                  <a:lnTo>
                    <a:pt x="438" y="1"/>
                  </a:lnTo>
                  <a:lnTo>
                    <a:pt x="442" y="1"/>
                  </a:lnTo>
                  <a:lnTo>
                    <a:pt x="446" y="3"/>
                  </a:lnTo>
                  <a:lnTo>
                    <a:pt x="450" y="6"/>
                  </a:lnTo>
                  <a:lnTo>
                    <a:pt x="454" y="9"/>
                  </a:lnTo>
                  <a:lnTo>
                    <a:pt x="457" y="12"/>
                  </a:lnTo>
                  <a:lnTo>
                    <a:pt x="459" y="17"/>
                  </a:lnTo>
                  <a:lnTo>
                    <a:pt x="463" y="21"/>
                  </a:lnTo>
                  <a:lnTo>
                    <a:pt x="466" y="34"/>
                  </a:lnTo>
                  <a:lnTo>
                    <a:pt x="470" y="48"/>
                  </a:lnTo>
                  <a:lnTo>
                    <a:pt x="472" y="69"/>
                  </a:lnTo>
                  <a:lnTo>
                    <a:pt x="474" y="91"/>
                  </a:lnTo>
                  <a:lnTo>
                    <a:pt x="476" y="113"/>
                  </a:lnTo>
                  <a:lnTo>
                    <a:pt x="480" y="134"/>
                  </a:lnTo>
                  <a:lnTo>
                    <a:pt x="482" y="157"/>
                  </a:lnTo>
                  <a:lnTo>
                    <a:pt x="485" y="179"/>
                  </a:lnTo>
                  <a:lnTo>
                    <a:pt x="490" y="202"/>
                  </a:lnTo>
                  <a:lnTo>
                    <a:pt x="493"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5" name="Freeform 87"/>
            <p:cNvSpPr>
              <a:spLocks/>
            </p:cNvSpPr>
            <p:nvPr userDrawn="1"/>
          </p:nvSpPr>
          <p:spPr bwMode="auto">
            <a:xfrm>
              <a:off x="2900" y="1553"/>
              <a:ext cx="117" cy="81"/>
            </a:xfrm>
            <a:custGeom>
              <a:avLst/>
              <a:gdLst>
                <a:gd name="T0" fmla="*/ 817 w 820"/>
                <a:gd name="T1" fmla="*/ 209 h 567"/>
                <a:gd name="T2" fmla="*/ 820 w 820"/>
                <a:gd name="T3" fmla="*/ 224 h 567"/>
                <a:gd name="T4" fmla="*/ 820 w 820"/>
                <a:gd name="T5" fmla="*/ 239 h 567"/>
                <a:gd name="T6" fmla="*/ 816 w 820"/>
                <a:gd name="T7" fmla="*/ 252 h 567"/>
                <a:gd name="T8" fmla="*/ 810 w 820"/>
                <a:gd name="T9" fmla="*/ 265 h 567"/>
                <a:gd name="T10" fmla="*/ 803 w 820"/>
                <a:gd name="T11" fmla="*/ 275 h 567"/>
                <a:gd name="T12" fmla="*/ 791 w 820"/>
                <a:gd name="T13" fmla="*/ 285 h 567"/>
                <a:gd name="T14" fmla="*/ 778 w 820"/>
                <a:gd name="T15" fmla="*/ 294 h 567"/>
                <a:gd name="T16" fmla="*/ 684 w 820"/>
                <a:gd name="T17" fmla="*/ 329 h 567"/>
                <a:gd name="T18" fmla="*/ 514 w 820"/>
                <a:gd name="T19" fmla="*/ 392 h 567"/>
                <a:gd name="T20" fmla="*/ 348 w 820"/>
                <a:gd name="T21" fmla="*/ 459 h 567"/>
                <a:gd name="T22" fmla="*/ 187 w 820"/>
                <a:gd name="T23" fmla="*/ 527 h 567"/>
                <a:gd name="T24" fmla="*/ 103 w 820"/>
                <a:gd name="T25" fmla="*/ 564 h 567"/>
                <a:gd name="T26" fmla="*/ 89 w 820"/>
                <a:gd name="T27" fmla="*/ 566 h 567"/>
                <a:gd name="T28" fmla="*/ 76 w 820"/>
                <a:gd name="T29" fmla="*/ 566 h 567"/>
                <a:gd name="T30" fmla="*/ 64 w 820"/>
                <a:gd name="T31" fmla="*/ 564 h 567"/>
                <a:gd name="T32" fmla="*/ 54 w 820"/>
                <a:gd name="T33" fmla="*/ 557 h 567"/>
                <a:gd name="T34" fmla="*/ 45 w 820"/>
                <a:gd name="T35" fmla="*/ 549 h 567"/>
                <a:gd name="T36" fmla="*/ 37 w 820"/>
                <a:gd name="T37" fmla="*/ 538 h 567"/>
                <a:gd name="T38" fmla="*/ 32 w 820"/>
                <a:gd name="T39" fmla="*/ 524 h 567"/>
                <a:gd name="T40" fmla="*/ 24 w 820"/>
                <a:gd name="T41" fmla="*/ 493 h 567"/>
                <a:gd name="T42" fmla="*/ 16 w 820"/>
                <a:gd name="T43" fmla="*/ 450 h 567"/>
                <a:gd name="T44" fmla="*/ 9 w 820"/>
                <a:gd name="T45" fmla="*/ 406 h 567"/>
                <a:gd name="T46" fmla="*/ 2 w 820"/>
                <a:gd name="T47" fmla="*/ 362 h 567"/>
                <a:gd name="T48" fmla="*/ 0 w 820"/>
                <a:gd name="T49" fmla="*/ 325 h 567"/>
                <a:gd name="T50" fmla="*/ 7 w 820"/>
                <a:gd name="T51" fmla="*/ 297 h 567"/>
                <a:gd name="T52" fmla="*/ 19 w 820"/>
                <a:gd name="T53" fmla="*/ 272 h 567"/>
                <a:gd name="T54" fmla="*/ 40 w 820"/>
                <a:gd name="T55" fmla="*/ 252 h 567"/>
                <a:gd name="T56" fmla="*/ 123 w 820"/>
                <a:gd name="T57" fmla="*/ 213 h 567"/>
                <a:gd name="T58" fmla="*/ 269 w 820"/>
                <a:gd name="T59" fmla="*/ 150 h 567"/>
                <a:gd name="T60" fmla="*/ 419 w 820"/>
                <a:gd name="T61" fmla="*/ 90 h 567"/>
                <a:gd name="T62" fmla="*/ 573 w 820"/>
                <a:gd name="T63" fmla="*/ 31 h 567"/>
                <a:gd name="T64" fmla="*/ 667 w 820"/>
                <a:gd name="T65" fmla="*/ 1 h 567"/>
                <a:gd name="T66" fmla="*/ 689 w 820"/>
                <a:gd name="T67" fmla="*/ 1 h 567"/>
                <a:gd name="T68" fmla="*/ 702 w 820"/>
                <a:gd name="T69" fmla="*/ 3 h 567"/>
                <a:gd name="T70" fmla="*/ 713 w 820"/>
                <a:gd name="T71" fmla="*/ 8 h 567"/>
                <a:gd name="T72" fmla="*/ 725 w 820"/>
                <a:gd name="T73" fmla="*/ 15 h 567"/>
                <a:gd name="T74" fmla="*/ 739 w 820"/>
                <a:gd name="T75" fmla="*/ 29 h 567"/>
                <a:gd name="T76" fmla="*/ 764 w 820"/>
                <a:gd name="T77" fmla="*/ 80 h 567"/>
                <a:gd name="T78" fmla="*/ 798 w 820"/>
                <a:gd name="T79" fmla="*/ 159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0" h="567">
                  <a:moveTo>
                    <a:pt x="815" y="201"/>
                  </a:moveTo>
                  <a:lnTo>
                    <a:pt x="817" y="209"/>
                  </a:lnTo>
                  <a:lnTo>
                    <a:pt x="818" y="216"/>
                  </a:lnTo>
                  <a:lnTo>
                    <a:pt x="820" y="224"/>
                  </a:lnTo>
                  <a:lnTo>
                    <a:pt x="820" y="232"/>
                  </a:lnTo>
                  <a:lnTo>
                    <a:pt x="820" y="239"/>
                  </a:lnTo>
                  <a:lnTo>
                    <a:pt x="818" y="246"/>
                  </a:lnTo>
                  <a:lnTo>
                    <a:pt x="816" y="252"/>
                  </a:lnTo>
                  <a:lnTo>
                    <a:pt x="814" y="258"/>
                  </a:lnTo>
                  <a:lnTo>
                    <a:pt x="810" y="265"/>
                  </a:lnTo>
                  <a:lnTo>
                    <a:pt x="807" y="270"/>
                  </a:lnTo>
                  <a:lnTo>
                    <a:pt x="803" y="275"/>
                  </a:lnTo>
                  <a:lnTo>
                    <a:pt x="797" y="280"/>
                  </a:lnTo>
                  <a:lnTo>
                    <a:pt x="791" y="285"/>
                  </a:lnTo>
                  <a:lnTo>
                    <a:pt x="785" y="289"/>
                  </a:lnTo>
                  <a:lnTo>
                    <a:pt x="778" y="294"/>
                  </a:lnTo>
                  <a:lnTo>
                    <a:pt x="770" y="298"/>
                  </a:lnTo>
                  <a:lnTo>
                    <a:pt x="684" y="329"/>
                  </a:lnTo>
                  <a:lnTo>
                    <a:pt x="598" y="360"/>
                  </a:lnTo>
                  <a:lnTo>
                    <a:pt x="514" y="392"/>
                  </a:lnTo>
                  <a:lnTo>
                    <a:pt x="430" y="425"/>
                  </a:lnTo>
                  <a:lnTo>
                    <a:pt x="348" y="459"/>
                  </a:lnTo>
                  <a:lnTo>
                    <a:pt x="266" y="492"/>
                  </a:lnTo>
                  <a:lnTo>
                    <a:pt x="187" y="527"/>
                  </a:lnTo>
                  <a:lnTo>
                    <a:pt x="111" y="562"/>
                  </a:lnTo>
                  <a:lnTo>
                    <a:pt x="103" y="564"/>
                  </a:lnTo>
                  <a:lnTo>
                    <a:pt x="96" y="566"/>
                  </a:lnTo>
                  <a:lnTo>
                    <a:pt x="89" y="566"/>
                  </a:lnTo>
                  <a:lnTo>
                    <a:pt x="82" y="567"/>
                  </a:lnTo>
                  <a:lnTo>
                    <a:pt x="76" y="566"/>
                  </a:lnTo>
                  <a:lnTo>
                    <a:pt x="70" y="565"/>
                  </a:lnTo>
                  <a:lnTo>
                    <a:pt x="64" y="564"/>
                  </a:lnTo>
                  <a:lnTo>
                    <a:pt x="59" y="561"/>
                  </a:lnTo>
                  <a:lnTo>
                    <a:pt x="54" y="557"/>
                  </a:lnTo>
                  <a:lnTo>
                    <a:pt x="50" y="554"/>
                  </a:lnTo>
                  <a:lnTo>
                    <a:pt x="45" y="549"/>
                  </a:lnTo>
                  <a:lnTo>
                    <a:pt x="41" y="544"/>
                  </a:lnTo>
                  <a:lnTo>
                    <a:pt x="37" y="538"/>
                  </a:lnTo>
                  <a:lnTo>
                    <a:pt x="34" y="532"/>
                  </a:lnTo>
                  <a:lnTo>
                    <a:pt x="32" y="524"/>
                  </a:lnTo>
                  <a:lnTo>
                    <a:pt x="28" y="516"/>
                  </a:lnTo>
                  <a:lnTo>
                    <a:pt x="24" y="493"/>
                  </a:lnTo>
                  <a:lnTo>
                    <a:pt x="20" y="471"/>
                  </a:lnTo>
                  <a:lnTo>
                    <a:pt x="16" y="450"/>
                  </a:lnTo>
                  <a:lnTo>
                    <a:pt x="12" y="427"/>
                  </a:lnTo>
                  <a:lnTo>
                    <a:pt x="9" y="406"/>
                  </a:lnTo>
                  <a:lnTo>
                    <a:pt x="6" y="385"/>
                  </a:lnTo>
                  <a:lnTo>
                    <a:pt x="2" y="362"/>
                  </a:lnTo>
                  <a:lnTo>
                    <a:pt x="0" y="341"/>
                  </a:lnTo>
                  <a:lnTo>
                    <a:pt x="0" y="325"/>
                  </a:lnTo>
                  <a:lnTo>
                    <a:pt x="2" y="311"/>
                  </a:lnTo>
                  <a:lnTo>
                    <a:pt x="7" y="297"/>
                  </a:lnTo>
                  <a:lnTo>
                    <a:pt x="12" y="284"/>
                  </a:lnTo>
                  <a:lnTo>
                    <a:pt x="19" y="272"/>
                  </a:lnTo>
                  <a:lnTo>
                    <a:pt x="28" y="262"/>
                  </a:lnTo>
                  <a:lnTo>
                    <a:pt x="40" y="252"/>
                  </a:lnTo>
                  <a:lnTo>
                    <a:pt x="53" y="244"/>
                  </a:lnTo>
                  <a:lnTo>
                    <a:pt x="123" y="213"/>
                  </a:lnTo>
                  <a:lnTo>
                    <a:pt x="194" y="182"/>
                  </a:lnTo>
                  <a:lnTo>
                    <a:pt x="269" y="150"/>
                  </a:lnTo>
                  <a:lnTo>
                    <a:pt x="343" y="120"/>
                  </a:lnTo>
                  <a:lnTo>
                    <a:pt x="419" y="90"/>
                  </a:lnTo>
                  <a:lnTo>
                    <a:pt x="497" y="61"/>
                  </a:lnTo>
                  <a:lnTo>
                    <a:pt x="573" y="31"/>
                  </a:lnTo>
                  <a:lnTo>
                    <a:pt x="651" y="4"/>
                  </a:lnTo>
                  <a:lnTo>
                    <a:pt x="667" y="1"/>
                  </a:lnTo>
                  <a:lnTo>
                    <a:pt x="682" y="0"/>
                  </a:lnTo>
                  <a:lnTo>
                    <a:pt x="689" y="1"/>
                  </a:lnTo>
                  <a:lnTo>
                    <a:pt x="695" y="2"/>
                  </a:lnTo>
                  <a:lnTo>
                    <a:pt x="702" y="3"/>
                  </a:lnTo>
                  <a:lnTo>
                    <a:pt x="708" y="6"/>
                  </a:lnTo>
                  <a:lnTo>
                    <a:pt x="713" y="8"/>
                  </a:lnTo>
                  <a:lnTo>
                    <a:pt x="719" y="11"/>
                  </a:lnTo>
                  <a:lnTo>
                    <a:pt x="725" y="15"/>
                  </a:lnTo>
                  <a:lnTo>
                    <a:pt x="729" y="19"/>
                  </a:lnTo>
                  <a:lnTo>
                    <a:pt x="739" y="29"/>
                  </a:lnTo>
                  <a:lnTo>
                    <a:pt x="747" y="41"/>
                  </a:lnTo>
                  <a:lnTo>
                    <a:pt x="764" y="80"/>
                  </a:lnTo>
                  <a:lnTo>
                    <a:pt x="781" y="119"/>
                  </a:lnTo>
                  <a:lnTo>
                    <a:pt x="798" y="159"/>
                  </a:lnTo>
                  <a:lnTo>
                    <a:pt x="815"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6" name="Freeform 88"/>
            <p:cNvSpPr>
              <a:spLocks/>
            </p:cNvSpPr>
            <p:nvPr userDrawn="1"/>
          </p:nvSpPr>
          <p:spPr bwMode="auto">
            <a:xfrm>
              <a:off x="3104" y="1539"/>
              <a:ext cx="120" cy="53"/>
            </a:xfrm>
            <a:custGeom>
              <a:avLst/>
              <a:gdLst>
                <a:gd name="T0" fmla="*/ 834 w 839"/>
                <a:gd name="T1" fmla="*/ 235 h 370"/>
                <a:gd name="T2" fmla="*/ 839 w 839"/>
                <a:gd name="T3" fmla="*/ 255 h 370"/>
                <a:gd name="T4" fmla="*/ 837 w 839"/>
                <a:gd name="T5" fmla="*/ 267 h 370"/>
                <a:gd name="T6" fmla="*/ 834 w 839"/>
                <a:gd name="T7" fmla="*/ 276 h 370"/>
                <a:gd name="T8" fmla="*/ 828 w 839"/>
                <a:gd name="T9" fmla="*/ 284 h 370"/>
                <a:gd name="T10" fmla="*/ 821 w 839"/>
                <a:gd name="T11" fmla="*/ 289 h 370"/>
                <a:gd name="T12" fmla="*/ 810 w 839"/>
                <a:gd name="T13" fmla="*/ 294 h 370"/>
                <a:gd name="T14" fmla="*/ 774 w 839"/>
                <a:gd name="T15" fmla="*/ 296 h 370"/>
                <a:gd name="T16" fmla="*/ 710 w 839"/>
                <a:gd name="T17" fmla="*/ 300 h 370"/>
                <a:gd name="T18" fmla="*/ 615 w 839"/>
                <a:gd name="T19" fmla="*/ 307 h 370"/>
                <a:gd name="T20" fmla="*/ 489 w 839"/>
                <a:gd name="T21" fmla="*/ 321 h 370"/>
                <a:gd name="T22" fmla="*/ 357 w 839"/>
                <a:gd name="T23" fmla="*/ 337 h 370"/>
                <a:gd name="T24" fmla="*/ 221 w 839"/>
                <a:gd name="T25" fmla="*/ 359 h 370"/>
                <a:gd name="T26" fmla="*/ 144 w 839"/>
                <a:gd name="T27" fmla="*/ 370 h 370"/>
                <a:gd name="T28" fmla="*/ 127 w 839"/>
                <a:gd name="T29" fmla="*/ 369 h 370"/>
                <a:gd name="T30" fmla="*/ 113 w 839"/>
                <a:gd name="T31" fmla="*/ 366 h 370"/>
                <a:gd name="T32" fmla="*/ 98 w 839"/>
                <a:gd name="T33" fmla="*/ 361 h 370"/>
                <a:gd name="T34" fmla="*/ 87 w 839"/>
                <a:gd name="T35" fmla="*/ 353 h 370"/>
                <a:gd name="T36" fmla="*/ 76 w 839"/>
                <a:gd name="T37" fmla="*/ 343 h 370"/>
                <a:gd name="T38" fmla="*/ 67 w 839"/>
                <a:gd name="T39" fmla="*/ 332 h 370"/>
                <a:gd name="T40" fmla="*/ 57 w 839"/>
                <a:gd name="T41" fmla="*/ 317 h 370"/>
                <a:gd name="T42" fmla="*/ 42 w 839"/>
                <a:gd name="T43" fmla="*/ 267 h 370"/>
                <a:gd name="T44" fmla="*/ 16 w 839"/>
                <a:gd name="T45" fmla="*/ 184 h 370"/>
                <a:gd name="T46" fmla="*/ 0 w 839"/>
                <a:gd name="T47" fmla="*/ 130 h 370"/>
                <a:gd name="T48" fmla="*/ 1 w 839"/>
                <a:gd name="T49" fmla="*/ 111 h 370"/>
                <a:gd name="T50" fmla="*/ 4 w 839"/>
                <a:gd name="T51" fmla="*/ 100 h 370"/>
                <a:gd name="T52" fmla="*/ 10 w 839"/>
                <a:gd name="T53" fmla="*/ 91 h 370"/>
                <a:gd name="T54" fmla="*/ 18 w 839"/>
                <a:gd name="T55" fmla="*/ 83 h 370"/>
                <a:gd name="T56" fmla="*/ 36 w 839"/>
                <a:gd name="T57" fmla="*/ 73 h 370"/>
                <a:gd name="T58" fmla="*/ 113 w 839"/>
                <a:gd name="T59" fmla="*/ 57 h 370"/>
                <a:gd name="T60" fmla="*/ 235 w 839"/>
                <a:gd name="T61" fmla="*/ 39 h 370"/>
                <a:gd name="T62" fmla="*/ 355 w 839"/>
                <a:gd name="T63" fmla="*/ 23 h 370"/>
                <a:gd name="T64" fmla="*/ 471 w 839"/>
                <a:gd name="T65" fmla="*/ 11 h 370"/>
                <a:gd name="T66" fmla="*/ 556 w 839"/>
                <a:gd name="T67" fmla="*/ 4 h 370"/>
                <a:gd name="T68" fmla="*/ 615 w 839"/>
                <a:gd name="T69" fmla="*/ 1 h 370"/>
                <a:gd name="T70" fmla="*/ 656 w 839"/>
                <a:gd name="T71" fmla="*/ 1 h 370"/>
                <a:gd name="T72" fmla="*/ 681 w 839"/>
                <a:gd name="T73" fmla="*/ 10 h 370"/>
                <a:gd name="T74" fmla="*/ 704 w 839"/>
                <a:gd name="T75" fmla="*/ 24 h 370"/>
                <a:gd name="T76" fmla="*/ 727 w 839"/>
                <a:gd name="T77" fmla="*/ 46 h 370"/>
                <a:gd name="T78" fmla="*/ 762 w 839"/>
                <a:gd name="T79" fmla="*/ 97 h 370"/>
                <a:gd name="T80" fmla="*/ 807 w 839"/>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28" y="220"/>
                  </a:moveTo>
                  <a:lnTo>
                    <a:pt x="834" y="235"/>
                  </a:lnTo>
                  <a:lnTo>
                    <a:pt x="837" y="250"/>
                  </a:lnTo>
                  <a:lnTo>
                    <a:pt x="839" y="255"/>
                  </a:lnTo>
                  <a:lnTo>
                    <a:pt x="839" y="261"/>
                  </a:lnTo>
                  <a:lnTo>
                    <a:pt x="837" y="267"/>
                  </a:lnTo>
                  <a:lnTo>
                    <a:pt x="836" y="271"/>
                  </a:lnTo>
                  <a:lnTo>
                    <a:pt x="834" y="276"/>
                  </a:lnTo>
                  <a:lnTo>
                    <a:pt x="832" y="280"/>
                  </a:lnTo>
                  <a:lnTo>
                    <a:pt x="828" y="284"/>
                  </a:lnTo>
                  <a:lnTo>
                    <a:pt x="825" y="287"/>
                  </a:lnTo>
                  <a:lnTo>
                    <a:pt x="821" y="289"/>
                  </a:lnTo>
                  <a:lnTo>
                    <a:pt x="816" y="291"/>
                  </a:lnTo>
                  <a:lnTo>
                    <a:pt x="810" y="294"/>
                  </a:lnTo>
                  <a:lnTo>
                    <a:pt x="804" y="295"/>
                  </a:lnTo>
                  <a:lnTo>
                    <a:pt x="774" y="296"/>
                  </a:lnTo>
                  <a:lnTo>
                    <a:pt x="743" y="298"/>
                  </a:lnTo>
                  <a:lnTo>
                    <a:pt x="710" y="300"/>
                  </a:lnTo>
                  <a:lnTo>
                    <a:pt x="677" y="303"/>
                  </a:lnTo>
                  <a:lnTo>
                    <a:pt x="615" y="307"/>
                  </a:lnTo>
                  <a:lnTo>
                    <a:pt x="553" y="314"/>
                  </a:lnTo>
                  <a:lnTo>
                    <a:pt x="489" y="321"/>
                  </a:lnTo>
                  <a:lnTo>
                    <a:pt x="423" y="329"/>
                  </a:lnTo>
                  <a:lnTo>
                    <a:pt x="357" y="337"/>
                  </a:lnTo>
                  <a:lnTo>
                    <a:pt x="290" y="347"/>
                  </a:lnTo>
                  <a:lnTo>
                    <a:pt x="221" y="359"/>
                  </a:lnTo>
                  <a:lnTo>
                    <a:pt x="153" y="370"/>
                  </a:lnTo>
                  <a:lnTo>
                    <a:pt x="144" y="370"/>
                  </a:lnTo>
                  <a:lnTo>
                    <a:pt x="135" y="370"/>
                  </a:lnTo>
                  <a:lnTo>
                    <a:pt x="127" y="369"/>
                  </a:lnTo>
                  <a:lnTo>
                    <a:pt x="120" y="368"/>
                  </a:lnTo>
                  <a:lnTo>
                    <a:pt x="113" y="366"/>
                  </a:lnTo>
                  <a:lnTo>
                    <a:pt x="105" y="363"/>
                  </a:lnTo>
                  <a:lnTo>
                    <a:pt x="98" y="361"/>
                  </a:lnTo>
                  <a:lnTo>
                    <a:pt x="92" y="358"/>
                  </a:lnTo>
                  <a:lnTo>
                    <a:pt x="87" y="353"/>
                  </a:lnTo>
                  <a:lnTo>
                    <a:pt x="81" y="349"/>
                  </a:lnTo>
                  <a:lnTo>
                    <a:pt x="76" y="343"/>
                  </a:lnTo>
                  <a:lnTo>
                    <a:pt x="71" y="337"/>
                  </a:lnTo>
                  <a:lnTo>
                    <a:pt x="67" y="332"/>
                  </a:lnTo>
                  <a:lnTo>
                    <a:pt x="62" y="325"/>
                  </a:lnTo>
                  <a:lnTo>
                    <a:pt x="57" y="317"/>
                  </a:lnTo>
                  <a:lnTo>
                    <a:pt x="54" y="309"/>
                  </a:lnTo>
                  <a:lnTo>
                    <a:pt x="42" y="267"/>
                  </a:lnTo>
                  <a:lnTo>
                    <a:pt x="28" y="224"/>
                  </a:lnTo>
                  <a:lnTo>
                    <a:pt x="16" y="184"/>
                  </a:lnTo>
                  <a:lnTo>
                    <a:pt x="2" y="144"/>
                  </a:lnTo>
                  <a:lnTo>
                    <a:pt x="0" y="130"/>
                  </a:lnTo>
                  <a:lnTo>
                    <a:pt x="0" y="116"/>
                  </a:lnTo>
                  <a:lnTo>
                    <a:pt x="1" y="111"/>
                  </a:lnTo>
                  <a:lnTo>
                    <a:pt x="2" y="105"/>
                  </a:lnTo>
                  <a:lnTo>
                    <a:pt x="4" y="100"/>
                  </a:lnTo>
                  <a:lnTo>
                    <a:pt x="7" y="95"/>
                  </a:lnTo>
                  <a:lnTo>
                    <a:pt x="10" y="91"/>
                  </a:lnTo>
                  <a:lnTo>
                    <a:pt x="15" y="86"/>
                  </a:lnTo>
                  <a:lnTo>
                    <a:pt x="18" y="83"/>
                  </a:lnTo>
                  <a:lnTo>
                    <a:pt x="24" y="78"/>
                  </a:lnTo>
                  <a:lnTo>
                    <a:pt x="36" y="73"/>
                  </a:lnTo>
                  <a:lnTo>
                    <a:pt x="50" y="68"/>
                  </a:lnTo>
                  <a:lnTo>
                    <a:pt x="113" y="57"/>
                  </a:lnTo>
                  <a:lnTo>
                    <a:pt x="174" y="48"/>
                  </a:lnTo>
                  <a:lnTo>
                    <a:pt x="235" y="39"/>
                  </a:lnTo>
                  <a:lnTo>
                    <a:pt x="296" y="31"/>
                  </a:lnTo>
                  <a:lnTo>
                    <a:pt x="355" y="23"/>
                  </a:lnTo>
                  <a:lnTo>
                    <a:pt x="413" y="17"/>
                  </a:lnTo>
                  <a:lnTo>
                    <a:pt x="471" y="11"/>
                  </a:lnTo>
                  <a:lnTo>
                    <a:pt x="526" y="7"/>
                  </a:lnTo>
                  <a:lnTo>
                    <a:pt x="556" y="4"/>
                  </a:lnTo>
                  <a:lnTo>
                    <a:pt x="586" y="2"/>
                  </a:lnTo>
                  <a:lnTo>
                    <a:pt x="615" y="1"/>
                  </a:lnTo>
                  <a:lnTo>
                    <a:pt x="642" y="0"/>
                  </a:lnTo>
                  <a:lnTo>
                    <a:pt x="656" y="1"/>
                  </a:lnTo>
                  <a:lnTo>
                    <a:pt x="668" y="4"/>
                  </a:lnTo>
                  <a:lnTo>
                    <a:pt x="681" y="10"/>
                  </a:lnTo>
                  <a:lnTo>
                    <a:pt x="693" y="17"/>
                  </a:lnTo>
                  <a:lnTo>
                    <a:pt x="704" y="24"/>
                  </a:lnTo>
                  <a:lnTo>
                    <a:pt x="716" y="35"/>
                  </a:lnTo>
                  <a:lnTo>
                    <a:pt x="727" y="46"/>
                  </a:lnTo>
                  <a:lnTo>
                    <a:pt x="738" y="59"/>
                  </a:lnTo>
                  <a:lnTo>
                    <a:pt x="762" y="97"/>
                  </a:lnTo>
                  <a:lnTo>
                    <a:pt x="786" y="138"/>
                  </a:lnTo>
                  <a:lnTo>
                    <a:pt x="807" y="178"/>
                  </a:lnTo>
                  <a:lnTo>
                    <a:pt x="828"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7" name="Freeform 89"/>
            <p:cNvSpPr>
              <a:spLocks/>
            </p:cNvSpPr>
            <p:nvPr userDrawn="1"/>
          </p:nvSpPr>
          <p:spPr bwMode="auto">
            <a:xfrm>
              <a:off x="3257" y="1587"/>
              <a:ext cx="120" cy="53"/>
            </a:xfrm>
            <a:custGeom>
              <a:avLst/>
              <a:gdLst>
                <a:gd name="T0" fmla="*/ 835 w 839"/>
                <a:gd name="T1" fmla="*/ 236 h 371"/>
                <a:gd name="T2" fmla="*/ 839 w 839"/>
                <a:gd name="T3" fmla="*/ 257 h 371"/>
                <a:gd name="T4" fmla="*/ 838 w 839"/>
                <a:gd name="T5" fmla="*/ 268 h 371"/>
                <a:gd name="T6" fmla="*/ 835 w 839"/>
                <a:gd name="T7" fmla="*/ 277 h 371"/>
                <a:gd name="T8" fmla="*/ 830 w 839"/>
                <a:gd name="T9" fmla="*/ 285 h 371"/>
                <a:gd name="T10" fmla="*/ 822 w 839"/>
                <a:gd name="T11" fmla="*/ 290 h 371"/>
                <a:gd name="T12" fmla="*/ 811 w 839"/>
                <a:gd name="T13" fmla="*/ 294 h 371"/>
                <a:gd name="T14" fmla="*/ 774 w 839"/>
                <a:gd name="T15" fmla="*/ 297 h 371"/>
                <a:gd name="T16" fmla="*/ 711 w 839"/>
                <a:gd name="T17" fmla="*/ 300 h 371"/>
                <a:gd name="T18" fmla="*/ 616 w 839"/>
                <a:gd name="T19" fmla="*/ 308 h 371"/>
                <a:gd name="T20" fmla="*/ 489 w 839"/>
                <a:gd name="T21" fmla="*/ 322 h 371"/>
                <a:gd name="T22" fmla="*/ 357 w 839"/>
                <a:gd name="T23" fmla="*/ 338 h 371"/>
                <a:gd name="T24" fmla="*/ 222 w 839"/>
                <a:gd name="T25" fmla="*/ 359 h 371"/>
                <a:gd name="T26" fmla="*/ 145 w 839"/>
                <a:gd name="T27" fmla="*/ 371 h 371"/>
                <a:gd name="T28" fmla="*/ 128 w 839"/>
                <a:gd name="T29" fmla="*/ 370 h 371"/>
                <a:gd name="T30" fmla="*/ 113 w 839"/>
                <a:gd name="T31" fmla="*/ 367 h 371"/>
                <a:gd name="T32" fmla="*/ 99 w 839"/>
                <a:gd name="T33" fmla="*/ 361 h 371"/>
                <a:gd name="T34" fmla="*/ 87 w 839"/>
                <a:gd name="T35" fmla="*/ 354 h 371"/>
                <a:gd name="T36" fmla="*/ 76 w 839"/>
                <a:gd name="T37" fmla="*/ 344 h 371"/>
                <a:gd name="T38" fmla="*/ 67 w 839"/>
                <a:gd name="T39" fmla="*/ 332 h 371"/>
                <a:gd name="T40" fmla="*/ 59 w 839"/>
                <a:gd name="T41" fmla="*/ 318 h 371"/>
                <a:gd name="T42" fmla="*/ 42 w 839"/>
                <a:gd name="T43" fmla="*/ 267 h 371"/>
                <a:gd name="T44" fmla="*/ 16 w 839"/>
                <a:gd name="T45" fmla="*/ 185 h 371"/>
                <a:gd name="T46" fmla="*/ 0 w 839"/>
                <a:gd name="T47" fmla="*/ 130 h 371"/>
                <a:gd name="T48" fmla="*/ 1 w 839"/>
                <a:gd name="T49" fmla="*/ 111 h 371"/>
                <a:gd name="T50" fmla="*/ 5 w 839"/>
                <a:gd name="T51" fmla="*/ 101 h 371"/>
                <a:gd name="T52" fmla="*/ 10 w 839"/>
                <a:gd name="T53" fmla="*/ 91 h 371"/>
                <a:gd name="T54" fmla="*/ 19 w 839"/>
                <a:gd name="T55" fmla="*/ 83 h 371"/>
                <a:gd name="T56" fmla="*/ 36 w 839"/>
                <a:gd name="T57" fmla="*/ 74 h 371"/>
                <a:gd name="T58" fmla="*/ 113 w 839"/>
                <a:gd name="T59" fmla="*/ 58 h 371"/>
                <a:gd name="T60" fmla="*/ 236 w 839"/>
                <a:gd name="T61" fmla="*/ 39 h 371"/>
                <a:gd name="T62" fmla="*/ 356 w 839"/>
                <a:gd name="T63" fmla="*/ 25 h 371"/>
                <a:gd name="T64" fmla="*/ 471 w 839"/>
                <a:gd name="T65" fmla="*/ 12 h 371"/>
                <a:gd name="T66" fmla="*/ 558 w 839"/>
                <a:gd name="T67" fmla="*/ 5 h 371"/>
                <a:gd name="T68" fmla="*/ 615 w 839"/>
                <a:gd name="T69" fmla="*/ 2 h 371"/>
                <a:gd name="T70" fmla="*/ 656 w 839"/>
                <a:gd name="T71" fmla="*/ 2 h 371"/>
                <a:gd name="T72" fmla="*/ 682 w 839"/>
                <a:gd name="T73" fmla="*/ 10 h 371"/>
                <a:gd name="T74" fmla="*/ 706 w 839"/>
                <a:gd name="T75" fmla="*/ 26 h 371"/>
                <a:gd name="T76" fmla="*/ 728 w 839"/>
                <a:gd name="T77" fmla="*/ 47 h 371"/>
                <a:gd name="T78" fmla="*/ 762 w 839"/>
                <a:gd name="T79" fmla="*/ 99 h 371"/>
                <a:gd name="T80" fmla="*/ 808 w 839"/>
                <a:gd name="T81" fmla="*/ 17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1">
                  <a:moveTo>
                    <a:pt x="830" y="221"/>
                  </a:moveTo>
                  <a:lnTo>
                    <a:pt x="835" y="236"/>
                  </a:lnTo>
                  <a:lnTo>
                    <a:pt x="838" y="250"/>
                  </a:lnTo>
                  <a:lnTo>
                    <a:pt x="839" y="257"/>
                  </a:lnTo>
                  <a:lnTo>
                    <a:pt x="839" y="262"/>
                  </a:lnTo>
                  <a:lnTo>
                    <a:pt x="838" y="268"/>
                  </a:lnTo>
                  <a:lnTo>
                    <a:pt x="837" y="272"/>
                  </a:lnTo>
                  <a:lnTo>
                    <a:pt x="835" y="277"/>
                  </a:lnTo>
                  <a:lnTo>
                    <a:pt x="832" y="281"/>
                  </a:lnTo>
                  <a:lnTo>
                    <a:pt x="830" y="285"/>
                  </a:lnTo>
                  <a:lnTo>
                    <a:pt x="825" y="287"/>
                  </a:lnTo>
                  <a:lnTo>
                    <a:pt x="822" y="290"/>
                  </a:lnTo>
                  <a:lnTo>
                    <a:pt x="816" y="293"/>
                  </a:lnTo>
                  <a:lnTo>
                    <a:pt x="811" y="294"/>
                  </a:lnTo>
                  <a:lnTo>
                    <a:pt x="805" y="296"/>
                  </a:lnTo>
                  <a:lnTo>
                    <a:pt x="774" y="297"/>
                  </a:lnTo>
                  <a:lnTo>
                    <a:pt x="743" y="298"/>
                  </a:lnTo>
                  <a:lnTo>
                    <a:pt x="711" y="300"/>
                  </a:lnTo>
                  <a:lnTo>
                    <a:pt x="677" y="303"/>
                  </a:lnTo>
                  <a:lnTo>
                    <a:pt x="616" y="308"/>
                  </a:lnTo>
                  <a:lnTo>
                    <a:pt x="553" y="315"/>
                  </a:lnTo>
                  <a:lnTo>
                    <a:pt x="489" y="322"/>
                  </a:lnTo>
                  <a:lnTo>
                    <a:pt x="423" y="330"/>
                  </a:lnTo>
                  <a:lnTo>
                    <a:pt x="357" y="338"/>
                  </a:lnTo>
                  <a:lnTo>
                    <a:pt x="290" y="349"/>
                  </a:lnTo>
                  <a:lnTo>
                    <a:pt x="222" y="359"/>
                  </a:lnTo>
                  <a:lnTo>
                    <a:pt x="154" y="370"/>
                  </a:lnTo>
                  <a:lnTo>
                    <a:pt x="145" y="371"/>
                  </a:lnTo>
                  <a:lnTo>
                    <a:pt x="137" y="370"/>
                  </a:lnTo>
                  <a:lnTo>
                    <a:pt x="128" y="370"/>
                  </a:lnTo>
                  <a:lnTo>
                    <a:pt x="120" y="369"/>
                  </a:lnTo>
                  <a:lnTo>
                    <a:pt x="113" y="367"/>
                  </a:lnTo>
                  <a:lnTo>
                    <a:pt x="106" y="364"/>
                  </a:lnTo>
                  <a:lnTo>
                    <a:pt x="99" y="361"/>
                  </a:lnTo>
                  <a:lnTo>
                    <a:pt x="93" y="358"/>
                  </a:lnTo>
                  <a:lnTo>
                    <a:pt x="87" y="354"/>
                  </a:lnTo>
                  <a:lnTo>
                    <a:pt x="81" y="350"/>
                  </a:lnTo>
                  <a:lnTo>
                    <a:pt x="76" y="344"/>
                  </a:lnTo>
                  <a:lnTo>
                    <a:pt x="71" y="338"/>
                  </a:lnTo>
                  <a:lnTo>
                    <a:pt x="67" y="332"/>
                  </a:lnTo>
                  <a:lnTo>
                    <a:pt x="62" y="325"/>
                  </a:lnTo>
                  <a:lnTo>
                    <a:pt x="59" y="318"/>
                  </a:lnTo>
                  <a:lnTo>
                    <a:pt x="55" y="309"/>
                  </a:lnTo>
                  <a:lnTo>
                    <a:pt x="42" y="267"/>
                  </a:lnTo>
                  <a:lnTo>
                    <a:pt x="29" y="225"/>
                  </a:lnTo>
                  <a:lnTo>
                    <a:pt x="16" y="185"/>
                  </a:lnTo>
                  <a:lnTo>
                    <a:pt x="2" y="144"/>
                  </a:lnTo>
                  <a:lnTo>
                    <a:pt x="0" y="130"/>
                  </a:lnTo>
                  <a:lnTo>
                    <a:pt x="0" y="118"/>
                  </a:lnTo>
                  <a:lnTo>
                    <a:pt x="1" y="111"/>
                  </a:lnTo>
                  <a:lnTo>
                    <a:pt x="2" y="105"/>
                  </a:lnTo>
                  <a:lnTo>
                    <a:pt x="5" y="101"/>
                  </a:lnTo>
                  <a:lnTo>
                    <a:pt x="8" y="95"/>
                  </a:lnTo>
                  <a:lnTo>
                    <a:pt x="10" y="91"/>
                  </a:lnTo>
                  <a:lnTo>
                    <a:pt x="15" y="87"/>
                  </a:lnTo>
                  <a:lnTo>
                    <a:pt x="19" y="83"/>
                  </a:lnTo>
                  <a:lnTo>
                    <a:pt x="24" y="79"/>
                  </a:lnTo>
                  <a:lnTo>
                    <a:pt x="36" y="74"/>
                  </a:lnTo>
                  <a:lnTo>
                    <a:pt x="51" y="68"/>
                  </a:lnTo>
                  <a:lnTo>
                    <a:pt x="113" y="58"/>
                  </a:lnTo>
                  <a:lnTo>
                    <a:pt x="175" y="48"/>
                  </a:lnTo>
                  <a:lnTo>
                    <a:pt x="236" y="39"/>
                  </a:lnTo>
                  <a:lnTo>
                    <a:pt x="296" y="31"/>
                  </a:lnTo>
                  <a:lnTo>
                    <a:pt x="356" y="25"/>
                  </a:lnTo>
                  <a:lnTo>
                    <a:pt x="414" y="18"/>
                  </a:lnTo>
                  <a:lnTo>
                    <a:pt x="471" y="12"/>
                  </a:lnTo>
                  <a:lnTo>
                    <a:pt x="527" y="8"/>
                  </a:lnTo>
                  <a:lnTo>
                    <a:pt x="558" y="5"/>
                  </a:lnTo>
                  <a:lnTo>
                    <a:pt x="587" y="3"/>
                  </a:lnTo>
                  <a:lnTo>
                    <a:pt x="615" y="2"/>
                  </a:lnTo>
                  <a:lnTo>
                    <a:pt x="642" y="0"/>
                  </a:lnTo>
                  <a:lnTo>
                    <a:pt x="656" y="2"/>
                  </a:lnTo>
                  <a:lnTo>
                    <a:pt x="669" y="5"/>
                  </a:lnTo>
                  <a:lnTo>
                    <a:pt x="682" y="10"/>
                  </a:lnTo>
                  <a:lnTo>
                    <a:pt x="693" y="17"/>
                  </a:lnTo>
                  <a:lnTo>
                    <a:pt x="706" y="26"/>
                  </a:lnTo>
                  <a:lnTo>
                    <a:pt x="717" y="36"/>
                  </a:lnTo>
                  <a:lnTo>
                    <a:pt x="728"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8" name="Freeform 90"/>
            <p:cNvSpPr>
              <a:spLocks/>
            </p:cNvSpPr>
            <p:nvPr userDrawn="1"/>
          </p:nvSpPr>
          <p:spPr bwMode="auto">
            <a:xfrm>
              <a:off x="3234" y="1728"/>
              <a:ext cx="120" cy="52"/>
            </a:xfrm>
            <a:custGeom>
              <a:avLst/>
              <a:gdLst>
                <a:gd name="T0" fmla="*/ 834 w 837"/>
                <a:gd name="T1" fmla="*/ 237 h 370"/>
                <a:gd name="T2" fmla="*/ 837 w 837"/>
                <a:gd name="T3" fmla="*/ 257 h 370"/>
                <a:gd name="T4" fmla="*/ 837 w 837"/>
                <a:gd name="T5" fmla="*/ 267 h 370"/>
                <a:gd name="T6" fmla="*/ 834 w 837"/>
                <a:gd name="T7" fmla="*/ 277 h 370"/>
                <a:gd name="T8" fmla="*/ 828 w 837"/>
                <a:gd name="T9" fmla="*/ 284 h 370"/>
                <a:gd name="T10" fmla="*/ 820 w 837"/>
                <a:gd name="T11" fmla="*/ 291 h 370"/>
                <a:gd name="T12" fmla="*/ 810 w 837"/>
                <a:gd name="T13" fmla="*/ 294 h 370"/>
                <a:gd name="T14" fmla="*/ 773 w 837"/>
                <a:gd name="T15" fmla="*/ 298 h 370"/>
                <a:gd name="T16" fmla="*/ 710 w 837"/>
                <a:gd name="T17" fmla="*/ 301 h 370"/>
                <a:gd name="T18" fmla="*/ 615 w 837"/>
                <a:gd name="T19" fmla="*/ 309 h 370"/>
                <a:gd name="T20" fmla="*/ 489 w 837"/>
                <a:gd name="T21" fmla="*/ 322 h 370"/>
                <a:gd name="T22" fmla="*/ 357 w 837"/>
                <a:gd name="T23" fmla="*/ 339 h 370"/>
                <a:gd name="T24" fmla="*/ 221 w 837"/>
                <a:gd name="T25" fmla="*/ 359 h 370"/>
                <a:gd name="T26" fmla="*/ 144 w 837"/>
                <a:gd name="T27" fmla="*/ 370 h 370"/>
                <a:gd name="T28" fmla="*/ 127 w 837"/>
                <a:gd name="T29" fmla="*/ 370 h 370"/>
                <a:gd name="T30" fmla="*/ 113 w 837"/>
                <a:gd name="T31" fmla="*/ 367 h 370"/>
                <a:gd name="T32" fmla="*/ 98 w 837"/>
                <a:gd name="T33" fmla="*/ 361 h 370"/>
                <a:gd name="T34" fmla="*/ 87 w 837"/>
                <a:gd name="T35" fmla="*/ 354 h 370"/>
                <a:gd name="T36" fmla="*/ 75 w 837"/>
                <a:gd name="T37" fmla="*/ 345 h 370"/>
                <a:gd name="T38" fmla="*/ 66 w 837"/>
                <a:gd name="T39" fmla="*/ 332 h 370"/>
                <a:gd name="T40" fmla="*/ 57 w 837"/>
                <a:gd name="T41" fmla="*/ 318 h 370"/>
                <a:gd name="T42" fmla="*/ 42 w 837"/>
                <a:gd name="T43" fmla="*/ 267 h 370"/>
                <a:gd name="T44" fmla="*/ 16 w 837"/>
                <a:gd name="T45" fmla="*/ 184 h 370"/>
                <a:gd name="T46" fmla="*/ 0 w 837"/>
                <a:gd name="T47" fmla="*/ 130 h 370"/>
                <a:gd name="T48" fmla="*/ 1 w 837"/>
                <a:gd name="T49" fmla="*/ 111 h 370"/>
                <a:gd name="T50" fmla="*/ 4 w 837"/>
                <a:gd name="T51" fmla="*/ 101 h 370"/>
                <a:gd name="T52" fmla="*/ 10 w 837"/>
                <a:gd name="T53" fmla="*/ 91 h 370"/>
                <a:gd name="T54" fmla="*/ 18 w 837"/>
                <a:gd name="T55" fmla="*/ 83 h 370"/>
                <a:gd name="T56" fmla="*/ 35 w 837"/>
                <a:gd name="T57" fmla="*/ 73 h 370"/>
                <a:gd name="T58" fmla="*/ 112 w 837"/>
                <a:gd name="T59" fmla="*/ 59 h 370"/>
                <a:gd name="T60" fmla="*/ 235 w 837"/>
                <a:gd name="T61" fmla="*/ 40 h 370"/>
                <a:gd name="T62" fmla="*/ 355 w 837"/>
                <a:gd name="T63" fmla="*/ 24 h 370"/>
                <a:gd name="T64" fmla="*/ 471 w 837"/>
                <a:gd name="T65" fmla="*/ 13 h 370"/>
                <a:gd name="T66" fmla="*/ 556 w 837"/>
                <a:gd name="T67" fmla="*/ 5 h 370"/>
                <a:gd name="T68" fmla="*/ 615 w 837"/>
                <a:gd name="T69" fmla="*/ 1 h 370"/>
                <a:gd name="T70" fmla="*/ 656 w 837"/>
                <a:gd name="T71" fmla="*/ 3 h 370"/>
                <a:gd name="T72" fmla="*/ 680 w 837"/>
                <a:gd name="T73" fmla="*/ 10 h 370"/>
                <a:gd name="T74" fmla="*/ 704 w 837"/>
                <a:gd name="T75" fmla="*/ 25 h 370"/>
                <a:gd name="T76" fmla="*/ 727 w 837"/>
                <a:gd name="T77" fmla="*/ 47 h 370"/>
                <a:gd name="T78" fmla="*/ 762 w 837"/>
                <a:gd name="T79" fmla="*/ 99 h 370"/>
                <a:gd name="T80" fmla="*/ 807 w 837"/>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7" h="370">
                  <a:moveTo>
                    <a:pt x="828" y="221"/>
                  </a:moveTo>
                  <a:lnTo>
                    <a:pt x="834" y="237"/>
                  </a:lnTo>
                  <a:lnTo>
                    <a:pt x="837" y="250"/>
                  </a:lnTo>
                  <a:lnTo>
                    <a:pt x="837" y="257"/>
                  </a:lnTo>
                  <a:lnTo>
                    <a:pt x="837" y="263"/>
                  </a:lnTo>
                  <a:lnTo>
                    <a:pt x="837" y="267"/>
                  </a:lnTo>
                  <a:lnTo>
                    <a:pt x="836" y="273"/>
                  </a:lnTo>
                  <a:lnTo>
                    <a:pt x="834" y="277"/>
                  </a:lnTo>
                  <a:lnTo>
                    <a:pt x="832" y="281"/>
                  </a:lnTo>
                  <a:lnTo>
                    <a:pt x="828" y="284"/>
                  </a:lnTo>
                  <a:lnTo>
                    <a:pt x="825" y="287"/>
                  </a:lnTo>
                  <a:lnTo>
                    <a:pt x="820" y="291"/>
                  </a:lnTo>
                  <a:lnTo>
                    <a:pt x="816" y="293"/>
                  </a:lnTo>
                  <a:lnTo>
                    <a:pt x="810" y="294"/>
                  </a:lnTo>
                  <a:lnTo>
                    <a:pt x="803" y="295"/>
                  </a:lnTo>
                  <a:lnTo>
                    <a:pt x="773" y="298"/>
                  </a:lnTo>
                  <a:lnTo>
                    <a:pt x="743" y="299"/>
                  </a:lnTo>
                  <a:lnTo>
                    <a:pt x="710" y="301"/>
                  </a:lnTo>
                  <a:lnTo>
                    <a:pt x="677" y="303"/>
                  </a:lnTo>
                  <a:lnTo>
                    <a:pt x="615" y="309"/>
                  </a:lnTo>
                  <a:lnTo>
                    <a:pt x="553" y="314"/>
                  </a:lnTo>
                  <a:lnTo>
                    <a:pt x="489" y="322"/>
                  </a:lnTo>
                  <a:lnTo>
                    <a:pt x="423" y="330"/>
                  </a:lnTo>
                  <a:lnTo>
                    <a:pt x="357" y="339"/>
                  </a:lnTo>
                  <a:lnTo>
                    <a:pt x="289" y="349"/>
                  </a:lnTo>
                  <a:lnTo>
                    <a:pt x="221" y="359"/>
                  </a:lnTo>
                  <a:lnTo>
                    <a:pt x="152" y="370"/>
                  </a:lnTo>
                  <a:lnTo>
                    <a:pt x="144" y="370"/>
                  </a:lnTo>
                  <a:lnTo>
                    <a:pt x="135" y="370"/>
                  </a:lnTo>
                  <a:lnTo>
                    <a:pt x="127" y="370"/>
                  </a:lnTo>
                  <a:lnTo>
                    <a:pt x="119" y="369"/>
                  </a:lnTo>
                  <a:lnTo>
                    <a:pt x="113" y="367"/>
                  </a:lnTo>
                  <a:lnTo>
                    <a:pt x="105" y="365"/>
                  </a:lnTo>
                  <a:lnTo>
                    <a:pt x="98" y="361"/>
                  </a:lnTo>
                  <a:lnTo>
                    <a:pt x="92" y="358"/>
                  </a:lnTo>
                  <a:lnTo>
                    <a:pt x="87" y="354"/>
                  </a:lnTo>
                  <a:lnTo>
                    <a:pt x="81" y="349"/>
                  </a:lnTo>
                  <a:lnTo>
                    <a:pt x="75" y="345"/>
                  </a:lnTo>
                  <a:lnTo>
                    <a:pt x="71" y="339"/>
                  </a:lnTo>
                  <a:lnTo>
                    <a:pt x="66" y="332"/>
                  </a:lnTo>
                  <a:lnTo>
                    <a:pt x="62" y="326"/>
                  </a:lnTo>
                  <a:lnTo>
                    <a:pt x="57" y="318"/>
                  </a:lnTo>
                  <a:lnTo>
                    <a:pt x="54" y="310"/>
                  </a:lnTo>
                  <a:lnTo>
                    <a:pt x="42" y="267"/>
                  </a:lnTo>
                  <a:lnTo>
                    <a:pt x="28" y="226"/>
                  </a:lnTo>
                  <a:lnTo>
                    <a:pt x="16" y="184"/>
                  </a:lnTo>
                  <a:lnTo>
                    <a:pt x="2" y="145"/>
                  </a:lnTo>
                  <a:lnTo>
                    <a:pt x="0" y="130"/>
                  </a:lnTo>
                  <a:lnTo>
                    <a:pt x="0" y="117"/>
                  </a:lnTo>
                  <a:lnTo>
                    <a:pt x="1" y="111"/>
                  </a:lnTo>
                  <a:lnTo>
                    <a:pt x="2" y="106"/>
                  </a:lnTo>
                  <a:lnTo>
                    <a:pt x="4" y="101"/>
                  </a:lnTo>
                  <a:lnTo>
                    <a:pt x="7" y="96"/>
                  </a:lnTo>
                  <a:lnTo>
                    <a:pt x="10" y="91"/>
                  </a:lnTo>
                  <a:lnTo>
                    <a:pt x="13" y="87"/>
                  </a:lnTo>
                  <a:lnTo>
                    <a:pt x="18" y="83"/>
                  </a:lnTo>
                  <a:lnTo>
                    <a:pt x="24" y="80"/>
                  </a:lnTo>
                  <a:lnTo>
                    <a:pt x="35" y="73"/>
                  </a:lnTo>
                  <a:lnTo>
                    <a:pt x="49" y="69"/>
                  </a:lnTo>
                  <a:lnTo>
                    <a:pt x="112" y="59"/>
                  </a:lnTo>
                  <a:lnTo>
                    <a:pt x="174" y="49"/>
                  </a:lnTo>
                  <a:lnTo>
                    <a:pt x="235" y="40"/>
                  </a:lnTo>
                  <a:lnTo>
                    <a:pt x="296" y="32"/>
                  </a:lnTo>
                  <a:lnTo>
                    <a:pt x="355" y="24"/>
                  </a:lnTo>
                  <a:lnTo>
                    <a:pt x="413" y="18"/>
                  </a:lnTo>
                  <a:lnTo>
                    <a:pt x="471" y="13"/>
                  </a:lnTo>
                  <a:lnTo>
                    <a:pt x="527" y="7"/>
                  </a:lnTo>
                  <a:lnTo>
                    <a:pt x="556" y="5"/>
                  </a:lnTo>
                  <a:lnTo>
                    <a:pt x="586" y="4"/>
                  </a:lnTo>
                  <a:lnTo>
                    <a:pt x="615" y="1"/>
                  </a:lnTo>
                  <a:lnTo>
                    <a:pt x="642" y="0"/>
                  </a:lnTo>
                  <a:lnTo>
                    <a:pt x="656" y="3"/>
                  </a:lnTo>
                  <a:lnTo>
                    <a:pt x="668" y="6"/>
                  </a:lnTo>
                  <a:lnTo>
                    <a:pt x="680" y="10"/>
                  </a:lnTo>
                  <a:lnTo>
                    <a:pt x="693" y="17"/>
                  </a:lnTo>
                  <a:lnTo>
                    <a:pt x="704" y="25"/>
                  </a:lnTo>
                  <a:lnTo>
                    <a:pt x="715" y="35"/>
                  </a:lnTo>
                  <a:lnTo>
                    <a:pt x="727" y="47"/>
                  </a:lnTo>
                  <a:lnTo>
                    <a:pt x="738" y="61"/>
                  </a:lnTo>
                  <a:lnTo>
                    <a:pt x="762" y="99"/>
                  </a:lnTo>
                  <a:lnTo>
                    <a:pt x="785" y="138"/>
                  </a:lnTo>
                  <a:lnTo>
                    <a:pt x="807" y="179"/>
                  </a:lnTo>
                  <a:lnTo>
                    <a:pt x="828"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9" name="Freeform 91"/>
            <p:cNvSpPr>
              <a:spLocks/>
            </p:cNvSpPr>
            <p:nvPr userDrawn="1"/>
          </p:nvSpPr>
          <p:spPr bwMode="auto">
            <a:xfrm>
              <a:off x="3550" y="1584"/>
              <a:ext cx="88" cy="39"/>
            </a:xfrm>
            <a:custGeom>
              <a:avLst/>
              <a:gdLst>
                <a:gd name="T0" fmla="*/ 617 w 619"/>
                <a:gd name="T1" fmla="*/ 174 h 273"/>
                <a:gd name="T2" fmla="*/ 619 w 619"/>
                <a:gd name="T3" fmla="*/ 193 h 273"/>
                <a:gd name="T4" fmla="*/ 615 w 619"/>
                <a:gd name="T5" fmla="*/ 207 h 273"/>
                <a:gd name="T6" fmla="*/ 603 w 619"/>
                <a:gd name="T7" fmla="*/ 215 h 273"/>
                <a:gd name="T8" fmla="*/ 572 w 619"/>
                <a:gd name="T9" fmla="*/ 218 h 273"/>
                <a:gd name="T10" fmla="*/ 524 w 619"/>
                <a:gd name="T11" fmla="*/ 222 h 273"/>
                <a:gd name="T12" fmla="*/ 454 w 619"/>
                <a:gd name="T13" fmla="*/ 227 h 273"/>
                <a:gd name="T14" fmla="*/ 361 w 619"/>
                <a:gd name="T15" fmla="*/ 238 h 273"/>
                <a:gd name="T16" fmla="*/ 264 w 619"/>
                <a:gd name="T17" fmla="*/ 250 h 273"/>
                <a:gd name="T18" fmla="*/ 163 w 619"/>
                <a:gd name="T19" fmla="*/ 264 h 273"/>
                <a:gd name="T20" fmla="*/ 100 w 619"/>
                <a:gd name="T21" fmla="*/ 273 h 273"/>
                <a:gd name="T22" fmla="*/ 77 w 619"/>
                <a:gd name="T23" fmla="*/ 269 h 273"/>
                <a:gd name="T24" fmla="*/ 59 w 619"/>
                <a:gd name="T25" fmla="*/ 258 h 273"/>
                <a:gd name="T26" fmla="*/ 46 w 619"/>
                <a:gd name="T27" fmla="*/ 240 h 273"/>
                <a:gd name="T28" fmla="*/ 30 w 619"/>
                <a:gd name="T29" fmla="*/ 196 h 273"/>
                <a:gd name="T30" fmla="*/ 11 w 619"/>
                <a:gd name="T31" fmla="*/ 135 h 273"/>
                <a:gd name="T32" fmla="*/ 0 w 619"/>
                <a:gd name="T33" fmla="*/ 95 h 273"/>
                <a:gd name="T34" fmla="*/ 2 w 619"/>
                <a:gd name="T35" fmla="*/ 77 h 273"/>
                <a:gd name="T36" fmla="*/ 10 w 619"/>
                <a:gd name="T37" fmla="*/ 64 h 273"/>
                <a:gd name="T38" fmla="*/ 25 w 619"/>
                <a:gd name="T39" fmla="*/ 54 h 273"/>
                <a:gd name="T40" fmla="*/ 83 w 619"/>
                <a:gd name="T41" fmla="*/ 42 h 273"/>
                <a:gd name="T42" fmla="*/ 173 w 619"/>
                <a:gd name="T43" fmla="*/ 29 h 273"/>
                <a:gd name="T44" fmla="*/ 263 w 619"/>
                <a:gd name="T45" fmla="*/ 17 h 273"/>
                <a:gd name="T46" fmla="*/ 347 w 619"/>
                <a:gd name="T47" fmla="*/ 8 h 273"/>
                <a:gd name="T48" fmla="*/ 412 w 619"/>
                <a:gd name="T49" fmla="*/ 3 h 273"/>
                <a:gd name="T50" fmla="*/ 454 w 619"/>
                <a:gd name="T51" fmla="*/ 0 h 273"/>
                <a:gd name="T52" fmla="*/ 485 w 619"/>
                <a:gd name="T53" fmla="*/ 1 h 273"/>
                <a:gd name="T54" fmla="*/ 503 w 619"/>
                <a:gd name="T55" fmla="*/ 7 h 273"/>
                <a:gd name="T56" fmla="*/ 521 w 619"/>
                <a:gd name="T57" fmla="*/ 18 h 273"/>
                <a:gd name="T58" fmla="*/ 537 w 619"/>
                <a:gd name="T59" fmla="*/ 33 h 273"/>
                <a:gd name="T60" fmla="*/ 563 w 619"/>
                <a:gd name="T61" fmla="*/ 73 h 273"/>
                <a:gd name="T62" fmla="*/ 597 w 619"/>
                <a:gd name="T63" fmla="*/ 13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9" h="273">
                  <a:moveTo>
                    <a:pt x="612" y="162"/>
                  </a:moveTo>
                  <a:lnTo>
                    <a:pt x="617" y="174"/>
                  </a:lnTo>
                  <a:lnTo>
                    <a:pt x="619" y="184"/>
                  </a:lnTo>
                  <a:lnTo>
                    <a:pt x="619" y="193"/>
                  </a:lnTo>
                  <a:lnTo>
                    <a:pt x="618" y="201"/>
                  </a:lnTo>
                  <a:lnTo>
                    <a:pt x="615" y="207"/>
                  </a:lnTo>
                  <a:lnTo>
                    <a:pt x="610" y="212"/>
                  </a:lnTo>
                  <a:lnTo>
                    <a:pt x="603" y="215"/>
                  </a:lnTo>
                  <a:lnTo>
                    <a:pt x="594" y="217"/>
                  </a:lnTo>
                  <a:lnTo>
                    <a:pt x="572" y="218"/>
                  </a:lnTo>
                  <a:lnTo>
                    <a:pt x="548" y="220"/>
                  </a:lnTo>
                  <a:lnTo>
                    <a:pt x="524" y="222"/>
                  </a:lnTo>
                  <a:lnTo>
                    <a:pt x="501" y="223"/>
                  </a:lnTo>
                  <a:lnTo>
                    <a:pt x="454" y="227"/>
                  </a:lnTo>
                  <a:lnTo>
                    <a:pt x="408" y="232"/>
                  </a:lnTo>
                  <a:lnTo>
                    <a:pt x="361" y="238"/>
                  </a:lnTo>
                  <a:lnTo>
                    <a:pt x="312" y="243"/>
                  </a:lnTo>
                  <a:lnTo>
                    <a:pt x="264" y="250"/>
                  </a:lnTo>
                  <a:lnTo>
                    <a:pt x="214" y="257"/>
                  </a:lnTo>
                  <a:lnTo>
                    <a:pt x="163" y="264"/>
                  </a:lnTo>
                  <a:lnTo>
                    <a:pt x="112" y="273"/>
                  </a:lnTo>
                  <a:lnTo>
                    <a:pt x="100" y="273"/>
                  </a:lnTo>
                  <a:lnTo>
                    <a:pt x="89" y="272"/>
                  </a:lnTo>
                  <a:lnTo>
                    <a:pt x="77" y="269"/>
                  </a:lnTo>
                  <a:lnTo>
                    <a:pt x="68" y="263"/>
                  </a:lnTo>
                  <a:lnTo>
                    <a:pt x="59" y="258"/>
                  </a:lnTo>
                  <a:lnTo>
                    <a:pt x="51" y="250"/>
                  </a:lnTo>
                  <a:lnTo>
                    <a:pt x="46" y="240"/>
                  </a:lnTo>
                  <a:lnTo>
                    <a:pt x="40" y="229"/>
                  </a:lnTo>
                  <a:lnTo>
                    <a:pt x="30" y="196"/>
                  </a:lnTo>
                  <a:lnTo>
                    <a:pt x="21" y="166"/>
                  </a:lnTo>
                  <a:lnTo>
                    <a:pt x="11" y="135"/>
                  </a:lnTo>
                  <a:lnTo>
                    <a:pt x="2" y="106"/>
                  </a:lnTo>
                  <a:lnTo>
                    <a:pt x="0" y="95"/>
                  </a:lnTo>
                  <a:lnTo>
                    <a:pt x="0" y="86"/>
                  </a:lnTo>
                  <a:lnTo>
                    <a:pt x="2" y="77"/>
                  </a:lnTo>
                  <a:lnTo>
                    <a:pt x="5" y="70"/>
                  </a:lnTo>
                  <a:lnTo>
                    <a:pt x="10" y="64"/>
                  </a:lnTo>
                  <a:lnTo>
                    <a:pt x="18" y="58"/>
                  </a:lnTo>
                  <a:lnTo>
                    <a:pt x="25" y="54"/>
                  </a:lnTo>
                  <a:lnTo>
                    <a:pt x="37" y="50"/>
                  </a:lnTo>
                  <a:lnTo>
                    <a:pt x="83" y="42"/>
                  </a:lnTo>
                  <a:lnTo>
                    <a:pt x="128" y="35"/>
                  </a:lnTo>
                  <a:lnTo>
                    <a:pt x="173" y="29"/>
                  </a:lnTo>
                  <a:lnTo>
                    <a:pt x="219" y="22"/>
                  </a:lnTo>
                  <a:lnTo>
                    <a:pt x="263" y="17"/>
                  </a:lnTo>
                  <a:lnTo>
                    <a:pt x="305" y="12"/>
                  </a:lnTo>
                  <a:lnTo>
                    <a:pt x="347" y="8"/>
                  </a:lnTo>
                  <a:lnTo>
                    <a:pt x="389" y="4"/>
                  </a:lnTo>
                  <a:lnTo>
                    <a:pt x="412" y="3"/>
                  </a:lnTo>
                  <a:lnTo>
                    <a:pt x="433" y="2"/>
                  </a:lnTo>
                  <a:lnTo>
                    <a:pt x="454" y="0"/>
                  </a:lnTo>
                  <a:lnTo>
                    <a:pt x="475" y="0"/>
                  </a:lnTo>
                  <a:lnTo>
                    <a:pt x="485" y="1"/>
                  </a:lnTo>
                  <a:lnTo>
                    <a:pt x="494" y="3"/>
                  </a:lnTo>
                  <a:lnTo>
                    <a:pt x="503" y="7"/>
                  </a:lnTo>
                  <a:lnTo>
                    <a:pt x="512" y="12"/>
                  </a:lnTo>
                  <a:lnTo>
                    <a:pt x="521" y="18"/>
                  </a:lnTo>
                  <a:lnTo>
                    <a:pt x="529" y="26"/>
                  </a:lnTo>
                  <a:lnTo>
                    <a:pt x="537" y="33"/>
                  </a:lnTo>
                  <a:lnTo>
                    <a:pt x="545" y="44"/>
                  </a:lnTo>
                  <a:lnTo>
                    <a:pt x="563" y="73"/>
                  </a:lnTo>
                  <a:lnTo>
                    <a:pt x="580" y="102"/>
                  </a:lnTo>
                  <a:lnTo>
                    <a:pt x="597" y="132"/>
                  </a:lnTo>
                  <a:lnTo>
                    <a:pt x="612"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0" name="Freeform 92"/>
            <p:cNvSpPr>
              <a:spLocks/>
            </p:cNvSpPr>
            <p:nvPr userDrawn="1"/>
          </p:nvSpPr>
          <p:spPr bwMode="auto">
            <a:xfrm>
              <a:off x="3414" y="1545"/>
              <a:ext cx="93" cy="41"/>
            </a:xfrm>
            <a:custGeom>
              <a:avLst/>
              <a:gdLst>
                <a:gd name="T0" fmla="*/ 649 w 652"/>
                <a:gd name="T1" fmla="*/ 184 h 288"/>
                <a:gd name="T2" fmla="*/ 652 w 652"/>
                <a:gd name="T3" fmla="*/ 204 h 288"/>
                <a:gd name="T4" fmla="*/ 649 w 652"/>
                <a:gd name="T5" fmla="*/ 216 h 288"/>
                <a:gd name="T6" fmla="*/ 644 w 652"/>
                <a:gd name="T7" fmla="*/ 221 h 288"/>
                <a:gd name="T8" fmla="*/ 634 w 652"/>
                <a:gd name="T9" fmla="*/ 228 h 288"/>
                <a:gd name="T10" fmla="*/ 601 w 652"/>
                <a:gd name="T11" fmla="*/ 231 h 288"/>
                <a:gd name="T12" fmla="*/ 553 w 652"/>
                <a:gd name="T13" fmla="*/ 234 h 288"/>
                <a:gd name="T14" fmla="*/ 478 w 652"/>
                <a:gd name="T15" fmla="*/ 240 h 288"/>
                <a:gd name="T16" fmla="*/ 380 w 652"/>
                <a:gd name="T17" fmla="*/ 250 h 288"/>
                <a:gd name="T18" fmla="*/ 278 w 652"/>
                <a:gd name="T19" fmla="*/ 264 h 288"/>
                <a:gd name="T20" fmla="*/ 173 w 652"/>
                <a:gd name="T21" fmla="*/ 280 h 288"/>
                <a:gd name="T22" fmla="*/ 105 w 652"/>
                <a:gd name="T23" fmla="*/ 288 h 288"/>
                <a:gd name="T24" fmla="*/ 81 w 652"/>
                <a:gd name="T25" fmla="*/ 284 h 288"/>
                <a:gd name="T26" fmla="*/ 63 w 652"/>
                <a:gd name="T27" fmla="*/ 272 h 288"/>
                <a:gd name="T28" fmla="*/ 47 w 652"/>
                <a:gd name="T29" fmla="*/ 254 h 288"/>
                <a:gd name="T30" fmla="*/ 31 w 652"/>
                <a:gd name="T31" fmla="*/ 208 h 288"/>
                <a:gd name="T32" fmla="*/ 11 w 652"/>
                <a:gd name="T33" fmla="*/ 144 h 288"/>
                <a:gd name="T34" fmla="*/ 0 w 652"/>
                <a:gd name="T35" fmla="*/ 101 h 288"/>
                <a:gd name="T36" fmla="*/ 1 w 652"/>
                <a:gd name="T37" fmla="*/ 82 h 288"/>
                <a:gd name="T38" fmla="*/ 10 w 652"/>
                <a:gd name="T39" fmla="*/ 68 h 288"/>
                <a:gd name="T40" fmla="*/ 27 w 652"/>
                <a:gd name="T41" fmla="*/ 57 h 288"/>
                <a:gd name="T42" fmla="*/ 87 w 652"/>
                <a:gd name="T43" fmla="*/ 45 h 288"/>
                <a:gd name="T44" fmla="*/ 183 w 652"/>
                <a:gd name="T45" fmla="*/ 31 h 288"/>
                <a:gd name="T46" fmla="*/ 276 w 652"/>
                <a:gd name="T47" fmla="*/ 19 h 288"/>
                <a:gd name="T48" fmla="*/ 366 w 652"/>
                <a:gd name="T49" fmla="*/ 9 h 288"/>
                <a:gd name="T50" fmla="*/ 433 w 652"/>
                <a:gd name="T51" fmla="*/ 4 h 288"/>
                <a:gd name="T52" fmla="*/ 478 w 652"/>
                <a:gd name="T53" fmla="*/ 1 h 288"/>
                <a:gd name="T54" fmla="*/ 510 w 652"/>
                <a:gd name="T55" fmla="*/ 1 h 288"/>
                <a:gd name="T56" fmla="*/ 529 w 652"/>
                <a:gd name="T57" fmla="*/ 8 h 288"/>
                <a:gd name="T58" fmla="*/ 548 w 652"/>
                <a:gd name="T59" fmla="*/ 19 h 288"/>
                <a:gd name="T60" fmla="*/ 565 w 652"/>
                <a:gd name="T61" fmla="*/ 36 h 288"/>
                <a:gd name="T62" fmla="*/ 592 w 652"/>
                <a:gd name="T63" fmla="*/ 77 h 288"/>
                <a:gd name="T64" fmla="*/ 629 w 652"/>
                <a:gd name="T65" fmla="*/ 13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288">
                  <a:moveTo>
                    <a:pt x="644" y="172"/>
                  </a:moveTo>
                  <a:lnTo>
                    <a:pt x="649" y="184"/>
                  </a:lnTo>
                  <a:lnTo>
                    <a:pt x="651" y="194"/>
                  </a:lnTo>
                  <a:lnTo>
                    <a:pt x="652" y="204"/>
                  </a:lnTo>
                  <a:lnTo>
                    <a:pt x="650" y="212"/>
                  </a:lnTo>
                  <a:lnTo>
                    <a:pt x="649" y="216"/>
                  </a:lnTo>
                  <a:lnTo>
                    <a:pt x="648" y="219"/>
                  </a:lnTo>
                  <a:lnTo>
                    <a:pt x="644" y="221"/>
                  </a:lnTo>
                  <a:lnTo>
                    <a:pt x="642" y="223"/>
                  </a:lnTo>
                  <a:lnTo>
                    <a:pt x="634" y="228"/>
                  </a:lnTo>
                  <a:lnTo>
                    <a:pt x="625" y="230"/>
                  </a:lnTo>
                  <a:lnTo>
                    <a:pt x="601" y="231"/>
                  </a:lnTo>
                  <a:lnTo>
                    <a:pt x="578" y="232"/>
                  </a:lnTo>
                  <a:lnTo>
                    <a:pt x="553" y="234"/>
                  </a:lnTo>
                  <a:lnTo>
                    <a:pt x="527" y="236"/>
                  </a:lnTo>
                  <a:lnTo>
                    <a:pt x="478" y="240"/>
                  </a:lnTo>
                  <a:lnTo>
                    <a:pt x="430" y="245"/>
                  </a:lnTo>
                  <a:lnTo>
                    <a:pt x="380" y="250"/>
                  </a:lnTo>
                  <a:lnTo>
                    <a:pt x="328" y="257"/>
                  </a:lnTo>
                  <a:lnTo>
                    <a:pt x="278" y="264"/>
                  </a:lnTo>
                  <a:lnTo>
                    <a:pt x="224" y="272"/>
                  </a:lnTo>
                  <a:lnTo>
                    <a:pt x="173" y="280"/>
                  </a:lnTo>
                  <a:lnTo>
                    <a:pt x="118" y="288"/>
                  </a:lnTo>
                  <a:lnTo>
                    <a:pt x="105" y="288"/>
                  </a:lnTo>
                  <a:lnTo>
                    <a:pt x="92" y="287"/>
                  </a:lnTo>
                  <a:lnTo>
                    <a:pt x="81" y="284"/>
                  </a:lnTo>
                  <a:lnTo>
                    <a:pt x="72" y="278"/>
                  </a:lnTo>
                  <a:lnTo>
                    <a:pt x="63" y="272"/>
                  </a:lnTo>
                  <a:lnTo>
                    <a:pt x="55" y="264"/>
                  </a:lnTo>
                  <a:lnTo>
                    <a:pt x="47" y="254"/>
                  </a:lnTo>
                  <a:lnTo>
                    <a:pt x="42" y="241"/>
                  </a:lnTo>
                  <a:lnTo>
                    <a:pt x="31" y="208"/>
                  </a:lnTo>
                  <a:lnTo>
                    <a:pt x="22" y="175"/>
                  </a:lnTo>
                  <a:lnTo>
                    <a:pt x="11" y="144"/>
                  </a:lnTo>
                  <a:lnTo>
                    <a:pt x="1" y="112"/>
                  </a:lnTo>
                  <a:lnTo>
                    <a:pt x="0" y="101"/>
                  </a:lnTo>
                  <a:lnTo>
                    <a:pt x="0" y="91"/>
                  </a:lnTo>
                  <a:lnTo>
                    <a:pt x="1" y="82"/>
                  </a:lnTo>
                  <a:lnTo>
                    <a:pt x="6" y="74"/>
                  </a:lnTo>
                  <a:lnTo>
                    <a:pt x="10" y="68"/>
                  </a:lnTo>
                  <a:lnTo>
                    <a:pt x="18" y="62"/>
                  </a:lnTo>
                  <a:lnTo>
                    <a:pt x="27" y="57"/>
                  </a:lnTo>
                  <a:lnTo>
                    <a:pt x="38" y="53"/>
                  </a:lnTo>
                  <a:lnTo>
                    <a:pt x="87" y="45"/>
                  </a:lnTo>
                  <a:lnTo>
                    <a:pt x="135" y="38"/>
                  </a:lnTo>
                  <a:lnTo>
                    <a:pt x="183" y="31"/>
                  </a:lnTo>
                  <a:lnTo>
                    <a:pt x="230" y="25"/>
                  </a:lnTo>
                  <a:lnTo>
                    <a:pt x="276" y="19"/>
                  </a:lnTo>
                  <a:lnTo>
                    <a:pt x="322" y="14"/>
                  </a:lnTo>
                  <a:lnTo>
                    <a:pt x="366" y="9"/>
                  </a:lnTo>
                  <a:lnTo>
                    <a:pt x="410" y="6"/>
                  </a:lnTo>
                  <a:lnTo>
                    <a:pt x="433" y="4"/>
                  </a:lnTo>
                  <a:lnTo>
                    <a:pt x="456" y="3"/>
                  </a:lnTo>
                  <a:lnTo>
                    <a:pt x="478" y="1"/>
                  </a:lnTo>
                  <a:lnTo>
                    <a:pt x="500" y="0"/>
                  </a:lnTo>
                  <a:lnTo>
                    <a:pt x="510" y="1"/>
                  </a:lnTo>
                  <a:lnTo>
                    <a:pt x="520" y="5"/>
                  </a:lnTo>
                  <a:lnTo>
                    <a:pt x="529" y="8"/>
                  </a:lnTo>
                  <a:lnTo>
                    <a:pt x="539" y="14"/>
                  </a:lnTo>
                  <a:lnTo>
                    <a:pt x="548" y="19"/>
                  </a:lnTo>
                  <a:lnTo>
                    <a:pt x="557" y="27"/>
                  </a:lnTo>
                  <a:lnTo>
                    <a:pt x="565" y="36"/>
                  </a:lnTo>
                  <a:lnTo>
                    <a:pt x="573" y="47"/>
                  </a:lnTo>
                  <a:lnTo>
                    <a:pt x="592" y="77"/>
                  </a:lnTo>
                  <a:lnTo>
                    <a:pt x="611" y="108"/>
                  </a:lnTo>
                  <a:lnTo>
                    <a:pt x="629" y="139"/>
                  </a:lnTo>
                  <a:lnTo>
                    <a:pt x="644"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1" name="Freeform 93"/>
            <p:cNvSpPr>
              <a:spLocks/>
            </p:cNvSpPr>
            <p:nvPr userDrawn="1"/>
          </p:nvSpPr>
          <p:spPr bwMode="auto">
            <a:xfrm>
              <a:off x="3370" y="1646"/>
              <a:ext cx="120" cy="52"/>
            </a:xfrm>
            <a:custGeom>
              <a:avLst/>
              <a:gdLst>
                <a:gd name="T0" fmla="*/ 836 w 839"/>
                <a:gd name="T1" fmla="*/ 237 h 370"/>
                <a:gd name="T2" fmla="*/ 839 w 839"/>
                <a:gd name="T3" fmla="*/ 256 h 370"/>
                <a:gd name="T4" fmla="*/ 838 w 839"/>
                <a:gd name="T5" fmla="*/ 267 h 370"/>
                <a:gd name="T6" fmla="*/ 834 w 839"/>
                <a:gd name="T7" fmla="*/ 277 h 370"/>
                <a:gd name="T8" fmla="*/ 830 w 839"/>
                <a:gd name="T9" fmla="*/ 284 h 370"/>
                <a:gd name="T10" fmla="*/ 821 w 839"/>
                <a:gd name="T11" fmla="*/ 290 h 370"/>
                <a:gd name="T12" fmla="*/ 811 w 839"/>
                <a:gd name="T13" fmla="*/ 294 h 370"/>
                <a:gd name="T14" fmla="*/ 775 w 839"/>
                <a:gd name="T15" fmla="*/ 296 h 370"/>
                <a:gd name="T16" fmla="*/ 710 w 839"/>
                <a:gd name="T17" fmla="*/ 301 h 370"/>
                <a:gd name="T18" fmla="*/ 617 w 839"/>
                <a:gd name="T19" fmla="*/ 309 h 370"/>
                <a:gd name="T20" fmla="*/ 489 w 839"/>
                <a:gd name="T21" fmla="*/ 322 h 370"/>
                <a:gd name="T22" fmla="*/ 357 w 839"/>
                <a:gd name="T23" fmla="*/ 339 h 370"/>
                <a:gd name="T24" fmla="*/ 221 w 839"/>
                <a:gd name="T25" fmla="*/ 359 h 370"/>
                <a:gd name="T26" fmla="*/ 145 w 839"/>
                <a:gd name="T27" fmla="*/ 370 h 370"/>
                <a:gd name="T28" fmla="*/ 128 w 839"/>
                <a:gd name="T29" fmla="*/ 369 h 370"/>
                <a:gd name="T30" fmla="*/ 113 w 839"/>
                <a:gd name="T31" fmla="*/ 367 h 370"/>
                <a:gd name="T32" fmla="*/ 100 w 839"/>
                <a:gd name="T33" fmla="*/ 361 h 370"/>
                <a:gd name="T34" fmla="*/ 87 w 839"/>
                <a:gd name="T35" fmla="*/ 353 h 370"/>
                <a:gd name="T36" fmla="*/ 76 w 839"/>
                <a:gd name="T37" fmla="*/ 345 h 370"/>
                <a:gd name="T38" fmla="*/ 67 w 839"/>
                <a:gd name="T39" fmla="*/ 332 h 370"/>
                <a:gd name="T40" fmla="*/ 59 w 839"/>
                <a:gd name="T41" fmla="*/ 318 h 370"/>
                <a:gd name="T42" fmla="*/ 42 w 839"/>
                <a:gd name="T43" fmla="*/ 267 h 370"/>
                <a:gd name="T44" fmla="*/ 16 w 839"/>
                <a:gd name="T45" fmla="*/ 184 h 370"/>
                <a:gd name="T46" fmla="*/ 0 w 839"/>
                <a:gd name="T47" fmla="*/ 130 h 370"/>
                <a:gd name="T48" fmla="*/ 1 w 839"/>
                <a:gd name="T49" fmla="*/ 111 h 370"/>
                <a:gd name="T50" fmla="*/ 5 w 839"/>
                <a:gd name="T51" fmla="*/ 100 h 370"/>
                <a:gd name="T52" fmla="*/ 10 w 839"/>
                <a:gd name="T53" fmla="*/ 91 h 370"/>
                <a:gd name="T54" fmla="*/ 19 w 839"/>
                <a:gd name="T55" fmla="*/ 83 h 370"/>
                <a:gd name="T56" fmla="*/ 36 w 839"/>
                <a:gd name="T57" fmla="*/ 73 h 370"/>
                <a:gd name="T58" fmla="*/ 113 w 839"/>
                <a:gd name="T59" fmla="*/ 59 h 370"/>
                <a:gd name="T60" fmla="*/ 236 w 839"/>
                <a:gd name="T61" fmla="*/ 40 h 370"/>
                <a:gd name="T62" fmla="*/ 356 w 839"/>
                <a:gd name="T63" fmla="*/ 24 h 370"/>
                <a:gd name="T64" fmla="*/ 471 w 839"/>
                <a:gd name="T65" fmla="*/ 11 h 370"/>
                <a:gd name="T66" fmla="*/ 557 w 839"/>
                <a:gd name="T67" fmla="*/ 5 h 370"/>
                <a:gd name="T68" fmla="*/ 615 w 839"/>
                <a:gd name="T69" fmla="*/ 1 h 370"/>
                <a:gd name="T70" fmla="*/ 656 w 839"/>
                <a:gd name="T71" fmla="*/ 2 h 370"/>
                <a:gd name="T72" fmla="*/ 682 w 839"/>
                <a:gd name="T73" fmla="*/ 10 h 370"/>
                <a:gd name="T74" fmla="*/ 706 w 839"/>
                <a:gd name="T75" fmla="*/ 25 h 370"/>
                <a:gd name="T76" fmla="*/ 727 w 839"/>
                <a:gd name="T77" fmla="*/ 47 h 370"/>
                <a:gd name="T78" fmla="*/ 762 w 839"/>
                <a:gd name="T79" fmla="*/ 99 h 370"/>
                <a:gd name="T80" fmla="*/ 808 w 839"/>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30" y="221"/>
                  </a:moveTo>
                  <a:lnTo>
                    <a:pt x="836" y="237"/>
                  </a:lnTo>
                  <a:lnTo>
                    <a:pt x="838" y="250"/>
                  </a:lnTo>
                  <a:lnTo>
                    <a:pt x="839" y="256"/>
                  </a:lnTo>
                  <a:lnTo>
                    <a:pt x="839" y="263"/>
                  </a:lnTo>
                  <a:lnTo>
                    <a:pt x="838" y="267"/>
                  </a:lnTo>
                  <a:lnTo>
                    <a:pt x="837" y="273"/>
                  </a:lnTo>
                  <a:lnTo>
                    <a:pt x="834" y="277"/>
                  </a:lnTo>
                  <a:lnTo>
                    <a:pt x="832" y="281"/>
                  </a:lnTo>
                  <a:lnTo>
                    <a:pt x="830" y="284"/>
                  </a:lnTo>
                  <a:lnTo>
                    <a:pt x="825" y="287"/>
                  </a:lnTo>
                  <a:lnTo>
                    <a:pt x="821" y="290"/>
                  </a:lnTo>
                  <a:lnTo>
                    <a:pt x="816" y="292"/>
                  </a:lnTo>
                  <a:lnTo>
                    <a:pt x="811" y="294"/>
                  </a:lnTo>
                  <a:lnTo>
                    <a:pt x="805" y="295"/>
                  </a:lnTo>
                  <a:lnTo>
                    <a:pt x="775" y="296"/>
                  </a:lnTo>
                  <a:lnTo>
                    <a:pt x="743" y="299"/>
                  </a:lnTo>
                  <a:lnTo>
                    <a:pt x="710" y="301"/>
                  </a:lnTo>
                  <a:lnTo>
                    <a:pt x="677" y="303"/>
                  </a:lnTo>
                  <a:lnTo>
                    <a:pt x="617" y="309"/>
                  </a:lnTo>
                  <a:lnTo>
                    <a:pt x="553" y="314"/>
                  </a:lnTo>
                  <a:lnTo>
                    <a:pt x="489" y="322"/>
                  </a:lnTo>
                  <a:lnTo>
                    <a:pt x="424" y="330"/>
                  </a:lnTo>
                  <a:lnTo>
                    <a:pt x="357" y="339"/>
                  </a:lnTo>
                  <a:lnTo>
                    <a:pt x="290" y="348"/>
                  </a:lnTo>
                  <a:lnTo>
                    <a:pt x="221" y="359"/>
                  </a:lnTo>
                  <a:lnTo>
                    <a:pt x="154" y="370"/>
                  </a:lnTo>
                  <a:lnTo>
                    <a:pt x="145" y="370"/>
                  </a:lnTo>
                  <a:lnTo>
                    <a:pt x="136" y="370"/>
                  </a:lnTo>
                  <a:lnTo>
                    <a:pt x="128" y="369"/>
                  </a:lnTo>
                  <a:lnTo>
                    <a:pt x="120" y="368"/>
                  </a:lnTo>
                  <a:lnTo>
                    <a:pt x="113" y="367"/>
                  </a:lnTo>
                  <a:lnTo>
                    <a:pt x="106" y="365"/>
                  </a:lnTo>
                  <a:lnTo>
                    <a:pt x="100" y="361"/>
                  </a:lnTo>
                  <a:lnTo>
                    <a:pt x="93" y="358"/>
                  </a:lnTo>
                  <a:lnTo>
                    <a:pt x="87" y="353"/>
                  </a:lnTo>
                  <a:lnTo>
                    <a:pt x="82" y="349"/>
                  </a:lnTo>
                  <a:lnTo>
                    <a:pt x="76" y="345"/>
                  </a:lnTo>
                  <a:lnTo>
                    <a:pt x="71" y="338"/>
                  </a:lnTo>
                  <a:lnTo>
                    <a:pt x="67" y="332"/>
                  </a:lnTo>
                  <a:lnTo>
                    <a:pt x="62" y="325"/>
                  </a:lnTo>
                  <a:lnTo>
                    <a:pt x="59" y="318"/>
                  </a:lnTo>
                  <a:lnTo>
                    <a:pt x="56" y="310"/>
                  </a:lnTo>
                  <a:lnTo>
                    <a:pt x="42" y="267"/>
                  </a:lnTo>
                  <a:lnTo>
                    <a:pt x="30" y="226"/>
                  </a:lnTo>
                  <a:lnTo>
                    <a:pt x="16" y="184"/>
                  </a:lnTo>
                  <a:lnTo>
                    <a:pt x="2" y="145"/>
                  </a:lnTo>
                  <a:lnTo>
                    <a:pt x="0" y="130"/>
                  </a:lnTo>
                  <a:lnTo>
                    <a:pt x="0" y="117"/>
                  </a:lnTo>
                  <a:lnTo>
                    <a:pt x="1" y="111"/>
                  </a:lnTo>
                  <a:lnTo>
                    <a:pt x="2" y="106"/>
                  </a:lnTo>
                  <a:lnTo>
                    <a:pt x="5" y="100"/>
                  </a:lnTo>
                  <a:lnTo>
                    <a:pt x="8" y="96"/>
                  </a:lnTo>
                  <a:lnTo>
                    <a:pt x="10" y="91"/>
                  </a:lnTo>
                  <a:lnTo>
                    <a:pt x="15" y="87"/>
                  </a:lnTo>
                  <a:lnTo>
                    <a:pt x="19" y="83"/>
                  </a:lnTo>
                  <a:lnTo>
                    <a:pt x="24" y="80"/>
                  </a:lnTo>
                  <a:lnTo>
                    <a:pt x="36" y="73"/>
                  </a:lnTo>
                  <a:lnTo>
                    <a:pt x="51" y="69"/>
                  </a:lnTo>
                  <a:lnTo>
                    <a:pt x="113" y="59"/>
                  </a:lnTo>
                  <a:lnTo>
                    <a:pt x="175" y="48"/>
                  </a:lnTo>
                  <a:lnTo>
                    <a:pt x="236" y="40"/>
                  </a:lnTo>
                  <a:lnTo>
                    <a:pt x="296" y="32"/>
                  </a:lnTo>
                  <a:lnTo>
                    <a:pt x="356" y="24"/>
                  </a:lnTo>
                  <a:lnTo>
                    <a:pt x="413" y="17"/>
                  </a:lnTo>
                  <a:lnTo>
                    <a:pt x="471" y="11"/>
                  </a:lnTo>
                  <a:lnTo>
                    <a:pt x="527" y="7"/>
                  </a:lnTo>
                  <a:lnTo>
                    <a:pt x="557" y="5"/>
                  </a:lnTo>
                  <a:lnTo>
                    <a:pt x="586" y="4"/>
                  </a:lnTo>
                  <a:lnTo>
                    <a:pt x="615" y="1"/>
                  </a:lnTo>
                  <a:lnTo>
                    <a:pt x="642" y="0"/>
                  </a:lnTo>
                  <a:lnTo>
                    <a:pt x="656" y="2"/>
                  </a:lnTo>
                  <a:lnTo>
                    <a:pt x="668" y="6"/>
                  </a:lnTo>
                  <a:lnTo>
                    <a:pt x="682" y="10"/>
                  </a:lnTo>
                  <a:lnTo>
                    <a:pt x="693" y="17"/>
                  </a:lnTo>
                  <a:lnTo>
                    <a:pt x="706" y="25"/>
                  </a:lnTo>
                  <a:lnTo>
                    <a:pt x="717" y="35"/>
                  </a:lnTo>
                  <a:lnTo>
                    <a:pt x="727"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2" name="Freeform 94"/>
            <p:cNvSpPr>
              <a:spLocks/>
            </p:cNvSpPr>
            <p:nvPr userDrawn="1"/>
          </p:nvSpPr>
          <p:spPr bwMode="auto">
            <a:xfrm>
              <a:off x="3207" y="1471"/>
              <a:ext cx="119" cy="53"/>
            </a:xfrm>
            <a:custGeom>
              <a:avLst/>
              <a:gdLst>
                <a:gd name="T0" fmla="*/ 835 w 838"/>
                <a:gd name="T1" fmla="*/ 237 h 370"/>
                <a:gd name="T2" fmla="*/ 838 w 838"/>
                <a:gd name="T3" fmla="*/ 256 h 370"/>
                <a:gd name="T4" fmla="*/ 837 w 838"/>
                <a:gd name="T5" fmla="*/ 267 h 370"/>
                <a:gd name="T6" fmla="*/ 835 w 838"/>
                <a:gd name="T7" fmla="*/ 277 h 370"/>
                <a:gd name="T8" fmla="*/ 829 w 838"/>
                <a:gd name="T9" fmla="*/ 284 h 370"/>
                <a:gd name="T10" fmla="*/ 820 w 838"/>
                <a:gd name="T11" fmla="*/ 289 h 370"/>
                <a:gd name="T12" fmla="*/ 810 w 838"/>
                <a:gd name="T13" fmla="*/ 294 h 370"/>
                <a:gd name="T14" fmla="*/ 774 w 838"/>
                <a:gd name="T15" fmla="*/ 296 h 370"/>
                <a:gd name="T16" fmla="*/ 710 w 838"/>
                <a:gd name="T17" fmla="*/ 301 h 370"/>
                <a:gd name="T18" fmla="*/ 616 w 838"/>
                <a:gd name="T19" fmla="*/ 308 h 370"/>
                <a:gd name="T20" fmla="*/ 488 w 838"/>
                <a:gd name="T21" fmla="*/ 322 h 370"/>
                <a:gd name="T22" fmla="*/ 356 w 838"/>
                <a:gd name="T23" fmla="*/ 339 h 370"/>
                <a:gd name="T24" fmla="*/ 222 w 838"/>
                <a:gd name="T25" fmla="*/ 359 h 370"/>
                <a:gd name="T26" fmla="*/ 144 w 838"/>
                <a:gd name="T27" fmla="*/ 370 h 370"/>
                <a:gd name="T28" fmla="*/ 127 w 838"/>
                <a:gd name="T29" fmla="*/ 370 h 370"/>
                <a:gd name="T30" fmla="*/ 113 w 838"/>
                <a:gd name="T31" fmla="*/ 367 h 370"/>
                <a:gd name="T32" fmla="*/ 99 w 838"/>
                <a:gd name="T33" fmla="*/ 361 h 370"/>
                <a:gd name="T34" fmla="*/ 87 w 838"/>
                <a:gd name="T35" fmla="*/ 353 h 370"/>
                <a:gd name="T36" fmla="*/ 75 w 838"/>
                <a:gd name="T37" fmla="*/ 344 h 370"/>
                <a:gd name="T38" fmla="*/ 66 w 838"/>
                <a:gd name="T39" fmla="*/ 332 h 370"/>
                <a:gd name="T40" fmla="*/ 58 w 838"/>
                <a:gd name="T41" fmla="*/ 317 h 370"/>
                <a:gd name="T42" fmla="*/ 41 w 838"/>
                <a:gd name="T43" fmla="*/ 267 h 370"/>
                <a:gd name="T44" fmla="*/ 15 w 838"/>
                <a:gd name="T45" fmla="*/ 184 h 370"/>
                <a:gd name="T46" fmla="*/ 0 w 838"/>
                <a:gd name="T47" fmla="*/ 130 h 370"/>
                <a:gd name="T48" fmla="*/ 1 w 838"/>
                <a:gd name="T49" fmla="*/ 111 h 370"/>
                <a:gd name="T50" fmla="*/ 4 w 838"/>
                <a:gd name="T51" fmla="*/ 100 h 370"/>
                <a:gd name="T52" fmla="*/ 10 w 838"/>
                <a:gd name="T53" fmla="*/ 91 h 370"/>
                <a:gd name="T54" fmla="*/ 19 w 838"/>
                <a:gd name="T55" fmla="*/ 83 h 370"/>
                <a:gd name="T56" fmla="*/ 36 w 838"/>
                <a:gd name="T57" fmla="*/ 73 h 370"/>
                <a:gd name="T58" fmla="*/ 113 w 838"/>
                <a:gd name="T59" fmla="*/ 58 h 370"/>
                <a:gd name="T60" fmla="*/ 236 w 838"/>
                <a:gd name="T61" fmla="*/ 39 h 370"/>
                <a:gd name="T62" fmla="*/ 355 w 838"/>
                <a:gd name="T63" fmla="*/ 24 h 370"/>
                <a:gd name="T64" fmla="*/ 470 w 838"/>
                <a:gd name="T65" fmla="*/ 12 h 370"/>
                <a:gd name="T66" fmla="*/ 557 w 838"/>
                <a:gd name="T67" fmla="*/ 4 h 370"/>
                <a:gd name="T68" fmla="*/ 615 w 838"/>
                <a:gd name="T69" fmla="*/ 1 h 370"/>
                <a:gd name="T70" fmla="*/ 655 w 838"/>
                <a:gd name="T71" fmla="*/ 2 h 370"/>
                <a:gd name="T72" fmla="*/ 681 w 838"/>
                <a:gd name="T73" fmla="*/ 10 h 370"/>
                <a:gd name="T74" fmla="*/ 705 w 838"/>
                <a:gd name="T75" fmla="*/ 25 h 370"/>
                <a:gd name="T76" fmla="*/ 727 w 838"/>
                <a:gd name="T77" fmla="*/ 47 h 370"/>
                <a:gd name="T78" fmla="*/ 762 w 838"/>
                <a:gd name="T79" fmla="*/ 99 h 370"/>
                <a:gd name="T80" fmla="*/ 808 w 838"/>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8" h="370">
                  <a:moveTo>
                    <a:pt x="829" y="221"/>
                  </a:moveTo>
                  <a:lnTo>
                    <a:pt x="835" y="237"/>
                  </a:lnTo>
                  <a:lnTo>
                    <a:pt x="837" y="250"/>
                  </a:lnTo>
                  <a:lnTo>
                    <a:pt x="838" y="256"/>
                  </a:lnTo>
                  <a:lnTo>
                    <a:pt x="838" y="262"/>
                  </a:lnTo>
                  <a:lnTo>
                    <a:pt x="837" y="267"/>
                  </a:lnTo>
                  <a:lnTo>
                    <a:pt x="836" y="272"/>
                  </a:lnTo>
                  <a:lnTo>
                    <a:pt x="835" y="277"/>
                  </a:lnTo>
                  <a:lnTo>
                    <a:pt x="832" y="280"/>
                  </a:lnTo>
                  <a:lnTo>
                    <a:pt x="829" y="284"/>
                  </a:lnTo>
                  <a:lnTo>
                    <a:pt x="825" y="287"/>
                  </a:lnTo>
                  <a:lnTo>
                    <a:pt x="820" y="289"/>
                  </a:lnTo>
                  <a:lnTo>
                    <a:pt x="816" y="292"/>
                  </a:lnTo>
                  <a:lnTo>
                    <a:pt x="810" y="294"/>
                  </a:lnTo>
                  <a:lnTo>
                    <a:pt x="804" y="295"/>
                  </a:lnTo>
                  <a:lnTo>
                    <a:pt x="774" y="296"/>
                  </a:lnTo>
                  <a:lnTo>
                    <a:pt x="742" y="298"/>
                  </a:lnTo>
                  <a:lnTo>
                    <a:pt x="710" y="301"/>
                  </a:lnTo>
                  <a:lnTo>
                    <a:pt x="677" y="303"/>
                  </a:lnTo>
                  <a:lnTo>
                    <a:pt x="616" y="308"/>
                  </a:lnTo>
                  <a:lnTo>
                    <a:pt x="553" y="314"/>
                  </a:lnTo>
                  <a:lnTo>
                    <a:pt x="488" y="322"/>
                  </a:lnTo>
                  <a:lnTo>
                    <a:pt x="423" y="330"/>
                  </a:lnTo>
                  <a:lnTo>
                    <a:pt x="356" y="339"/>
                  </a:lnTo>
                  <a:lnTo>
                    <a:pt x="290" y="348"/>
                  </a:lnTo>
                  <a:lnTo>
                    <a:pt x="222" y="359"/>
                  </a:lnTo>
                  <a:lnTo>
                    <a:pt x="153" y="370"/>
                  </a:lnTo>
                  <a:lnTo>
                    <a:pt x="144" y="370"/>
                  </a:lnTo>
                  <a:lnTo>
                    <a:pt x="135" y="370"/>
                  </a:lnTo>
                  <a:lnTo>
                    <a:pt x="127" y="370"/>
                  </a:lnTo>
                  <a:lnTo>
                    <a:pt x="119" y="368"/>
                  </a:lnTo>
                  <a:lnTo>
                    <a:pt x="113" y="367"/>
                  </a:lnTo>
                  <a:lnTo>
                    <a:pt x="106" y="364"/>
                  </a:lnTo>
                  <a:lnTo>
                    <a:pt x="99" y="361"/>
                  </a:lnTo>
                  <a:lnTo>
                    <a:pt x="92" y="358"/>
                  </a:lnTo>
                  <a:lnTo>
                    <a:pt x="87" y="353"/>
                  </a:lnTo>
                  <a:lnTo>
                    <a:pt x="81" y="349"/>
                  </a:lnTo>
                  <a:lnTo>
                    <a:pt x="75" y="344"/>
                  </a:lnTo>
                  <a:lnTo>
                    <a:pt x="71" y="339"/>
                  </a:lnTo>
                  <a:lnTo>
                    <a:pt x="66" y="332"/>
                  </a:lnTo>
                  <a:lnTo>
                    <a:pt x="62" y="325"/>
                  </a:lnTo>
                  <a:lnTo>
                    <a:pt x="58" y="317"/>
                  </a:lnTo>
                  <a:lnTo>
                    <a:pt x="55" y="309"/>
                  </a:lnTo>
                  <a:lnTo>
                    <a:pt x="41" y="267"/>
                  </a:lnTo>
                  <a:lnTo>
                    <a:pt x="29" y="225"/>
                  </a:lnTo>
                  <a:lnTo>
                    <a:pt x="15" y="184"/>
                  </a:lnTo>
                  <a:lnTo>
                    <a:pt x="2" y="145"/>
                  </a:lnTo>
                  <a:lnTo>
                    <a:pt x="0" y="130"/>
                  </a:lnTo>
                  <a:lnTo>
                    <a:pt x="0" y="117"/>
                  </a:lnTo>
                  <a:lnTo>
                    <a:pt x="1" y="111"/>
                  </a:lnTo>
                  <a:lnTo>
                    <a:pt x="2" y="105"/>
                  </a:lnTo>
                  <a:lnTo>
                    <a:pt x="4" y="100"/>
                  </a:lnTo>
                  <a:lnTo>
                    <a:pt x="6" y="95"/>
                  </a:lnTo>
                  <a:lnTo>
                    <a:pt x="10" y="91"/>
                  </a:lnTo>
                  <a:lnTo>
                    <a:pt x="14" y="86"/>
                  </a:lnTo>
                  <a:lnTo>
                    <a:pt x="19" y="83"/>
                  </a:lnTo>
                  <a:lnTo>
                    <a:pt x="23" y="80"/>
                  </a:lnTo>
                  <a:lnTo>
                    <a:pt x="36" y="73"/>
                  </a:lnTo>
                  <a:lnTo>
                    <a:pt x="50" y="68"/>
                  </a:lnTo>
                  <a:lnTo>
                    <a:pt x="113" y="58"/>
                  </a:lnTo>
                  <a:lnTo>
                    <a:pt x="175" y="48"/>
                  </a:lnTo>
                  <a:lnTo>
                    <a:pt x="236" y="39"/>
                  </a:lnTo>
                  <a:lnTo>
                    <a:pt x="295" y="31"/>
                  </a:lnTo>
                  <a:lnTo>
                    <a:pt x="355" y="24"/>
                  </a:lnTo>
                  <a:lnTo>
                    <a:pt x="414" y="18"/>
                  </a:lnTo>
                  <a:lnTo>
                    <a:pt x="470" y="12"/>
                  </a:lnTo>
                  <a:lnTo>
                    <a:pt x="527" y="7"/>
                  </a:lnTo>
                  <a:lnTo>
                    <a:pt x="557" y="4"/>
                  </a:lnTo>
                  <a:lnTo>
                    <a:pt x="587" y="3"/>
                  </a:lnTo>
                  <a:lnTo>
                    <a:pt x="615" y="1"/>
                  </a:lnTo>
                  <a:lnTo>
                    <a:pt x="642" y="0"/>
                  </a:lnTo>
                  <a:lnTo>
                    <a:pt x="655" y="2"/>
                  </a:lnTo>
                  <a:lnTo>
                    <a:pt x="668" y="6"/>
                  </a:lnTo>
                  <a:lnTo>
                    <a:pt x="681" y="10"/>
                  </a:lnTo>
                  <a:lnTo>
                    <a:pt x="693" y="17"/>
                  </a:lnTo>
                  <a:lnTo>
                    <a:pt x="705" y="25"/>
                  </a:lnTo>
                  <a:lnTo>
                    <a:pt x="716" y="35"/>
                  </a:lnTo>
                  <a:lnTo>
                    <a:pt x="727" y="47"/>
                  </a:lnTo>
                  <a:lnTo>
                    <a:pt x="738" y="61"/>
                  </a:lnTo>
                  <a:lnTo>
                    <a:pt x="762" y="99"/>
                  </a:lnTo>
                  <a:lnTo>
                    <a:pt x="785" y="138"/>
                  </a:lnTo>
                  <a:lnTo>
                    <a:pt x="808" y="178"/>
                  </a:lnTo>
                  <a:lnTo>
                    <a:pt x="829"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3" name="Freeform 95"/>
            <p:cNvSpPr>
              <a:spLocks/>
            </p:cNvSpPr>
            <p:nvPr userDrawn="1"/>
          </p:nvSpPr>
          <p:spPr bwMode="auto">
            <a:xfrm>
              <a:off x="2821" y="1737"/>
              <a:ext cx="89" cy="83"/>
            </a:xfrm>
            <a:custGeom>
              <a:avLst/>
              <a:gdLst>
                <a:gd name="T0" fmla="*/ 617 w 625"/>
                <a:gd name="T1" fmla="*/ 246 h 578"/>
                <a:gd name="T2" fmla="*/ 624 w 625"/>
                <a:gd name="T3" fmla="*/ 269 h 578"/>
                <a:gd name="T4" fmla="*/ 625 w 625"/>
                <a:gd name="T5" fmla="*/ 282 h 578"/>
                <a:gd name="T6" fmla="*/ 623 w 625"/>
                <a:gd name="T7" fmla="*/ 295 h 578"/>
                <a:gd name="T8" fmla="*/ 619 w 625"/>
                <a:gd name="T9" fmla="*/ 306 h 578"/>
                <a:gd name="T10" fmla="*/ 612 w 625"/>
                <a:gd name="T11" fmla="*/ 316 h 578"/>
                <a:gd name="T12" fmla="*/ 603 w 625"/>
                <a:gd name="T13" fmla="*/ 326 h 578"/>
                <a:gd name="T14" fmla="*/ 567 w 625"/>
                <a:gd name="T15" fmla="*/ 346 h 578"/>
                <a:gd name="T16" fmla="*/ 508 w 625"/>
                <a:gd name="T17" fmla="*/ 379 h 578"/>
                <a:gd name="T18" fmla="*/ 452 w 625"/>
                <a:gd name="T19" fmla="*/ 410 h 578"/>
                <a:gd name="T20" fmla="*/ 399 w 625"/>
                <a:gd name="T21" fmla="*/ 443 h 578"/>
                <a:gd name="T22" fmla="*/ 327 w 625"/>
                <a:gd name="T23" fmla="*/ 490 h 578"/>
                <a:gd name="T24" fmla="*/ 266 w 625"/>
                <a:gd name="T25" fmla="*/ 535 h 578"/>
                <a:gd name="T26" fmla="*/ 232 w 625"/>
                <a:gd name="T27" fmla="*/ 563 h 578"/>
                <a:gd name="T28" fmla="*/ 214 w 625"/>
                <a:gd name="T29" fmla="*/ 577 h 578"/>
                <a:gd name="T30" fmla="*/ 206 w 625"/>
                <a:gd name="T31" fmla="*/ 578 h 578"/>
                <a:gd name="T32" fmla="*/ 194 w 625"/>
                <a:gd name="T33" fmla="*/ 577 h 578"/>
                <a:gd name="T34" fmla="*/ 175 w 625"/>
                <a:gd name="T35" fmla="*/ 566 h 578"/>
                <a:gd name="T36" fmla="*/ 153 w 625"/>
                <a:gd name="T37" fmla="*/ 547 h 578"/>
                <a:gd name="T38" fmla="*/ 110 w 625"/>
                <a:gd name="T39" fmla="*/ 493 h 578"/>
                <a:gd name="T40" fmla="*/ 52 w 625"/>
                <a:gd name="T41" fmla="*/ 410 h 578"/>
                <a:gd name="T42" fmla="*/ 15 w 625"/>
                <a:gd name="T43" fmla="*/ 350 h 578"/>
                <a:gd name="T44" fmla="*/ 4 w 625"/>
                <a:gd name="T45" fmla="*/ 320 h 578"/>
                <a:gd name="T46" fmla="*/ 0 w 625"/>
                <a:gd name="T47" fmla="*/ 296 h 578"/>
                <a:gd name="T48" fmla="*/ 2 w 625"/>
                <a:gd name="T49" fmla="*/ 277 h 578"/>
                <a:gd name="T50" fmla="*/ 21 w 625"/>
                <a:gd name="T51" fmla="*/ 254 h 578"/>
                <a:gd name="T52" fmla="*/ 58 w 625"/>
                <a:gd name="T53" fmla="*/ 224 h 578"/>
                <a:gd name="T54" fmla="*/ 124 w 625"/>
                <a:gd name="T55" fmla="*/ 176 h 578"/>
                <a:gd name="T56" fmla="*/ 202 w 625"/>
                <a:gd name="T57" fmla="*/ 125 h 578"/>
                <a:gd name="T58" fmla="*/ 257 w 625"/>
                <a:gd name="T59" fmla="*/ 92 h 578"/>
                <a:gd name="T60" fmla="*/ 317 w 625"/>
                <a:gd name="T61" fmla="*/ 57 h 578"/>
                <a:gd name="T62" fmla="*/ 380 w 625"/>
                <a:gd name="T63" fmla="*/ 22 h 578"/>
                <a:gd name="T64" fmla="*/ 421 w 625"/>
                <a:gd name="T65" fmla="*/ 2 h 578"/>
                <a:gd name="T66" fmla="*/ 434 w 625"/>
                <a:gd name="T67" fmla="*/ 0 h 578"/>
                <a:gd name="T68" fmla="*/ 448 w 625"/>
                <a:gd name="T69" fmla="*/ 0 h 578"/>
                <a:gd name="T70" fmla="*/ 460 w 625"/>
                <a:gd name="T71" fmla="*/ 3 h 578"/>
                <a:gd name="T72" fmla="*/ 473 w 625"/>
                <a:gd name="T73" fmla="*/ 9 h 578"/>
                <a:gd name="T74" fmla="*/ 484 w 625"/>
                <a:gd name="T75" fmla="*/ 18 h 578"/>
                <a:gd name="T76" fmla="*/ 501 w 625"/>
                <a:gd name="T77" fmla="*/ 36 h 578"/>
                <a:gd name="T78" fmla="*/ 523 w 625"/>
                <a:gd name="T79" fmla="*/ 74 h 578"/>
                <a:gd name="T80" fmla="*/ 547 w 625"/>
                <a:gd name="T81" fmla="*/ 120 h 578"/>
                <a:gd name="T82" fmla="*/ 572 w 625"/>
                <a:gd name="T83" fmla="*/ 164 h 578"/>
                <a:gd name="T84" fmla="*/ 597 w 625"/>
                <a:gd name="T85" fmla="*/ 20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5" h="578">
                  <a:moveTo>
                    <a:pt x="609" y="230"/>
                  </a:moveTo>
                  <a:lnTo>
                    <a:pt x="617" y="246"/>
                  </a:lnTo>
                  <a:lnTo>
                    <a:pt x="622" y="262"/>
                  </a:lnTo>
                  <a:lnTo>
                    <a:pt x="624" y="269"/>
                  </a:lnTo>
                  <a:lnTo>
                    <a:pt x="624" y="276"/>
                  </a:lnTo>
                  <a:lnTo>
                    <a:pt x="625" y="282"/>
                  </a:lnTo>
                  <a:lnTo>
                    <a:pt x="624" y="289"/>
                  </a:lnTo>
                  <a:lnTo>
                    <a:pt x="623" y="295"/>
                  </a:lnTo>
                  <a:lnTo>
                    <a:pt x="622" y="300"/>
                  </a:lnTo>
                  <a:lnTo>
                    <a:pt x="619" y="306"/>
                  </a:lnTo>
                  <a:lnTo>
                    <a:pt x="616" y="311"/>
                  </a:lnTo>
                  <a:lnTo>
                    <a:pt x="612" y="316"/>
                  </a:lnTo>
                  <a:lnTo>
                    <a:pt x="608" y="320"/>
                  </a:lnTo>
                  <a:lnTo>
                    <a:pt x="603" y="326"/>
                  </a:lnTo>
                  <a:lnTo>
                    <a:pt x="598" y="329"/>
                  </a:lnTo>
                  <a:lnTo>
                    <a:pt x="567" y="346"/>
                  </a:lnTo>
                  <a:lnTo>
                    <a:pt x="537" y="362"/>
                  </a:lnTo>
                  <a:lnTo>
                    <a:pt x="508" y="379"/>
                  </a:lnTo>
                  <a:lnTo>
                    <a:pt x="479" y="394"/>
                  </a:lnTo>
                  <a:lnTo>
                    <a:pt x="452" y="410"/>
                  </a:lnTo>
                  <a:lnTo>
                    <a:pt x="425" y="427"/>
                  </a:lnTo>
                  <a:lnTo>
                    <a:pt x="399" y="443"/>
                  </a:lnTo>
                  <a:lnTo>
                    <a:pt x="374" y="458"/>
                  </a:lnTo>
                  <a:lnTo>
                    <a:pt x="327" y="490"/>
                  </a:lnTo>
                  <a:lnTo>
                    <a:pt x="285" y="520"/>
                  </a:lnTo>
                  <a:lnTo>
                    <a:pt x="266" y="535"/>
                  </a:lnTo>
                  <a:lnTo>
                    <a:pt x="248" y="549"/>
                  </a:lnTo>
                  <a:lnTo>
                    <a:pt x="232" y="563"/>
                  </a:lnTo>
                  <a:lnTo>
                    <a:pt x="217" y="576"/>
                  </a:lnTo>
                  <a:lnTo>
                    <a:pt x="214" y="577"/>
                  </a:lnTo>
                  <a:lnTo>
                    <a:pt x="211" y="578"/>
                  </a:lnTo>
                  <a:lnTo>
                    <a:pt x="206" y="578"/>
                  </a:lnTo>
                  <a:lnTo>
                    <a:pt x="203" y="578"/>
                  </a:lnTo>
                  <a:lnTo>
                    <a:pt x="194" y="577"/>
                  </a:lnTo>
                  <a:lnTo>
                    <a:pt x="185" y="573"/>
                  </a:lnTo>
                  <a:lnTo>
                    <a:pt x="175" y="566"/>
                  </a:lnTo>
                  <a:lnTo>
                    <a:pt x="164" y="557"/>
                  </a:lnTo>
                  <a:lnTo>
                    <a:pt x="153" y="547"/>
                  </a:lnTo>
                  <a:lnTo>
                    <a:pt x="141" y="533"/>
                  </a:lnTo>
                  <a:lnTo>
                    <a:pt x="110" y="493"/>
                  </a:lnTo>
                  <a:lnTo>
                    <a:pt x="80" y="452"/>
                  </a:lnTo>
                  <a:lnTo>
                    <a:pt x="52" y="410"/>
                  </a:lnTo>
                  <a:lnTo>
                    <a:pt x="24" y="366"/>
                  </a:lnTo>
                  <a:lnTo>
                    <a:pt x="15" y="350"/>
                  </a:lnTo>
                  <a:lnTo>
                    <a:pt x="9" y="334"/>
                  </a:lnTo>
                  <a:lnTo>
                    <a:pt x="4" y="320"/>
                  </a:lnTo>
                  <a:lnTo>
                    <a:pt x="1" y="307"/>
                  </a:lnTo>
                  <a:lnTo>
                    <a:pt x="0" y="296"/>
                  </a:lnTo>
                  <a:lnTo>
                    <a:pt x="0" y="286"/>
                  </a:lnTo>
                  <a:lnTo>
                    <a:pt x="2" y="277"/>
                  </a:lnTo>
                  <a:lnTo>
                    <a:pt x="5" y="269"/>
                  </a:lnTo>
                  <a:lnTo>
                    <a:pt x="21" y="254"/>
                  </a:lnTo>
                  <a:lnTo>
                    <a:pt x="39" y="240"/>
                  </a:lnTo>
                  <a:lnTo>
                    <a:pt x="58" y="224"/>
                  </a:lnTo>
                  <a:lnTo>
                    <a:pt x="79" y="208"/>
                  </a:lnTo>
                  <a:lnTo>
                    <a:pt x="124" y="176"/>
                  </a:lnTo>
                  <a:lnTo>
                    <a:pt x="175" y="142"/>
                  </a:lnTo>
                  <a:lnTo>
                    <a:pt x="202" y="125"/>
                  </a:lnTo>
                  <a:lnTo>
                    <a:pt x="229" y="108"/>
                  </a:lnTo>
                  <a:lnTo>
                    <a:pt x="257" y="92"/>
                  </a:lnTo>
                  <a:lnTo>
                    <a:pt x="286" y="74"/>
                  </a:lnTo>
                  <a:lnTo>
                    <a:pt x="317" y="57"/>
                  </a:lnTo>
                  <a:lnTo>
                    <a:pt x="348" y="39"/>
                  </a:lnTo>
                  <a:lnTo>
                    <a:pt x="380" y="22"/>
                  </a:lnTo>
                  <a:lnTo>
                    <a:pt x="413" y="4"/>
                  </a:lnTo>
                  <a:lnTo>
                    <a:pt x="421" y="2"/>
                  </a:lnTo>
                  <a:lnTo>
                    <a:pt x="427" y="1"/>
                  </a:lnTo>
                  <a:lnTo>
                    <a:pt x="434" y="0"/>
                  </a:lnTo>
                  <a:lnTo>
                    <a:pt x="441" y="0"/>
                  </a:lnTo>
                  <a:lnTo>
                    <a:pt x="448" y="0"/>
                  </a:lnTo>
                  <a:lnTo>
                    <a:pt x="454" y="1"/>
                  </a:lnTo>
                  <a:lnTo>
                    <a:pt x="460" y="3"/>
                  </a:lnTo>
                  <a:lnTo>
                    <a:pt x="467" y="5"/>
                  </a:lnTo>
                  <a:lnTo>
                    <a:pt x="473" y="9"/>
                  </a:lnTo>
                  <a:lnTo>
                    <a:pt x="478" y="13"/>
                  </a:lnTo>
                  <a:lnTo>
                    <a:pt x="484" y="18"/>
                  </a:lnTo>
                  <a:lnTo>
                    <a:pt x="489" y="23"/>
                  </a:lnTo>
                  <a:lnTo>
                    <a:pt x="501" y="36"/>
                  </a:lnTo>
                  <a:lnTo>
                    <a:pt x="511" y="51"/>
                  </a:lnTo>
                  <a:lnTo>
                    <a:pt x="523" y="74"/>
                  </a:lnTo>
                  <a:lnTo>
                    <a:pt x="535" y="97"/>
                  </a:lnTo>
                  <a:lnTo>
                    <a:pt x="547" y="120"/>
                  </a:lnTo>
                  <a:lnTo>
                    <a:pt x="559" y="142"/>
                  </a:lnTo>
                  <a:lnTo>
                    <a:pt x="572" y="164"/>
                  </a:lnTo>
                  <a:lnTo>
                    <a:pt x="584" y="186"/>
                  </a:lnTo>
                  <a:lnTo>
                    <a:pt x="597" y="208"/>
                  </a:lnTo>
                  <a:lnTo>
                    <a:pt x="60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4" name="Freeform 96"/>
            <p:cNvSpPr>
              <a:spLocks/>
            </p:cNvSpPr>
            <p:nvPr userDrawn="1"/>
          </p:nvSpPr>
          <p:spPr bwMode="auto">
            <a:xfrm>
              <a:off x="2934" y="1672"/>
              <a:ext cx="125" cy="87"/>
            </a:xfrm>
            <a:custGeom>
              <a:avLst/>
              <a:gdLst>
                <a:gd name="T0" fmla="*/ 878 w 879"/>
                <a:gd name="T1" fmla="*/ 260 h 612"/>
                <a:gd name="T2" fmla="*/ 879 w 879"/>
                <a:gd name="T3" fmla="*/ 277 h 612"/>
                <a:gd name="T4" fmla="*/ 879 w 879"/>
                <a:gd name="T5" fmla="*/ 293 h 612"/>
                <a:gd name="T6" fmla="*/ 876 w 879"/>
                <a:gd name="T7" fmla="*/ 307 h 612"/>
                <a:gd name="T8" fmla="*/ 870 w 879"/>
                <a:gd name="T9" fmla="*/ 320 h 612"/>
                <a:gd name="T10" fmla="*/ 862 w 879"/>
                <a:gd name="T11" fmla="*/ 331 h 612"/>
                <a:gd name="T12" fmla="*/ 851 w 879"/>
                <a:gd name="T13" fmla="*/ 342 h 612"/>
                <a:gd name="T14" fmla="*/ 838 w 879"/>
                <a:gd name="T15" fmla="*/ 350 h 612"/>
                <a:gd name="T16" fmla="*/ 749 w 879"/>
                <a:gd name="T17" fmla="*/ 384 h 612"/>
                <a:gd name="T18" fmla="*/ 588 w 879"/>
                <a:gd name="T19" fmla="*/ 445 h 612"/>
                <a:gd name="T20" fmla="*/ 431 w 879"/>
                <a:gd name="T21" fmla="*/ 508 h 612"/>
                <a:gd name="T22" fmla="*/ 281 w 879"/>
                <a:gd name="T23" fmla="*/ 574 h 612"/>
                <a:gd name="T24" fmla="*/ 201 w 879"/>
                <a:gd name="T25" fmla="*/ 609 h 612"/>
                <a:gd name="T26" fmla="*/ 186 w 879"/>
                <a:gd name="T27" fmla="*/ 611 h 612"/>
                <a:gd name="T28" fmla="*/ 171 w 879"/>
                <a:gd name="T29" fmla="*/ 611 h 612"/>
                <a:gd name="T30" fmla="*/ 158 w 879"/>
                <a:gd name="T31" fmla="*/ 609 h 612"/>
                <a:gd name="T32" fmla="*/ 145 w 879"/>
                <a:gd name="T33" fmla="*/ 603 h 612"/>
                <a:gd name="T34" fmla="*/ 133 w 879"/>
                <a:gd name="T35" fmla="*/ 596 h 612"/>
                <a:gd name="T36" fmla="*/ 115 w 879"/>
                <a:gd name="T37" fmla="*/ 579 h 612"/>
                <a:gd name="T38" fmla="*/ 91 w 879"/>
                <a:gd name="T39" fmla="*/ 542 h 612"/>
                <a:gd name="T40" fmla="*/ 67 w 879"/>
                <a:gd name="T41" fmla="*/ 498 h 612"/>
                <a:gd name="T42" fmla="*/ 44 w 879"/>
                <a:gd name="T43" fmla="*/ 452 h 612"/>
                <a:gd name="T44" fmla="*/ 20 w 879"/>
                <a:gd name="T45" fmla="*/ 407 h 612"/>
                <a:gd name="T46" fmla="*/ 6 w 879"/>
                <a:gd name="T47" fmla="*/ 375 h 612"/>
                <a:gd name="T48" fmla="*/ 2 w 879"/>
                <a:gd name="T49" fmla="*/ 358 h 612"/>
                <a:gd name="T50" fmla="*/ 0 w 879"/>
                <a:gd name="T51" fmla="*/ 341 h 612"/>
                <a:gd name="T52" fmla="*/ 1 w 879"/>
                <a:gd name="T53" fmla="*/ 326 h 612"/>
                <a:gd name="T54" fmla="*/ 4 w 879"/>
                <a:gd name="T55" fmla="*/ 313 h 612"/>
                <a:gd name="T56" fmla="*/ 11 w 879"/>
                <a:gd name="T57" fmla="*/ 301 h 612"/>
                <a:gd name="T58" fmla="*/ 20 w 879"/>
                <a:gd name="T59" fmla="*/ 289 h 612"/>
                <a:gd name="T60" fmla="*/ 31 w 879"/>
                <a:gd name="T61" fmla="*/ 279 h 612"/>
                <a:gd name="T62" fmla="*/ 116 w 879"/>
                <a:gd name="T63" fmla="*/ 239 h 612"/>
                <a:gd name="T64" fmla="*/ 279 w 879"/>
                <a:gd name="T65" fmla="*/ 168 h 612"/>
                <a:gd name="T66" fmla="*/ 447 w 879"/>
                <a:gd name="T67" fmla="*/ 101 h 612"/>
                <a:gd name="T68" fmla="*/ 619 w 879"/>
                <a:gd name="T69" fmla="*/ 35 h 612"/>
                <a:gd name="T70" fmla="*/ 715 w 879"/>
                <a:gd name="T71" fmla="*/ 1 h 612"/>
                <a:gd name="T72" fmla="*/ 732 w 879"/>
                <a:gd name="T73" fmla="*/ 0 h 612"/>
                <a:gd name="T74" fmla="*/ 747 w 879"/>
                <a:gd name="T75" fmla="*/ 1 h 612"/>
                <a:gd name="T76" fmla="*/ 762 w 879"/>
                <a:gd name="T77" fmla="*/ 6 h 612"/>
                <a:gd name="T78" fmla="*/ 775 w 879"/>
                <a:gd name="T79" fmla="*/ 12 h 612"/>
                <a:gd name="T80" fmla="*/ 786 w 879"/>
                <a:gd name="T81" fmla="*/ 23 h 612"/>
                <a:gd name="T82" fmla="*/ 797 w 879"/>
                <a:gd name="T83" fmla="*/ 35 h 612"/>
                <a:gd name="T84" fmla="*/ 807 w 879"/>
                <a:gd name="T85" fmla="*/ 49 h 612"/>
                <a:gd name="T86" fmla="*/ 819 w 879"/>
                <a:gd name="T87" fmla="*/ 83 h 612"/>
                <a:gd name="T88" fmla="*/ 836 w 879"/>
                <a:gd name="T89" fmla="*/ 131 h 612"/>
                <a:gd name="T90" fmla="*/ 852 w 879"/>
                <a:gd name="T91" fmla="*/ 180 h 612"/>
                <a:gd name="T92" fmla="*/ 868 w 879"/>
                <a:gd name="T93" fmla="*/ 227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9" h="612">
                  <a:moveTo>
                    <a:pt x="876" y="251"/>
                  </a:moveTo>
                  <a:lnTo>
                    <a:pt x="878" y="260"/>
                  </a:lnTo>
                  <a:lnTo>
                    <a:pt x="879" y="269"/>
                  </a:lnTo>
                  <a:lnTo>
                    <a:pt x="879" y="277"/>
                  </a:lnTo>
                  <a:lnTo>
                    <a:pt x="879" y="285"/>
                  </a:lnTo>
                  <a:lnTo>
                    <a:pt x="879" y="293"/>
                  </a:lnTo>
                  <a:lnTo>
                    <a:pt x="878" y="301"/>
                  </a:lnTo>
                  <a:lnTo>
                    <a:pt x="876" y="307"/>
                  </a:lnTo>
                  <a:lnTo>
                    <a:pt x="873" y="314"/>
                  </a:lnTo>
                  <a:lnTo>
                    <a:pt x="870" y="320"/>
                  </a:lnTo>
                  <a:lnTo>
                    <a:pt x="867" y="325"/>
                  </a:lnTo>
                  <a:lnTo>
                    <a:pt x="862" y="331"/>
                  </a:lnTo>
                  <a:lnTo>
                    <a:pt x="856" y="337"/>
                  </a:lnTo>
                  <a:lnTo>
                    <a:pt x="851" y="342"/>
                  </a:lnTo>
                  <a:lnTo>
                    <a:pt x="845" y="347"/>
                  </a:lnTo>
                  <a:lnTo>
                    <a:pt x="838" y="350"/>
                  </a:lnTo>
                  <a:lnTo>
                    <a:pt x="830" y="354"/>
                  </a:lnTo>
                  <a:lnTo>
                    <a:pt x="749" y="384"/>
                  </a:lnTo>
                  <a:lnTo>
                    <a:pt x="668" y="414"/>
                  </a:lnTo>
                  <a:lnTo>
                    <a:pt x="588" y="445"/>
                  </a:lnTo>
                  <a:lnTo>
                    <a:pt x="509" y="477"/>
                  </a:lnTo>
                  <a:lnTo>
                    <a:pt x="431" y="508"/>
                  </a:lnTo>
                  <a:lnTo>
                    <a:pt x="355" y="541"/>
                  </a:lnTo>
                  <a:lnTo>
                    <a:pt x="281" y="574"/>
                  </a:lnTo>
                  <a:lnTo>
                    <a:pt x="207" y="607"/>
                  </a:lnTo>
                  <a:lnTo>
                    <a:pt x="201" y="609"/>
                  </a:lnTo>
                  <a:lnTo>
                    <a:pt x="193" y="610"/>
                  </a:lnTo>
                  <a:lnTo>
                    <a:pt x="186" y="611"/>
                  </a:lnTo>
                  <a:lnTo>
                    <a:pt x="178" y="612"/>
                  </a:lnTo>
                  <a:lnTo>
                    <a:pt x="171" y="611"/>
                  </a:lnTo>
                  <a:lnTo>
                    <a:pt x="165" y="610"/>
                  </a:lnTo>
                  <a:lnTo>
                    <a:pt x="158" y="609"/>
                  </a:lnTo>
                  <a:lnTo>
                    <a:pt x="151" y="607"/>
                  </a:lnTo>
                  <a:lnTo>
                    <a:pt x="145" y="603"/>
                  </a:lnTo>
                  <a:lnTo>
                    <a:pt x="139" y="600"/>
                  </a:lnTo>
                  <a:lnTo>
                    <a:pt x="133" y="596"/>
                  </a:lnTo>
                  <a:lnTo>
                    <a:pt x="127" y="590"/>
                  </a:lnTo>
                  <a:lnTo>
                    <a:pt x="115" y="579"/>
                  </a:lnTo>
                  <a:lnTo>
                    <a:pt x="104" y="564"/>
                  </a:lnTo>
                  <a:lnTo>
                    <a:pt x="91" y="542"/>
                  </a:lnTo>
                  <a:lnTo>
                    <a:pt x="80" y="520"/>
                  </a:lnTo>
                  <a:lnTo>
                    <a:pt x="67" y="498"/>
                  </a:lnTo>
                  <a:lnTo>
                    <a:pt x="55" y="476"/>
                  </a:lnTo>
                  <a:lnTo>
                    <a:pt x="44" y="452"/>
                  </a:lnTo>
                  <a:lnTo>
                    <a:pt x="32" y="430"/>
                  </a:lnTo>
                  <a:lnTo>
                    <a:pt x="20" y="407"/>
                  </a:lnTo>
                  <a:lnTo>
                    <a:pt x="9" y="384"/>
                  </a:lnTo>
                  <a:lnTo>
                    <a:pt x="6" y="375"/>
                  </a:lnTo>
                  <a:lnTo>
                    <a:pt x="3" y="366"/>
                  </a:lnTo>
                  <a:lnTo>
                    <a:pt x="2" y="358"/>
                  </a:lnTo>
                  <a:lnTo>
                    <a:pt x="1" y="349"/>
                  </a:lnTo>
                  <a:lnTo>
                    <a:pt x="0" y="341"/>
                  </a:lnTo>
                  <a:lnTo>
                    <a:pt x="0" y="333"/>
                  </a:lnTo>
                  <a:lnTo>
                    <a:pt x="1" y="326"/>
                  </a:lnTo>
                  <a:lnTo>
                    <a:pt x="2" y="320"/>
                  </a:lnTo>
                  <a:lnTo>
                    <a:pt x="4" y="313"/>
                  </a:lnTo>
                  <a:lnTo>
                    <a:pt x="8" y="306"/>
                  </a:lnTo>
                  <a:lnTo>
                    <a:pt x="11" y="301"/>
                  </a:lnTo>
                  <a:lnTo>
                    <a:pt x="16" y="295"/>
                  </a:lnTo>
                  <a:lnTo>
                    <a:pt x="20" y="289"/>
                  </a:lnTo>
                  <a:lnTo>
                    <a:pt x="26" y="284"/>
                  </a:lnTo>
                  <a:lnTo>
                    <a:pt x="31" y="279"/>
                  </a:lnTo>
                  <a:lnTo>
                    <a:pt x="39" y="275"/>
                  </a:lnTo>
                  <a:lnTo>
                    <a:pt x="116" y="239"/>
                  </a:lnTo>
                  <a:lnTo>
                    <a:pt x="196" y="203"/>
                  </a:lnTo>
                  <a:lnTo>
                    <a:pt x="279" y="168"/>
                  </a:lnTo>
                  <a:lnTo>
                    <a:pt x="362" y="135"/>
                  </a:lnTo>
                  <a:lnTo>
                    <a:pt x="447" y="101"/>
                  </a:lnTo>
                  <a:lnTo>
                    <a:pt x="532" y="67"/>
                  </a:lnTo>
                  <a:lnTo>
                    <a:pt x="619" y="35"/>
                  </a:lnTo>
                  <a:lnTo>
                    <a:pt x="706" y="4"/>
                  </a:lnTo>
                  <a:lnTo>
                    <a:pt x="715" y="1"/>
                  </a:lnTo>
                  <a:lnTo>
                    <a:pt x="723" y="1"/>
                  </a:lnTo>
                  <a:lnTo>
                    <a:pt x="732" y="0"/>
                  </a:lnTo>
                  <a:lnTo>
                    <a:pt x="740" y="0"/>
                  </a:lnTo>
                  <a:lnTo>
                    <a:pt x="747" y="1"/>
                  </a:lnTo>
                  <a:lnTo>
                    <a:pt x="755" y="4"/>
                  </a:lnTo>
                  <a:lnTo>
                    <a:pt x="762" y="6"/>
                  </a:lnTo>
                  <a:lnTo>
                    <a:pt x="768" y="9"/>
                  </a:lnTo>
                  <a:lnTo>
                    <a:pt x="775" y="12"/>
                  </a:lnTo>
                  <a:lnTo>
                    <a:pt x="781" y="17"/>
                  </a:lnTo>
                  <a:lnTo>
                    <a:pt x="786" y="23"/>
                  </a:lnTo>
                  <a:lnTo>
                    <a:pt x="792" y="28"/>
                  </a:lnTo>
                  <a:lnTo>
                    <a:pt x="797" y="35"/>
                  </a:lnTo>
                  <a:lnTo>
                    <a:pt x="802" y="42"/>
                  </a:lnTo>
                  <a:lnTo>
                    <a:pt x="807" y="49"/>
                  </a:lnTo>
                  <a:lnTo>
                    <a:pt x="811" y="58"/>
                  </a:lnTo>
                  <a:lnTo>
                    <a:pt x="819" y="83"/>
                  </a:lnTo>
                  <a:lnTo>
                    <a:pt x="827" y="107"/>
                  </a:lnTo>
                  <a:lnTo>
                    <a:pt x="836" y="131"/>
                  </a:lnTo>
                  <a:lnTo>
                    <a:pt x="844" y="155"/>
                  </a:lnTo>
                  <a:lnTo>
                    <a:pt x="852" y="180"/>
                  </a:lnTo>
                  <a:lnTo>
                    <a:pt x="860" y="203"/>
                  </a:lnTo>
                  <a:lnTo>
                    <a:pt x="868" y="227"/>
                  </a:lnTo>
                  <a:lnTo>
                    <a:pt x="876"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5" name="Freeform 97"/>
            <p:cNvSpPr>
              <a:spLocks/>
            </p:cNvSpPr>
            <p:nvPr userDrawn="1"/>
          </p:nvSpPr>
          <p:spPr bwMode="auto">
            <a:xfrm>
              <a:off x="3069" y="1639"/>
              <a:ext cx="117" cy="75"/>
            </a:xfrm>
            <a:custGeom>
              <a:avLst/>
              <a:gdLst>
                <a:gd name="T0" fmla="*/ 817 w 817"/>
                <a:gd name="T1" fmla="*/ 292 h 525"/>
                <a:gd name="T2" fmla="*/ 813 w 817"/>
                <a:gd name="T3" fmla="*/ 324 h 525"/>
                <a:gd name="T4" fmla="*/ 804 w 817"/>
                <a:gd name="T5" fmla="*/ 342 h 525"/>
                <a:gd name="T6" fmla="*/ 796 w 817"/>
                <a:gd name="T7" fmla="*/ 351 h 525"/>
                <a:gd name="T8" fmla="*/ 787 w 817"/>
                <a:gd name="T9" fmla="*/ 358 h 525"/>
                <a:gd name="T10" fmla="*/ 775 w 817"/>
                <a:gd name="T11" fmla="*/ 365 h 525"/>
                <a:gd name="T12" fmla="*/ 746 w 817"/>
                <a:gd name="T13" fmla="*/ 372 h 525"/>
                <a:gd name="T14" fmla="*/ 699 w 817"/>
                <a:gd name="T15" fmla="*/ 381 h 525"/>
                <a:gd name="T16" fmla="*/ 613 w 817"/>
                <a:gd name="T17" fmla="*/ 400 h 525"/>
                <a:gd name="T18" fmla="*/ 487 w 817"/>
                <a:gd name="T19" fmla="*/ 429 h 525"/>
                <a:gd name="T20" fmla="*/ 359 w 817"/>
                <a:gd name="T21" fmla="*/ 464 h 525"/>
                <a:gd name="T22" fmla="*/ 226 w 817"/>
                <a:gd name="T23" fmla="*/ 503 h 525"/>
                <a:gd name="T24" fmla="*/ 151 w 817"/>
                <a:gd name="T25" fmla="*/ 525 h 525"/>
                <a:gd name="T26" fmla="*/ 135 w 817"/>
                <a:gd name="T27" fmla="*/ 525 h 525"/>
                <a:gd name="T28" fmla="*/ 121 w 817"/>
                <a:gd name="T29" fmla="*/ 524 h 525"/>
                <a:gd name="T30" fmla="*/ 108 w 817"/>
                <a:gd name="T31" fmla="*/ 520 h 525"/>
                <a:gd name="T32" fmla="*/ 96 w 817"/>
                <a:gd name="T33" fmla="*/ 513 h 525"/>
                <a:gd name="T34" fmla="*/ 86 w 817"/>
                <a:gd name="T35" fmla="*/ 503 h 525"/>
                <a:gd name="T36" fmla="*/ 72 w 817"/>
                <a:gd name="T37" fmla="*/ 483 h 525"/>
                <a:gd name="T38" fmla="*/ 57 w 817"/>
                <a:gd name="T39" fmla="*/ 442 h 525"/>
                <a:gd name="T40" fmla="*/ 43 w 817"/>
                <a:gd name="T41" fmla="*/ 394 h 525"/>
                <a:gd name="T42" fmla="*/ 28 w 817"/>
                <a:gd name="T43" fmla="*/ 346 h 525"/>
                <a:gd name="T44" fmla="*/ 12 w 817"/>
                <a:gd name="T45" fmla="*/ 298 h 525"/>
                <a:gd name="T46" fmla="*/ 2 w 817"/>
                <a:gd name="T47" fmla="*/ 263 h 525"/>
                <a:gd name="T48" fmla="*/ 0 w 817"/>
                <a:gd name="T49" fmla="*/ 245 h 525"/>
                <a:gd name="T50" fmla="*/ 1 w 817"/>
                <a:gd name="T51" fmla="*/ 229 h 525"/>
                <a:gd name="T52" fmla="*/ 4 w 817"/>
                <a:gd name="T53" fmla="*/ 215 h 525"/>
                <a:gd name="T54" fmla="*/ 11 w 817"/>
                <a:gd name="T55" fmla="*/ 201 h 525"/>
                <a:gd name="T56" fmla="*/ 19 w 817"/>
                <a:gd name="T57" fmla="*/ 189 h 525"/>
                <a:gd name="T58" fmla="*/ 30 w 817"/>
                <a:gd name="T59" fmla="*/ 179 h 525"/>
                <a:gd name="T60" fmla="*/ 45 w 817"/>
                <a:gd name="T61" fmla="*/ 170 h 525"/>
                <a:gd name="T62" fmla="*/ 125 w 817"/>
                <a:gd name="T63" fmla="*/ 144 h 525"/>
                <a:gd name="T64" fmla="*/ 267 w 817"/>
                <a:gd name="T65" fmla="*/ 103 h 525"/>
                <a:gd name="T66" fmla="*/ 405 w 817"/>
                <a:gd name="T67" fmla="*/ 66 h 525"/>
                <a:gd name="T68" fmla="*/ 539 w 817"/>
                <a:gd name="T69" fmla="*/ 33 h 525"/>
                <a:gd name="T70" fmla="*/ 631 w 817"/>
                <a:gd name="T71" fmla="*/ 14 h 525"/>
                <a:gd name="T72" fmla="*/ 682 w 817"/>
                <a:gd name="T73" fmla="*/ 4 h 525"/>
                <a:gd name="T74" fmla="*/ 713 w 817"/>
                <a:gd name="T75" fmla="*/ 0 h 525"/>
                <a:gd name="T76" fmla="*/ 727 w 817"/>
                <a:gd name="T77" fmla="*/ 1 h 525"/>
                <a:gd name="T78" fmla="*/ 739 w 817"/>
                <a:gd name="T79" fmla="*/ 5 h 525"/>
                <a:gd name="T80" fmla="*/ 750 w 817"/>
                <a:gd name="T81" fmla="*/ 12 h 525"/>
                <a:gd name="T82" fmla="*/ 761 w 817"/>
                <a:gd name="T83" fmla="*/ 21 h 525"/>
                <a:gd name="T84" fmla="*/ 769 w 817"/>
                <a:gd name="T85" fmla="*/ 32 h 525"/>
                <a:gd name="T86" fmla="*/ 780 w 817"/>
                <a:gd name="T87" fmla="*/ 54 h 525"/>
                <a:gd name="T88" fmla="*/ 791 w 817"/>
                <a:gd name="T89" fmla="*/ 98 h 525"/>
                <a:gd name="T90" fmla="*/ 800 w 817"/>
                <a:gd name="T91" fmla="*/ 148 h 525"/>
                <a:gd name="T92" fmla="*/ 808 w 817"/>
                <a:gd name="T93" fmla="*/ 198 h 525"/>
                <a:gd name="T94" fmla="*/ 815 w 817"/>
                <a:gd name="T95" fmla="*/ 248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17" h="525">
                  <a:moveTo>
                    <a:pt x="817" y="274"/>
                  </a:moveTo>
                  <a:lnTo>
                    <a:pt x="817" y="292"/>
                  </a:lnTo>
                  <a:lnTo>
                    <a:pt x="816" y="309"/>
                  </a:lnTo>
                  <a:lnTo>
                    <a:pt x="813" y="324"/>
                  </a:lnTo>
                  <a:lnTo>
                    <a:pt x="807" y="336"/>
                  </a:lnTo>
                  <a:lnTo>
                    <a:pt x="804" y="342"/>
                  </a:lnTo>
                  <a:lnTo>
                    <a:pt x="800" y="346"/>
                  </a:lnTo>
                  <a:lnTo>
                    <a:pt x="796" y="351"/>
                  </a:lnTo>
                  <a:lnTo>
                    <a:pt x="791" y="355"/>
                  </a:lnTo>
                  <a:lnTo>
                    <a:pt x="787" y="358"/>
                  </a:lnTo>
                  <a:lnTo>
                    <a:pt x="781" y="362"/>
                  </a:lnTo>
                  <a:lnTo>
                    <a:pt x="775" y="365"/>
                  </a:lnTo>
                  <a:lnTo>
                    <a:pt x="769" y="367"/>
                  </a:lnTo>
                  <a:lnTo>
                    <a:pt x="746" y="372"/>
                  </a:lnTo>
                  <a:lnTo>
                    <a:pt x="722" y="376"/>
                  </a:lnTo>
                  <a:lnTo>
                    <a:pt x="699" y="381"/>
                  </a:lnTo>
                  <a:lnTo>
                    <a:pt x="674" y="386"/>
                  </a:lnTo>
                  <a:lnTo>
                    <a:pt x="613" y="400"/>
                  </a:lnTo>
                  <a:lnTo>
                    <a:pt x="551" y="414"/>
                  </a:lnTo>
                  <a:lnTo>
                    <a:pt x="487" y="429"/>
                  </a:lnTo>
                  <a:lnTo>
                    <a:pt x="423" y="446"/>
                  </a:lnTo>
                  <a:lnTo>
                    <a:pt x="359" y="464"/>
                  </a:lnTo>
                  <a:lnTo>
                    <a:pt x="292" y="483"/>
                  </a:lnTo>
                  <a:lnTo>
                    <a:pt x="226" y="503"/>
                  </a:lnTo>
                  <a:lnTo>
                    <a:pt x="159" y="523"/>
                  </a:lnTo>
                  <a:lnTo>
                    <a:pt x="151" y="525"/>
                  </a:lnTo>
                  <a:lnTo>
                    <a:pt x="143" y="525"/>
                  </a:lnTo>
                  <a:lnTo>
                    <a:pt x="135" y="525"/>
                  </a:lnTo>
                  <a:lnTo>
                    <a:pt x="127" y="525"/>
                  </a:lnTo>
                  <a:lnTo>
                    <a:pt x="121" y="524"/>
                  </a:lnTo>
                  <a:lnTo>
                    <a:pt x="114" y="522"/>
                  </a:lnTo>
                  <a:lnTo>
                    <a:pt x="108" y="520"/>
                  </a:lnTo>
                  <a:lnTo>
                    <a:pt x="101" y="516"/>
                  </a:lnTo>
                  <a:lnTo>
                    <a:pt x="96" y="513"/>
                  </a:lnTo>
                  <a:lnTo>
                    <a:pt x="91" y="507"/>
                  </a:lnTo>
                  <a:lnTo>
                    <a:pt x="86" y="503"/>
                  </a:lnTo>
                  <a:lnTo>
                    <a:pt x="81" y="497"/>
                  </a:lnTo>
                  <a:lnTo>
                    <a:pt x="72" y="483"/>
                  </a:lnTo>
                  <a:lnTo>
                    <a:pt x="64" y="467"/>
                  </a:lnTo>
                  <a:lnTo>
                    <a:pt x="57" y="442"/>
                  </a:lnTo>
                  <a:lnTo>
                    <a:pt x="51" y="419"/>
                  </a:lnTo>
                  <a:lnTo>
                    <a:pt x="43" y="394"/>
                  </a:lnTo>
                  <a:lnTo>
                    <a:pt x="35" y="371"/>
                  </a:lnTo>
                  <a:lnTo>
                    <a:pt x="28" y="346"/>
                  </a:lnTo>
                  <a:lnTo>
                    <a:pt x="20" y="321"/>
                  </a:lnTo>
                  <a:lnTo>
                    <a:pt x="12" y="298"/>
                  </a:lnTo>
                  <a:lnTo>
                    <a:pt x="4" y="273"/>
                  </a:lnTo>
                  <a:lnTo>
                    <a:pt x="2" y="263"/>
                  </a:lnTo>
                  <a:lnTo>
                    <a:pt x="1" y="254"/>
                  </a:lnTo>
                  <a:lnTo>
                    <a:pt x="0" y="245"/>
                  </a:lnTo>
                  <a:lnTo>
                    <a:pt x="1" y="237"/>
                  </a:lnTo>
                  <a:lnTo>
                    <a:pt x="1" y="229"/>
                  </a:lnTo>
                  <a:lnTo>
                    <a:pt x="2" y="222"/>
                  </a:lnTo>
                  <a:lnTo>
                    <a:pt x="4" y="215"/>
                  </a:lnTo>
                  <a:lnTo>
                    <a:pt x="8" y="208"/>
                  </a:lnTo>
                  <a:lnTo>
                    <a:pt x="11" y="201"/>
                  </a:lnTo>
                  <a:lnTo>
                    <a:pt x="15" y="196"/>
                  </a:lnTo>
                  <a:lnTo>
                    <a:pt x="19" y="189"/>
                  </a:lnTo>
                  <a:lnTo>
                    <a:pt x="25" y="185"/>
                  </a:lnTo>
                  <a:lnTo>
                    <a:pt x="30" y="179"/>
                  </a:lnTo>
                  <a:lnTo>
                    <a:pt x="37" y="174"/>
                  </a:lnTo>
                  <a:lnTo>
                    <a:pt x="45" y="170"/>
                  </a:lnTo>
                  <a:lnTo>
                    <a:pt x="53" y="167"/>
                  </a:lnTo>
                  <a:lnTo>
                    <a:pt x="125" y="144"/>
                  </a:lnTo>
                  <a:lnTo>
                    <a:pt x="196" y="123"/>
                  </a:lnTo>
                  <a:lnTo>
                    <a:pt x="267" y="103"/>
                  </a:lnTo>
                  <a:lnTo>
                    <a:pt x="336" y="84"/>
                  </a:lnTo>
                  <a:lnTo>
                    <a:pt x="405" y="66"/>
                  </a:lnTo>
                  <a:lnTo>
                    <a:pt x="473" y="49"/>
                  </a:lnTo>
                  <a:lnTo>
                    <a:pt x="539" y="33"/>
                  </a:lnTo>
                  <a:lnTo>
                    <a:pt x="605" y="19"/>
                  </a:lnTo>
                  <a:lnTo>
                    <a:pt x="631" y="14"/>
                  </a:lnTo>
                  <a:lnTo>
                    <a:pt x="657" y="8"/>
                  </a:lnTo>
                  <a:lnTo>
                    <a:pt x="682" y="4"/>
                  </a:lnTo>
                  <a:lnTo>
                    <a:pt x="706" y="0"/>
                  </a:lnTo>
                  <a:lnTo>
                    <a:pt x="713" y="0"/>
                  </a:lnTo>
                  <a:lnTo>
                    <a:pt x="720" y="0"/>
                  </a:lnTo>
                  <a:lnTo>
                    <a:pt x="727" y="1"/>
                  </a:lnTo>
                  <a:lnTo>
                    <a:pt x="734" y="3"/>
                  </a:lnTo>
                  <a:lnTo>
                    <a:pt x="739" y="5"/>
                  </a:lnTo>
                  <a:lnTo>
                    <a:pt x="745" y="8"/>
                  </a:lnTo>
                  <a:lnTo>
                    <a:pt x="750" y="12"/>
                  </a:lnTo>
                  <a:lnTo>
                    <a:pt x="755" y="16"/>
                  </a:lnTo>
                  <a:lnTo>
                    <a:pt x="761" y="21"/>
                  </a:lnTo>
                  <a:lnTo>
                    <a:pt x="765" y="26"/>
                  </a:lnTo>
                  <a:lnTo>
                    <a:pt x="769" y="32"/>
                  </a:lnTo>
                  <a:lnTo>
                    <a:pt x="773" y="39"/>
                  </a:lnTo>
                  <a:lnTo>
                    <a:pt x="780" y="54"/>
                  </a:lnTo>
                  <a:lnTo>
                    <a:pt x="787" y="72"/>
                  </a:lnTo>
                  <a:lnTo>
                    <a:pt x="791" y="98"/>
                  </a:lnTo>
                  <a:lnTo>
                    <a:pt x="796" y="123"/>
                  </a:lnTo>
                  <a:lnTo>
                    <a:pt x="800" y="148"/>
                  </a:lnTo>
                  <a:lnTo>
                    <a:pt x="805" y="173"/>
                  </a:lnTo>
                  <a:lnTo>
                    <a:pt x="808" y="198"/>
                  </a:lnTo>
                  <a:lnTo>
                    <a:pt x="811" y="224"/>
                  </a:lnTo>
                  <a:lnTo>
                    <a:pt x="815" y="248"/>
                  </a:lnTo>
                  <a:lnTo>
                    <a:pt x="817"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6" name="Freeform 98"/>
            <p:cNvSpPr>
              <a:spLocks/>
            </p:cNvSpPr>
            <p:nvPr userDrawn="1"/>
          </p:nvSpPr>
          <p:spPr bwMode="auto">
            <a:xfrm>
              <a:off x="2798" y="1675"/>
              <a:ext cx="82" cy="90"/>
            </a:xfrm>
            <a:custGeom>
              <a:avLst/>
              <a:gdLst>
                <a:gd name="T0" fmla="*/ 574 w 577"/>
                <a:gd name="T1" fmla="*/ 269 h 630"/>
                <a:gd name="T2" fmla="*/ 577 w 577"/>
                <a:gd name="T3" fmla="*/ 294 h 630"/>
                <a:gd name="T4" fmla="*/ 576 w 577"/>
                <a:gd name="T5" fmla="*/ 309 h 630"/>
                <a:gd name="T6" fmla="*/ 572 w 577"/>
                <a:gd name="T7" fmla="*/ 323 h 630"/>
                <a:gd name="T8" fmla="*/ 567 w 577"/>
                <a:gd name="T9" fmla="*/ 336 h 630"/>
                <a:gd name="T10" fmla="*/ 558 w 577"/>
                <a:gd name="T11" fmla="*/ 347 h 630"/>
                <a:gd name="T12" fmla="*/ 548 w 577"/>
                <a:gd name="T13" fmla="*/ 358 h 630"/>
                <a:gd name="T14" fmla="*/ 508 w 577"/>
                <a:gd name="T15" fmla="*/ 380 h 630"/>
                <a:gd name="T16" fmla="*/ 445 w 577"/>
                <a:gd name="T17" fmla="*/ 415 h 630"/>
                <a:gd name="T18" fmla="*/ 384 w 577"/>
                <a:gd name="T19" fmla="*/ 449 h 630"/>
                <a:gd name="T20" fmla="*/ 328 w 577"/>
                <a:gd name="T21" fmla="*/ 484 h 630"/>
                <a:gd name="T22" fmla="*/ 274 w 577"/>
                <a:gd name="T23" fmla="*/ 518 h 630"/>
                <a:gd name="T24" fmla="*/ 226 w 577"/>
                <a:gd name="T25" fmla="*/ 552 h 630"/>
                <a:gd name="T26" fmla="*/ 183 w 577"/>
                <a:gd name="T27" fmla="*/ 583 h 630"/>
                <a:gd name="T28" fmla="*/ 147 w 577"/>
                <a:gd name="T29" fmla="*/ 613 h 630"/>
                <a:gd name="T30" fmla="*/ 128 w 577"/>
                <a:gd name="T31" fmla="*/ 629 h 630"/>
                <a:gd name="T32" fmla="*/ 121 w 577"/>
                <a:gd name="T33" fmla="*/ 630 h 630"/>
                <a:gd name="T34" fmla="*/ 110 w 577"/>
                <a:gd name="T35" fmla="*/ 627 h 630"/>
                <a:gd name="T36" fmla="*/ 96 w 577"/>
                <a:gd name="T37" fmla="*/ 613 h 630"/>
                <a:gd name="T38" fmla="*/ 80 w 577"/>
                <a:gd name="T39" fmla="*/ 587 h 630"/>
                <a:gd name="T40" fmla="*/ 68 w 577"/>
                <a:gd name="T41" fmla="*/ 560 h 630"/>
                <a:gd name="T42" fmla="*/ 59 w 577"/>
                <a:gd name="T43" fmla="*/ 538 h 630"/>
                <a:gd name="T44" fmla="*/ 42 w 577"/>
                <a:gd name="T45" fmla="*/ 489 h 630"/>
                <a:gd name="T46" fmla="*/ 18 w 577"/>
                <a:gd name="T47" fmla="*/ 412 h 630"/>
                <a:gd name="T48" fmla="*/ 5 w 577"/>
                <a:gd name="T49" fmla="*/ 355 h 630"/>
                <a:gd name="T50" fmla="*/ 0 w 577"/>
                <a:gd name="T51" fmla="*/ 323 h 630"/>
                <a:gd name="T52" fmla="*/ 2 w 577"/>
                <a:gd name="T53" fmla="*/ 297 h 630"/>
                <a:gd name="T54" fmla="*/ 8 w 577"/>
                <a:gd name="T55" fmla="*/ 276 h 630"/>
                <a:gd name="T56" fmla="*/ 28 w 577"/>
                <a:gd name="T57" fmla="*/ 254 h 630"/>
                <a:gd name="T58" fmla="*/ 65 w 577"/>
                <a:gd name="T59" fmla="*/ 224 h 630"/>
                <a:gd name="T60" fmla="*/ 130 w 577"/>
                <a:gd name="T61" fmla="*/ 176 h 630"/>
                <a:gd name="T62" fmla="*/ 208 w 577"/>
                <a:gd name="T63" fmla="*/ 125 h 630"/>
                <a:gd name="T64" fmla="*/ 263 w 577"/>
                <a:gd name="T65" fmla="*/ 92 h 630"/>
                <a:gd name="T66" fmla="*/ 323 w 577"/>
                <a:gd name="T67" fmla="*/ 57 h 630"/>
                <a:gd name="T68" fmla="*/ 386 w 577"/>
                <a:gd name="T69" fmla="*/ 22 h 630"/>
                <a:gd name="T70" fmla="*/ 426 w 577"/>
                <a:gd name="T71" fmla="*/ 3 h 630"/>
                <a:gd name="T72" fmla="*/ 439 w 577"/>
                <a:gd name="T73" fmla="*/ 0 h 630"/>
                <a:gd name="T74" fmla="*/ 452 w 577"/>
                <a:gd name="T75" fmla="*/ 1 h 630"/>
                <a:gd name="T76" fmla="*/ 463 w 577"/>
                <a:gd name="T77" fmla="*/ 4 h 630"/>
                <a:gd name="T78" fmla="*/ 473 w 577"/>
                <a:gd name="T79" fmla="*/ 10 h 630"/>
                <a:gd name="T80" fmla="*/ 482 w 577"/>
                <a:gd name="T81" fmla="*/ 19 h 630"/>
                <a:gd name="T82" fmla="*/ 495 w 577"/>
                <a:gd name="T83" fmla="*/ 38 h 630"/>
                <a:gd name="T84" fmla="*/ 514 w 577"/>
                <a:gd name="T85" fmla="*/ 92 h 630"/>
                <a:gd name="T86" fmla="*/ 539 w 577"/>
                <a:gd name="T87" fmla="*/ 167 h 630"/>
                <a:gd name="T88" fmla="*/ 557 w 577"/>
                <a:gd name="T89" fmla="*/ 216 h 630"/>
                <a:gd name="T90" fmla="*/ 565 w 577"/>
                <a:gd name="T91" fmla="*/ 23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7" h="630">
                  <a:moveTo>
                    <a:pt x="569" y="250"/>
                  </a:moveTo>
                  <a:lnTo>
                    <a:pt x="574" y="269"/>
                  </a:lnTo>
                  <a:lnTo>
                    <a:pt x="576" y="286"/>
                  </a:lnTo>
                  <a:lnTo>
                    <a:pt x="577" y="294"/>
                  </a:lnTo>
                  <a:lnTo>
                    <a:pt x="576" y="301"/>
                  </a:lnTo>
                  <a:lnTo>
                    <a:pt x="576" y="309"/>
                  </a:lnTo>
                  <a:lnTo>
                    <a:pt x="575" y="316"/>
                  </a:lnTo>
                  <a:lnTo>
                    <a:pt x="572" y="323"/>
                  </a:lnTo>
                  <a:lnTo>
                    <a:pt x="569" y="329"/>
                  </a:lnTo>
                  <a:lnTo>
                    <a:pt x="567" y="336"/>
                  </a:lnTo>
                  <a:lnTo>
                    <a:pt x="562" y="342"/>
                  </a:lnTo>
                  <a:lnTo>
                    <a:pt x="558" y="347"/>
                  </a:lnTo>
                  <a:lnTo>
                    <a:pt x="553" y="353"/>
                  </a:lnTo>
                  <a:lnTo>
                    <a:pt x="548" y="358"/>
                  </a:lnTo>
                  <a:lnTo>
                    <a:pt x="541" y="362"/>
                  </a:lnTo>
                  <a:lnTo>
                    <a:pt x="508" y="380"/>
                  </a:lnTo>
                  <a:lnTo>
                    <a:pt x="475" y="397"/>
                  </a:lnTo>
                  <a:lnTo>
                    <a:pt x="445" y="415"/>
                  </a:lnTo>
                  <a:lnTo>
                    <a:pt x="414" y="432"/>
                  </a:lnTo>
                  <a:lnTo>
                    <a:pt x="384" y="449"/>
                  </a:lnTo>
                  <a:lnTo>
                    <a:pt x="356" y="466"/>
                  </a:lnTo>
                  <a:lnTo>
                    <a:pt x="328" y="484"/>
                  </a:lnTo>
                  <a:lnTo>
                    <a:pt x="300" y="501"/>
                  </a:lnTo>
                  <a:lnTo>
                    <a:pt x="274" y="518"/>
                  </a:lnTo>
                  <a:lnTo>
                    <a:pt x="250" y="535"/>
                  </a:lnTo>
                  <a:lnTo>
                    <a:pt x="226" y="552"/>
                  </a:lnTo>
                  <a:lnTo>
                    <a:pt x="203" y="567"/>
                  </a:lnTo>
                  <a:lnTo>
                    <a:pt x="183" y="583"/>
                  </a:lnTo>
                  <a:lnTo>
                    <a:pt x="165" y="599"/>
                  </a:lnTo>
                  <a:lnTo>
                    <a:pt x="147" y="613"/>
                  </a:lnTo>
                  <a:lnTo>
                    <a:pt x="131" y="628"/>
                  </a:lnTo>
                  <a:lnTo>
                    <a:pt x="128" y="629"/>
                  </a:lnTo>
                  <a:lnTo>
                    <a:pt x="124" y="630"/>
                  </a:lnTo>
                  <a:lnTo>
                    <a:pt x="121" y="630"/>
                  </a:lnTo>
                  <a:lnTo>
                    <a:pt x="118" y="630"/>
                  </a:lnTo>
                  <a:lnTo>
                    <a:pt x="110" y="627"/>
                  </a:lnTo>
                  <a:lnTo>
                    <a:pt x="103" y="621"/>
                  </a:lnTo>
                  <a:lnTo>
                    <a:pt x="96" y="613"/>
                  </a:lnTo>
                  <a:lnTo>
                    <a:pt x="88" y="602"/>
                  </a:lnTo>
                  <a:lnTo>
                    <a:pt x="80" y="587"/>
                  </a:lnTo>
                  <a:lnTo>
                    <a:pt x="72" y="572"/>
                  </a:lnTo>
                  <a:lnTo>
                    <a:pt x="68" y="560"/>
                  </a:lnTo>
                  <a:lnTo>
                    <a:pt x="63" y="549"/>
                  </a:lnTo>
                  <a:lnTo>
                    <a:pt x="59" y="538"/>
                  </a:lnTo>
                  <a:lnTo>
                    <a:pt x="55" y="527"/>
                  </a:lnTo>
                  <a:lnTo>
                    <a:pt x="42" y="489"/>
                  </a:lnTo>
                  <a:lnTo>
                    <a:pt x="30" y="451"/>
                  </a:lnTo>
                  <a:lnTo>
                    <a:pt x="18" y="412"/>
                  </a:lnTo>
                  <a:lnTo>
                    <a:pt x="8" y="374"/>
                  </a:lnTo>
                  <a:lnTo>
                    <a:pt x="5" y="355"/>
                  </a:lnTo>
                  <a:lnTo>
                    <a:pt x="1" y="338"/>
                  </a:lnTo>
                  <a:lnTo>
                    <a:pt x="0" y="323"/>
                  </a:lnTo>
                  <a:lnTo>
                    <a:pt x="0" y="309"/>
                  </a:lnTo>
                  <a:lnTo>
                    <a:pt x="2" y="297"/>
                  </a:lnTo>
                  <a:lnTo>
                    <a:pt x="5" y="286"/>
                  </a:lnTo>
                  <a:lnTo>
                    <a:pt x="8" y="276"/>
                  </a:lnTo>
                  <a:lnTo>
                    <a:pt x="13" y="268"/>
                  </a:lnTo>
                  <a:lnTo>
                    <a:pt x="28" y="254"/>
                  </a:lnTo>
                  <a:lnTo>
                    <a:pt x="45" y="239"/>
                  </a:lnTo>
                  <a:lnTo>
                    <a:pt x="65" y="224"/>
                  </a:lnTo>
                  <a:lnTo>
                    <a:pt x="85" y="208"/>
                  </a:lnTo>
                  <a:lnTo>
                    <a:pt x="130" y="176"/>
                  </a:lnTo>
                  <a:lnTo>
                    <a:pt x="181" y="142"/>
                  </a:lnTo>
                  <a:lnTo>
                    <a:pt x="208" y="125"/>
                  </a:lnTo>
                  <a:lnTo>
                    <a:pt x="235" y="109"/>
                  </a:lnTo>
                  <a:lnTo>
                    <a:pt x="263" y="92"/>
                  </a:lnTo>
                  <a:lnTo>
                    <a:pt x="293" y="74"/>
                  </a:lnTo>
                  <a:lnTo>
                    <a:pt x="323" y="57"/>
                  </a:lnTo>
                  <a:lnTo>
                    <a:pt x="355" y="40"/>
                  </a:lnTo>
                  <a:lnTo>
                    <a:pt x="386" y="22"/>
                  </a:lnTo>
                  <a:lnTo>
                    <a:pt x="419" y="5"/>
                  </a:lnTo>
                  <a:lnTo>
                    <a:pt x="426" y="3"/>
                  </a:lnTo>
                  <a:lnTo>
                    <a:pt x="432" y="1"/>
                  </a:lnTo>
                  <a:lnTo>
                    <a:pt x="439" y="0"/>
                  </a:lnTo>
                  <a:lnTo>
                    <a:pt x="445" y="0"/>
                  </a:lnTo>
                  <a:lnTo>
                    <a:pt x="452" y="1"/>
                  </a:lnTo>
                  <a:lnTo>
                    <a:pt x="457" y="2"/>
                  </a:lnTo>
                  <a:lnTo>
                    <a:pt x="463" y="4"/>
                  </a:lnTo>
                  <a:lnTo>
                    <a:pt x="467" y="7"/>
                  </a:lnTo>
                  <a:lnTo>
                    <a:pt x="473" y="10"/>
                  </a:lnTo>
                  <a:lnTo>
                    <a:pt x="478" y="14"/>
                  </a:lnTo>
                  <a:lnTo>
                    <a:pt x="482" y="19"/>
                  </a:lnTo>
                  <a:lnTo>
                    <a:pt x="487" y="24"/>
                  </a:lnTo>
                  <a:lnTo>
                    <a:pt x="495" y="38"/>
                  </a:lnTo>
                  <a:lnTo>
                    <a:pt x="501" y="55"/>
                  </a:lnTo>
                  <a:lnTo>
                    <a:pt x="514" y="92"/>
                  </a:lnTo>
                  <a:lnTo>
                    <a:pt x="525" y="129"/>
                  </a:lnTo>
                  <a:lnTo>
                    <a:pt x="539" y="167"/>
                  </a:lnTo>
                  <a:lnTo>
                    <a:pt x="552" y="205"/>
                  </a:lnTo>
                  <a:lnTo>
                    <a:pt x="557" y="216"/>
                  </a:lnTo>
                  <a:lnTo>
                    <a:pt x="560" y="227"/>
                  </a:lnTo>
                  <a:lnTo>
                    <a:pt x="565" y="239"/>
                  </a:lnTo>
                  <a:lnTo>
                    <a:pt x="569"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7" name="Freeform 99"/>
            <p:cNvSpPr>
              <a:spLocks/>
            </p:cNvSpPr>
            <p:nvPr userDrawn="1"/>
          </p:nvSpPr>
          <p:spPr bwMode="auto">
            <a:xfrm>
              <a:off x="2884" y="1648"/>
              <a:ext cx="92" cy="64"/>
            </a:xfrm>
            <a:custGeom>
              <a:avLst/>
              <a:gdLst>
                <a:gd name="T0" fmla="*/ 635 w 638"/>
                <a:gd name="T1" fmla="*/ 176 h 452"/>
                <a:gd name="T2" fmla="*/ 638 w 638"/>
                <a:gd name="T3" fmla="*/ 189 h 452"/>
                <a:gd name="T4" fmla="*/ 638 w 638"/>
                <a:gd name="T5" fmla="*/ 202 h 452"/>
                <a:gd name="T6" fmla="*/ 637 w 638"/>
                <a:gd name="T7" fmla="*/ 213 h 452"/>
                <a:gd name="T8" fmla="*/ 634 w 638"/>
                <a:gd name="T9" fmla="*/ 223 h 452"/>
                <a:gd name="T10" fmla="*/ 629 w 638"/>
                <a:gd name="T11" fmla="*/ 232 h 452"/>
                <a:gd name="T12" fmla="*/ 622 w 638"/>
                <a:gd name="T13" fmla="*/ 241 h 452"/>
                <a:gd name="T14" fmla="*/ 612 w 638"/>
                <a:gd name="T15" fmla="*/ 248 h 452"/>
                <a:gd name="T16" fmla="*/ 602 w 638"/>
                <a:gd name="T17" fmla="*/ 254 h 452"/>
                <a:gd name="T18" fmla="*/ 539 w 638"/>
                <a:gd name="T19" fmla="*/ 277 h 452"/>
                <a:gd name="T20" fmla="*/ 477 w 638"/>
                <a:gd name="T21" fmla="*/ 300 h 452"/>
                <a:gd name="T22" fmla="*/ 415 w 638"/>
                <a:gd name="T23" fmla="*/ 324 h 452"/>
                <a:gd name="T24" fmla="*/ 354 w 638"/>
                <a:gd name="T25" fmla="*/ 349 h 452"/>
                <a:gd name="T26" fmla="*/ 294 w 638"/>
                <a:gd name="T27" fmla="*/ 373 h 452"/>
                <a:gd name="T28" fmla="*/ 235 w 638"/>
                <a:gd name="T29" fmla="*/ 398 h 452"/>
                <a:gd name="T30" fmla="*/ 178 w 638"/>
                <a:gd name="T31" fmla="*/ 424 h 452"/>
                <a:gd name="T32" fmla="*/ 122 w 638"/>
                <a:gd name="T33" fmla="*/ 448 h 452"/>
                <a:gd name="T34" fmla="*/ 111 w 638"/>
                <a:gd name="T35" fmla="*/ 452 h 452"/>
                <a:gd name="T36" fmla="*/ 100 w 638"/>
                <a:gd name="T37" fmla="*/ 452 h 452"/>
                <a:gd name="T38" fmla="*/ 91 w 638"/>
                <a:gd name="T39" fmla="*/ 451 h 452"/>
                <a:gd name="T40" fmla="*/ 82 w 638"/>
                <a:gd name="T41" fmla="*/ 447 h 452"/>
                <a:gd name="T42" fmla="*/ 73 w 638"/>
                <a:gd name="T43" fmla="*/ 442 h 452"/>
                <a:gd name="T44" fmla="*/ 65 w 638"/>
                <a:gd name="T45" fmla="*/ 435 h 452"/>
                <a:gd name="T46" fmla="*/ 58 w 638"/>
                <a:gd name="T47" fmla="*/ 425 h 452"/>
                <a:gd name="T48" fmla="*/ 51 w 638"/>
                <a:gd name="T49" fmla="*/ 414 h 452"/>
                <a:gd name="T50" fmla="*/ 46 w 638"/>
                <a:gd name="T51" fmla="*/ 397 h 452"/>
                <a:gd name="T52" fmla="*/ 39 w 638"/>
                <a:gd name="T53" fmla="*/ 381 h 452"/>
                <a:gd name="T54" fmla="*/ 30 w 638"/>
                <a:gd name="T55" fmla="*/ 354 h 452"/>
                <a:gd name="T56" fmla="*/ 20 w 638"/>
                <a:gd name="T57" fmla="*/ 327 h 452"/>
                <a:gd name="T58" fmla="*/ 12 w 638"/>
                <a:gd name="T59" fmla="*/ 300 h 452"/>
                <a:gd name="T60" fmla="*/ 3 w 638"/>
                <a:gd name="T61" fmla="*/ 274 h 452"/>
                <a:gd name="T62" fmla="*/ 0 w 638"/>
                <a:gd name="T63" fmla="*/ 261 h 452"/>
                <a:gd name="T64" fmla="*/ 0 w 638"/>
                <a:gd name="T65" fmla="*/ 249 h 452"/>
                <a:gd name="T66" fmla="*/ 2 w 638"/>
                <a:gd name="T67" fmla="*/ 238 h 452"/>
                <a:gd name="T68" fmla="*/ 5 w 638"/>
                <a:gd name="T69" fmla="*/ 228 h 452"/>
                <a:gd name="T70" fmla="*/ 9 w 638"/>
                <a:gd name="T71" fmla="*/ 217 h 452"/>
                <a:gd name="T72" fmla="*/ 15 w 638"/>
                <a:gd name="T73" fmla="*/ 210 h 452"/>
                <a:gd name="T74" fmla="*/ 23 w 638"/>
                <a:gd name="T75" fmla="*/ 202 h 452"/>
                <a:gd name="T76" fmla="*/ 33 w 638"/>
                <a:gd name="T77" fmla="*/ 195 h 452"/>
                <a:gd name="T78" fmla="*/ 88 w 638"/>
                <a:gd name="T79" fmla="*/ 169 h 452"/>
                <a:gd name="T80" fmla="*/ 145 w 638"/>
                <a:gd name="T81" fmla="*/ 145 h 452"/>
                <a:gd name="T82" fmla="*/ 204 w 638"/>
                <a:gd name="T83" fmla="*/ 120 h 452"/>
                <a:gd name="T84" fmla="*/ 263 w 638"/>
                <a:gd name="T85" fmla="*/ 95 h 452"/>
                <a:gd name="T86" fmla="*/ 323 w 638"/>
                <a:gd name="T87" fmla="*/ 71 h 452"/>
                <a:gd name="T88" fmla="*/ 384 w 638"/>
                <a:gd name="T89" fmla="*/ 47 h 452"/>
                <a:gd name="T90" fmla="*/ 446 w 638"/>
                <a:gd name="T91" fmla="*/ 25 h 452"/>
                <a:gd name="T92" fmla="*/ 508 w 638"/>
                <a:gd name="T93" fmla="*/ 2 h 452"/>
                <a:gd name="T94" fmla="*/ 521 w 638"/>
                <a:gd name="T95" fmla="*/ 0 h 452"/>
                <a:gd name="T96" fmla="*/ 532 w 638"/>
                <a:gd name="T97" fmla="*/ 0 h 452"/>
                <a:gd name="T98" fmla="*/ 543 w 638"/>
                <a:gd name="T99" fmla="*/ 1 h 452"/>
                <a:gd name="T100" fmla="*/ 552 w 638"/>
                <a:gd name="T101" fmla="*/ 4 h 452"/>
                <a:gd name="T102" fmla="*/ 561 w 638"/>
                <a:gd name="T103" fmla="*/ 10 h 452"/>
                <a:gd name="T104" fmla="*/ 569 w 638"/>
                <a:gd name="T105" fmla="*/ 18 h 452"/>
                <a:gd name="T106" fmla="*/ 577 w 638"/>
                <a:gd name="T107" fmla="*/ 27 h 452"/>
                <a:gd name="T108" fmla="*/ 584 w 638"/>
                <a:gd name="T109" fmla="*/ 38 h 452"/>
                <a:gd name="T110" fmla="*/ 593 w 638"/>
                <a:gd name="T111" fmla="*/ 64 h 452"/>
                <a:gd name="T112" fmla="*/ 603 w 638"/>
                <a:gd name="T113" fmla="*/ 91 h 452"/>
                <a:gd name="T114" fmla="*/ 613 w 638"/>
                <a:gd name="T115" fmla="*/ 118 h 452"/>
                <a:gd name="T116" fmla="*/ 624 w 638"/>
                <a:gd name="T117" fmla="*/ 145 h 452"/>
                <a:gd name="T118" fmla="*/ 629 w 638"/>
                <a:gd name="T119" fmla="*/ 160 h 452"/>
                <a:gd name="T120" fmla="*/ 635 w 638"/>
                <a:gd name="T121" fmla="*/ 1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8" h="452">
                  <a:moveTo>
                    <a:pt x="635" y="176"/>
                  </a:moveTo>
                  <a:lnTo>
                    <a:pt x="638" y="189"/>
                  </a:lnTo>
                  <a:lnTo>
                    <a:pt x="638" y="202"/>
                  </a:lnTo>
                  <a:lnTo>
                    <a:pt x="637" y="213"/>
                  </a:lnTo>
                  <a:lnTo>
                    <a:pt x="634" y="223"/>
                  </a:lnTo>
                  <a:lnTo>
                    <a:pt x="629" y="232"/>
                  </a:lnTo>
                  <a:lnTo>
                    <a:pt x="622" y="241"/>
                  </a:lnTo>
                  <a:lnTo>
                    <a:pt x="612" y="248"/>
                  </a:lnTo>
                  <a:lnTo>
                    <a:pt x="602" y="254"/>
                  </a:lnTo>
                  <a:lnTo>
                    <a:pt x="539" y="277"/>
                  </a:lnTo>
                  <a:lnTo>
                    <a:pt x="477" y="300"/>
                  </a:lnTo>
                  <a:lnTo>
                    <a:pt x="415" y="324"/>
                  </a:lnTo>
                  <a:lnTo>
                    <a:pt x="354" y="349"/>
                  </a:lnTo>
                  <a:lnTo>
                    <a:pt x="294" y="373"/>
                  </a:lnTo>
                  <a:lnTo>
                    <a:pt x="235" y="398"/>
                  </a:lnTo>
                  <a:lnTo>
                    <a:pt x="178" y="424"/>
                  </a:lnTo>
                  <a:lnTo>
                    <a:pt x="122" y="448"/>
                  </a:lnTo>
                  <a:lnTo>
                    <a:pt x="111" y="452"/>
                  </a:lnTo>
                  <a:lnTo>
                    <a:pt x="100" y="452"/>
                  </a:lnTo>
                  <a:lnTo>
                    <a:pt x="91" y="451"/>
                  </a:lnTo>
                  <a:lnTo>
                    <a:pt x="82" y="447"/>
                  </a:lnTo>
                  <a:lnTo>
                    <a:pt x="73" y="442"/>
                  </a:lnTo>
                  <a:lnTo>
                    <a:pt x="65" y="435"/>
                  </a:lnTo>
                  <a:lnTo>
                    <a:pt x="58" y="425"/>
                  </a:lnTo>
                  <a:lnTo>
                    <a:pt x="51" y="414"/>
                  </a:lnTo>
                  <a:lnTo>
                    <a:pt x="46" y="397"/>
                  </a:lnTo>
                  <a:lnTo>
                    <a:pt x="39" y="381"/>
                  </a:lnTo>
                  <a:lnTo>
                    <a:pt x="30" y="354"/>
                  </a:lnTo>
                  <a:lnTo>
                    <a:pt x="20" y="327"/>
                  </a:lnTo>
                  <a:lnTo>
                    <a:pt x="12" y="300"/>
                  </a:lnTo>
                  <a:lnTo>
                    <a:pt x="3" y="274"/>
                  </a:lnTo>
                  <a:lnTo>
                    <a:pt x="0" y="261"/>
                  </a:lnTo>
                  <a:lnTo>
                    <a:pt x="0" y="249"/>
                  </a:lnTo>
                  <a:lnTo>
                    <a:pt x="2" y="238"/>
                  </a:lnTo>
                  <a:lnTo>
                    <a:pt x="5" y="228"/>
                  </a:lnTo>
                  <a:lnTo>
                    <a:pt x="9" y="217"/>
                  </a:lnTo>
                  <a:lnTo>
                    <a:pt x="15" y="210"/>
                  </a:lnTo>
                  <a:lnTo>
                    <a:pt x="23" y="202"/>
                  </a:lnTo>
                  <a:lnTo>
                    <a:pt x="33" y="195"/>
                  </a:lnTo>
                  <a:lnTo>
                    <a:pt x="88" y="169"/>
                  </a:lnTo>
                  <a:lnTo>
                    <a:pt x="145" y="145"/>
                  </a:lnTo>
                  <a:lnTo>
                    <a:pt x="204" y="120"/>
                  </a:lnTo>
                  <a:lnTo>
                    <a:pt x="263" y="95"/>
                  </a:lnTo>
                  <a:lnTo>
                    <a:pt x="323" y="71"/>
                  </a:lnTo>
                  <a:lnTo>
                    <a:pt x="384" y="47"/>
                  </a:lnTo>
                  <a:lnTo>
                    <a:pt x="446" y="25"/>
                  </a:lnTo>
                  <a:lnTo>
                    <a:pt x="508" y="2"/>
                  </a:lnTo>
                  <a:lnTo>
                    <a:pt x="521" y="0"/>
                  </a:lnTo>
                  <a:lnTo>
                    <a:pt x="532" y="0"/>
                  </a:lnTo>
                  <a:lnTo>
                    <a:pt x="543" y="1"/>
                  </a:lnTo>
                  <a:lnTo>
                    <a:pt x="552" y="4"/>
                  </a:lnTo>
                  <a:lnTo>
                    <a:pt x="561" y="10"/>
                  </a:lnTo>
                  <a:lnTo>
                    <a:pt x="569" y="18"/>
                  </a:lnTo>
                  <a:lnTo>
                    <a:pt x="577" y="27"/>
                  </a:lnTo>
                  <a:lnTo>
                    <a:pt x="584" y="38"/>
                  </a:lnTo>
                  <a:lnTo>
                    <a:pt x="593" y="64"/>
                  </a:lnTo>
                  <a:lnTo>
                    <a:pt x="603" y="91"/>
                  </a:lnTo>
                  <a:lnTo>
                    <a:pt x="613" y="118"/>
                  </a:lnTo>
                  <a:lnTo>
                    <a:pt x="624" y="145"/>
                  </a:lnTo>
                  <a:lnTo>
                    <a:pt x="629" y="160"/>
                  </a:lnTo>
                  <a:lnTo>
                    <a:pt x="635"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8" name="Freeform 100"/>
            <p:cNvSpPr>
              <a:spLocks/>
            </p:cNvSpPr>
            <p:nvPr userDrawn="1"/>
          </p:nvSpPr>
          <p:spPr bwMode="auto">
            <a:xfrm>
              <a:off x="2967" y="1589"/>
              <a:ext cx="126" cy="75"/>
            </a:xfrm>
            <a:custGeom>
              <a:avLst/>
              <a:gdLst>
                <a:gd name="T0" fmla="*/ 879 w 882"/>
                <a:gd name="T1" fmla="*/ 275 h 522"/>
                <a:gd name="T2" fmla="*/ 882 w 882"/>
                <a:gd name="T3" fmla="*/ 299 h 522"/>
                <a:gd name="T4" fmla="*/ 879 w 882"/>
                <a:gd name="T5" fmla="*/ 312 h 522"/>
                <a:gd name="T6" fmla="*/ 875 w 882"/>
                <a:gd name="T7" fmla="*/ 324 h 522"/>
                <a:gd name="T8" fmla="*/ 868 w 882"/>
                <a:gd name="T9" fmla="*/ 334 h 522"/>
                <a:gd name="T10" fmla="*/ 859 w 882"/>
                <a:gd name="T11" fmla="*/ 342 h 522"/>
                <a:gd name="T12" fmla="*/ 848 w 882"/>
                <a:gd name="T13" fmla="*/ 348 h 522"/>
                <a:gd name="T14" fmla="*/ 816 w 882"/>
                <a:gd name="T15" fmla="*/ 355 h 522"/>
                <a:gd name="T16" fmla="*/ 765 w 882"/>
                <a:gd name="T17" fmla="*/ 365 h 522"/>
                <a:gd name="T18" fmla="*/ 674 w 882"/>
                <a:gd name="T19" fmla="*/ 385 h 522"/>
                <a:gd name="T20" fmla="*/ 539 w 882"/>
                <a:gd name="T21" fmla="*/ 418 h 522"/>
                <a:gd name="T22" fmla="*/ 399 w 882"/>
                <a:gd name="T23" fmla="*/ 455 h 522"/>
                <a:gd name="T24" fmla="*/ 256 w 882"/>
                <a:gd name="T25" fmla="*/ 497 h 522"/>
                <a:gd name="T26" fmla="*/ 175 w 882"/>
                <a:gd name="T27" fmla="*/ 521 h 522"/>
                <a:gd name="T28" fmla="*/ 158 w 882"/>
                <a:gd name="T29" fmla="*/ 522 h 522"/>
                <a:gd name="T30" fmla="*/ 142 w 882"/>
                <a:gd name="T31" fmla="*/ 520 h 522"/>
                <a:gd name="T32" fmla="*/ 128 w 882"/>
                <a:gd name="T33" fmla="*/ 515 h 522"/>
                <a:gd name="T34" fmla="*/ 114 w 882"/>
                <a:gd name="T35" fmla="*/ 509 h 522"/>
                <a:gd name="T36" fmla="*/ 103 w 882"/>
                <a:gd name="T37" fmla="*/ 499 h 522"/>
                <a:gd name="T38" fmla="*/ 92 w 882"/>
                <a:gd name="T39" fmla="*/ 486 h 522"/>
                <a:gd name="T40" fmla="*/ 83 w 882"/>
                <a:gd name="T41" fmla="*/ 471 h 522"/>
                <a:gd name="T42" fmla="*/ 73 w 882"/>
                <a:gd name="T43" fmla="*/ 450 h 522"/>
                <a:gd name="T44" fmla="*/ 66 w 882"/>
                <a:gd name="T45" fmla="*/ 428 h 522"/>
                <a:gd name="T46" fmla="*/ 48 w 882"/>
                <a:gd name="T47" fmla="*/ 379 h 522"/>
                <a:gd name="T48" fmla="*/ 19 w 882"/>
                <a:gd name="T49" fmla="*/ 305 h 522"/>
                <a:gd name="T50" fmla="*/ 2 w 882"/>
                <a:gd name="T51" fmla="*/ 259 h 522"/>
                <a:gd name="T52" fmla="*/ 0 w 882"/>
                <a:gd name="T53" fmla="*/ 242 h 522"/>
                <a:gd name="T54" fmla="*/ 0 w 882"/>
                <a:gd name="T55" fmla="*/ 226 h 522"/>
                <a:gd name="T56" fmla="*/ 3 w 882"/>
                <a:gd name="T57" fmla="*/ 213 h 522"/>
                <a:gd name="T58" fmla="*/ 8 w 882"/>
                <a:gd name="T59" fmla="*/ 200 h 522"/>
                <a:gd name="T60" fmla="*/ 17 w 882"/>
                <a:gd name="T61" fmla="*/ 189 h 522"/>
                <a:gd name="T62" fmla="*/ 28 w 882"/>
                <a:gd name="T63" fmla="*/ 179 h 522"/>
                <a:gd name="T64" fmla="*/ 42 w 882"/>
                <a:gd name="T65" fmla="*/ 171 h 522"/>
                <a:gd name="T66" fmla="*/ 122 w 882"/>
                <a:gd name="T67" fmla="*/ 144 h 522"/>
                <a:gd name="T68" fmla="*/ 263 w 882"/>
                <a:gd name="T69" fmla="*/ 103 h 522"/>
                <a:gd name="T70" fmla="*/ 402 w 882"/>
                <a:gd name="T71" fmla="*/ 66 h 522"/>
                <a:gd name="T72" fmla="*/ 535 w 882"/>
                <a:gd name="T73" fmla="*/ 34 h 522"/>
                <a:gd name="T74" fmla="*/ 627 w 882"/>
                <a:gd name="T75" fmla="*/ 14 h 522"/>
                <a:gd name="T76" fmla="*/ 677 w 882"/>
                <a:gd name="T77" fmla="*/ 4 h 522"/>
                <a:gd name="T78" fmla="*/ 709 w 882"/>
                <a:gd name="T79" fmla="*/ 0 h 522"/>
                <a:gd name="T80" fmla="*/ 724 w 882"/>
                <a:gd name="T81" fmla="*/ 1 h 522"/>
                <a:gd name="T82" fmla="*/ 737 w 882"/>
                <a:gd name="T83" fmla="*/ 4 h 522"/>
                <a:gd name="T84" fmla="*/ 750 w 882"/>
                <a:gd name="T85" fmla="*/ 10 h 522"/>
                <a:gd name="T86" fmla="*/ 768 w 882"/>
                <a:gd name="T87" fmla="*/ 23 h 522"/>
                <a:gd name="T88" fmla="*/ 789 w 882"/>
                <a:gd name="T89" fmla="*/ 48 h 522"/>
                <a:gd name="T90" fmla="*/ 815 w 882"/>
                <a:gd name="T91" fmla="*/ 100 h 522"/>
                <a:gd name="T92" fmla="*/ 846 w 882"/>
                <a:gd name="T93" fmla="*/ 173 h 522"/>
                <a:gd name="T94" fmla="*/ 864 w 882"/>
                <a:gd name="T95" fmla="*/ 223 h 522"/>
                <a:gd name="T96" fmla="*/ 871 w 882"/>
                <a:gd name="T97" fmla="*/ 24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2" h="522">
                  <a:moveTo>
                    <a:pt x="876" y="256"/>
                  </a:moveTo>
                  <a:lnTo>
                    <a:pt x="879" y="275"/>
                  </a:lnTo>
                  <a:lnTo>
                    <a:pt x="882" y="291"/>
                  </a:lnTo>
                  <a:lnTo>
                    <a:pt x="882" y="299"/>
                  </a:lnTo>
                  <a:lnTo>
                    <a:pt x="881" y="306"/>
                  </a:lnTo>
                  <a:lnTo>
                    <a:pt x="879" y="312"/>
                  </a:lnTo>
                  <a:lnTo>
                    <a:pt x="877" y="318"/>
                  </a:lnTo>
                  <a:lnTo>
                    <a:pt x="875" y="324"/>
                  </a:lnTo>
                  <a:lnTo>
                    <a:pt x="873" y="329"/>
                  </a:lnTo>
                  <a:lnTo>
                    <a:pt x="868" y="334"/>
                  </a:lnTo>
                  <a:lnTo>
                    <a:pt x="865" y="338"/>
                  </a:lnTo>
                  <a:lnTo>
                    <a:pt x="859" y="342"/>
                  </a:lnTo>
                  <a:lnTo>
                    <a:pt x="855" y="345"/>
                  </a:lnTo>
                  <a:lnTo>
                    <a:pt x="848" y="348"/>
                  </a:lnTo>
                  <a:lnTo>
                    <a:pt x="841" y="351"/>
                  </a:lnTo>
                  <a:lnTo>
                    <a:pt x="816" y="355"/>
                  </a:lnTo>
                  <a:lnTo>
                    <a:pt x="791" y="361"/>
                  </a:lnTo>
                  <a:lnTo>
                    <a:pt x="765" y="365"/>
                  </a:lnTo>
                  <a:lnTo>
                    <a:pt x="739" y="371"/>
                  </a:lnTo>
                  <a:lnTo>
                    <a:pt x="674" y="385"/>
                  </a:lnTo>
                  <a:lnTo>
                    <a:pt x="606" y="401"/>
                  </a:lnTo>
                  <a:lnTo>
                    <a:pt x="539" y="418"/>
                  </a:lnTo>
                  <a:lnTo>
                    <a:pt x="470" y="436"/>
                  </a:lnTo>
                  <a:lnTo>
                    <a:pt x="399" y="455"/>
                  </a:lnTo>
                  <a:lnTo>
                    <a:pt x="327" y="475"/>
                  </a:lnTo>
                  <a:lnTo>
                    <a:pt x="256" y="497"/>
                  </a:lnTo>
                  <a:lnTo>
                    <a:pt x="184" y="519"/>
                  </a:lnTo>
                  <a:lnTo>
                    <a:pt x="175" y="521"/>
                  </a:lnTo>
                  <a:lnTo>
                    <a:pt x="166" y="522"/>
                  </a:lnTo>
                  <a:lnTo>
                    <a:pt x="158" y="522"/>
                  </a:lnTo>
                  <a:lnTo>
                    <a:pt x="149" y="521"/>
                  </a:lnTo>
                  <a:lnTo>
                    <a:pt x="142" y="520"/>
                  </a:lnTo>
                  <a:lnTo>
                    <a:pt x="134" y="519"/>
                  </a:lnTo>
                  <a:lnTo>
                    <a:pt x="128" y="515"/>
                  </a:lnTo>
                  <a:lnTo>
                    <a:pt x="121" y="512"/>
                  </a:lnTo>
                  <a:lnTo>
                    <a:pt x="114" y="509"/>
                  </a:lnTo>
                  <a:lnTo>
                    <a:pt x="108" y="504"/>
                  </a:lnTo>
                  <a:lnTo>
                    <a:pt x="103" y="499"/>
                  </a:lnTo>
                  <a:lnTo>
                    <a:pt x="97" y="493"/>
                  </a:lnTo>
                  <a:lnTo>
                    <a:pt x="92" y="486"/>
                  </a:lnTo>
                  <a:lnTo>
                    <a:pt x="87" y="478"/>
                  </a:lnTo>
                  <a:lnTo>
                    <a:pt x="83" y="471"/>
                  </a:lnTo>
                  <a:lnTo>
                    <a:pt x="78" y="462"/>
                  </a:lnTo>
                  <a:lnTo>
                    <a:pt x="73" y="450"/>
                  </a:lnTo>
                  <a:lnTo>
                    <a:pt x="69" y="439"/>
                  </a:lnTo>
                  <a:lnTo>
                    <a:pt x="66" y="428"/>
                  </a:lnTo>
                  <a:lnTo>
                    <a:pt x="61" y="417"/>
                  </a:lnTo>
                  <a:lnTo>
                    <a:pt x="48" y="379"/>
                  </a:lnTo>
                  <a:lnTo>
                    <a:pt x="33" y="342"/>
                  </a:lnTo>
                  <a:lnTo>
                    <a:pt x="19" y="305"/>
                  </a:lnTo>
                  <a:lnTo>
                    <a:pt x="5" y="268"/>
                  </a:lnTo>
                  <a:lnTo>
                    <a:pt x="2" y="259"/>
                  </a:lnTo>
                  <a:lnTo>
                    <a:pt x="1" y="251"/>
                  </a:lnTo>
                  <a:lnTo>
                    <a:pt x="0" y="242"/>
                  </a:lnTo>
                  <a:lnTo>
                    <a:pt x="0" y="234"/>
                  </a:lnTo>
                  <a:lnTo>
                    <a:pt x="0" y="226"/>
                  </a:lnTo>
                  <a:lnTo>
                    <a:pt x="1" y="219"/>
                  </a:lnTo>
                  <a:lnTo>
                    <a:pt x="3" y="213"/>
                  </a:lnTo>
                  <a:lnTo>
                    <a:pt x="6" y="206"/>
                  </a:lnTo>
                  <a:lnTo>
                    <a:pt x="8" y="200"/>
                  </a:lnTo>
                  <a:lnTo>
                    <a:pt x="13" y="195"/>
                  </a:lnTo>
                  <a:lnTo>
                    <a:pt x="17" y="189"/>
                  </a:lnTo>
                  <a:lnTo>
                    <a:pt x="23" y="183"/>
                  </a:lnTo>
                  <a:lnTo>
                    <a:pt x="28" y="179"/>
                  </a:lnTo>
                  <a:lnTo>
                    <a:pt x="35" y="174"/>
                  </a:lnTo>
                  <a:lnTo>
                    <a:pt x="42" y="171"/>
                  </a:lnTo>
                  <a:lnTo>
                    <a:pt x="50" y="167"/>
                  </a:lnTo>
                  <a:lnTo>
                    <a:pt x="122" y="144"/>
                  </a:lnTo>
                  <a:lnTo>
                    <a:pt x="193" y="123"/>
                  </a:lnTo>
                  <a:lnTo>
                    <a:pt x="263" y="103"/>
                  </a:lnTo>
                  <a:lnTo>
                    <a:pt x="333" y="84"/>
                  </a:lnTo>
                  <a:lnTo>
                    <a:pt x="402" y="66"/>
                  </a:lnTo>
                  <a:lnTo>
                    <a:pt x="470" y="49"/>
                  </a:lnTo>
                  <a:lnTo>
                    <a:pt x="535" y="34"/>
                  </a:lnTo>
                  <a:lnTo>
                    <a:pt x="601" y="20"/>
                  </a:lnTo>
                  <a:lnTo>
                    <a:pt x="627" y="14"/>
                  </a:lnTo>
                  <a:lnTo>
                    <a:pt x="653" y="9"/>
                  </a:lnTo>
                  <a:lnTo>
                    <a:pt x="677" y="4"/>
                  </a:lnTo>
                  <a:lnTo>
                    <a:pt x="702" y="0"/>
                  </a:lnTo>
                  <a:lnTo>
                    <a:pt x="709" y="0"/>
                  </a:lnTo>
                  <a:lnTo>
                    <a:pt x="717" y="0"/>
                  </a:lnTo>
                  <a:lnTo>
                    <a:pt x="724" y="1"/>
                  </a:lnTo>
                  <a:lnTo>
                    <a:pt x="730" y="2"/>
                  </a:lnTo>
                  <a:lnTo>
                    <a:pt x="737" y="4"/>
                  </a:lnTo>
                  <a:lnTo>
                    <a:pt x="743" y="7"/>
                  </a:lnTo>
                  <a:lnTo>
                    <a:pt x="750" y="10"/>
                  </a:lnTo>
                  <a:lnTo>
                    <a:pt x="755" y="14"/>
                  </a:lnTo>
                  <a:lnTo>
                    <a:pt x="768" y="23"/>
                  </a:lnTo>
                  <a:lnTo>
                    <a:pt x="779" y="34"/>
                  </a:lnTo>
                  <a:lnTo>
                    <a:pt x="789" y="48"/>
                  </a:lnTo>
                  <a:lnTo>
                    <a:pt x="799" y="65"/>
                  </a:lnTo>
                  <a:lnTo>
                    <a:pt x="815" y="100"/>
                  </a:lnTo>
                  <a:lnTo>
                    <a:pt x="831" y="136"/>
                  </a:lnTo>
                  <a:lnTo>
                    <a:pt x="846" y="173"/>
                  </a:lnTo>
                  <a:lnTo>
                    <a:pt x="859" y="211"/>
                  </a:lnTo>
                  <a:lnTo>
                    <a:pt x="864" y="223"/>
                  </a:lnTo>
                  <a:lnTo>
                    <a:pt x="868" y="234"/>
                  </a:lnTo>
                  <a:lnTo>
                    <a:pt x="871" y="245"/>
                  </a:lnTo>
                  <a:lnTo>
                    <a:pt x="876"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9" name="Freeform 101"/>
            <p:cNvSpPr>
              <a:spLocks/>
            </p:cNvSpPr>
            <p:nvPr userDrawn="1"/>
          </p:nvSpPr>
          <p:spPr bwMode="auto">
            <a:xfrm>
              <a:off x="2860" y="1794"/>
              <a:ext cx="88" cy="68"/>
            </a:xfrm>
            <a:custGeom>
              <a:avLst/>
              <a:gdLst>
                <a:gd name="T0" fmla="*/ 605 w 618"/>
                <a:gd name="T1" fmla="*/ 206 h 480"/>
                <a:gd name="T2" fmla="*/ 616 w 618"/>
                <a:gd name="T3" fmla="*/ 229 h 480"/>
                <a:gd name="T4" fmla="*/ 618 w 618"/>
                <a:gd name="T5" fmla="*/ 245 h 480"/>
                <a:gd name="T6" fmla="*/ 616 w 618"/>
                <a:gd name="T7" fmla="*/ 254 h 480"/>
                <a:gd name="T8" fmla="*/ 611 w 618"/>
                <a:gd name="T9" fmla="*/ 263 h 480"/>
                <a:gd name="T10" fmla="*/ 605 w 618"/>
                <a:gd name="T11" fmla="*/ 270 h 480"/>
                <a:gd name="T12" fmla="*/ 575 w 618"/>
                <a:gd name="T13" fmla="*/ 286 h 480"/>
                <a:gd name="T14" fmla="*/ 527 w 618"/>
                <a:gd name="T15" fmla="*/ 313 h 480"/>
                <a:gd name="T16" fmla="*/ 480 w 618"/>
                <a:gd name="T17" fmla="*/ 340 h 480"/>
                <a:gd name="T18" fmla="*/ 436 w 618"/>
                <a:gd name="T19" fmla="*/ 366 h 480"/>
                <a:gd name="T20" fmla="*/ 377 w 618"/>
                <a:gd name="T21" fmla="*/ 406 h 480"/>
                <a:gd name="T22" fmla="*/ 311 w 618"/>
                <a:gd name="T23" fmla="*/ 456 h 480"/>
                <a:gd name="T24" fmla="*/ 278 w 618"/>
                <a:gd name="T25" fmla="*/ 480 h 480"/>
                <a:gd name="T26" fmla="*/ 261 w 618"/>
                <a:gd name="T27" fmla="*/ 480 h 480"/>
                <a:gd name="T28" fmla="*/ 240 w 618"/>
                <a:gd name="T29" fmla="*/ 473 h 480"/>
                <a:gd name="T30" fmla="*/ 213 w 618"/>
                <a:gd name="T31" fmla="*/ 459 h 480"/>
                <a:gd name="T32" fmla="*/ 158 w 618"/>
                <a:gd name="T33" fmla="*/ 420 h 480"/>
                <a:gd name="T34" fmla="*/ 80 w 618"/>
                <a:gd name="T35" fmla="*/ 357 h 480"/>
                <a:gd name="T36" fmla="*/ 30 w 618"/>
                <a:gd name="T37" fmla="*/ 311 h 480"/>
                <a:gd name="T38" fmla="*/ 11 w 618"/>
                <a:gd name="T39" fmla="*/ 288 h 480"/>
                <a:gd name="T40" fmla="*/ 2 w 618"/>
                <a:gd name="T41" fmla="*/ 268 h 480"/>
                <a:gd name="T42" fmla="*/ 0 w 618"/>
                <a:gd name="T43" fmla="*/ 256 h 480"/>
                <a:gd name="T44" fmla="*/ 2 w 618"/>
                <a:gd name="T45" fmla="*/ 248 h 480"/>
                <a:gd name="T46" fmla="*/ 33 w 618"/>
                <a:gd name="T47" fmla="*/ 219 h 480"/>
                <a:gd name="T48" fmla="*/ 110 w 618"/>
                <a:gd name="T49" fmla="*/ 161 h 480"/>
                <a:gd name="T50" fmla="*/ 181 w 618"/>
                <a:gd name="T51" fmla="*/ 115 h 480"/>
                <a:gd name="T52" fmla="*/ 232 w 618"/>
                <a:gd name="T53" fmla="*/ 83 h 480"/>
                <a:gd name="T54" fmla="*/ 286 w 618"/>
                <a:gd name="T55" fmla="*/ 53 h 480"/>
                <a:gd name="T56" fmla="*/ 344 w 618"/>
                <a:gd name="T57" fmla="*/ 21 h 480"/>
                <a:gd name="T58" fmla="*/ 380 w 618"/>
                <a:gd name="T59" fmla="*/ 3 h 480"/>
                <a:gd name="T60" fmla="*/ 394 w 618"/>
                <a:gd name="T61" fmla="*/ 0 h 480"/>
                <a:gd name="T62" fmla="*/ 406 w 618"/>
                <a:gd name="T63" fmla="*/ 0 h 480"/>
                <a:gd name="T64" fmla="*/ 420 w 618"/>
                <a:gd name="T65" fmla="*/ 3 h 480"/>
                <a:gd name="T66" fmla="*/ 439 w 618"/>
                <a:gd name="T67" fmla="*/ 11 h 480"/>
                <a:gd name="T68" fmla="*/ 464 w 618"/>
                <a:gd name="T69" fmla="*/ 31 h 480"/>
                <a:gd name="T70" fmla="*/ 505 w 618"/>
                <a:gd name="T71" fmla="*/ 82 h 480"/>
                <a:gd name="T72" fmla="*/ 565 w 618"/>
                <a:gd name="T73" fmla="*/ 15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8" h="480">
                  <a:moveTo>
                    <a:pt x="596" y="192"/>
                  </a:moveTo>
                  <a:lnTo>
                    <a:pt x="605" y="206"/>
                  </a:lnTo>
                  <a:lnTo>
                    <a:pt x="611" y="218"/>
                  </a:lnTo>
                  <a:lnTo>
                    <a:pt x="616" y="229"/>
                  </a:lnTo>
                  <a:lnTo>
                    <a:pt x="618" y="239"/>
                  </a:lnTo>
                  <a:lnTo>
                    <a:pt x="618" y="245"/>
                  </a:lnTo>
                  <a:lnTo>
                    <a:pt x="617" y="249"/>
                  </a:lnTo>
                  <a:lnTo>
                    <a:pt x="616" y="254"/>
                  </a:lnTo>
                  <a:lnTo>
                    <a:pt x="614" y="258"/>
                  </a:lnTo>
                  <a:lnTo>
                    <a:pt x="611" y="263"/>
                  </a:lnTo>
                  <a:lnTo>
                    <a:pt x="609" y="266"/>
                  </a:lnTo>
                  <a:lnTo>
                    <a:pt x="605" y="270"/>
                  </a:lnTo>
                  <a:lnTo>
                    <a:pt x="600" y="273"/>
                  </a:lnTo>
                  <a:lnTo>
                    <a:pt x="575" y="286"/>
                  </a:lnTo>
                  <a:lnTo>
                    <a:pt x="550" y="300"/>
                  </a:lnTo>
                  <a:lnTo>
                    <a:pt x="527" y="313"/>
                  </a:lnTo>
                  <a:lnTo>
                    <a:pt x="503" y="327"/>
                  </a:lnTo>
                  <a:lnTo>
                    <a:pt x="480" y="340"/>
                  </a:lnTo>
                  <a:lnTo>
                    <a:pt x="458" y="354"/>
                  </a:lnTo>
                  <a:lnTo>
                    <a:pt x="436" y="366"/>
                  </a:lnTo>
                  <a:lnTo>
                    <a:pt x="416" y="379"/>
                  </a:lnTo>
                  <a:lnTo>
                    <a:pt x="377" y="406"/>
                  </a:lnTo>
                  <a:lnTo>
                    <a:pt x="342" y="431"/>
                  </a:lnTo>
                  <a:lnTo>
                    <a:pt x="311" y="456"/>
                  </a:lnTo>
                  <a:lnTo>
                    <a:pt x="285" y="478"/>
                  </a:lnTo>
                  <a:lnTo>
                    <a:pt x="278" y="480"/>
                  </a:lnTo>
                  <a:lnTo>
                    <a:pt x="271" y="480"/>
                  </a:lnTo>
                  <a:lnTo>
                    <a:pt x="261" y="480"/>
                  </a:lnTo>
                  <a:lnTo>
                    <a:pt x="251" y="477"/>
                  </a:lnTo>
                  <a:lnTo>
                    <a:pt x="240" y="473"/>
                  </a:lnTo>
                  <a:lnTo>
                    <a:pt x="226" y="467"/>
                  </a:lnTo>
                  <a:lnTo>
                    <a:pt x="213" y="459"/>
                  </a:lnTo>
                  <a:lnTo>
                    <a:pt x="198" y="449"/>
                  </a:lnTo>
                  <a:lnTo>
                    <a:pt x="158" y="420"/>
                  </a:lnTo>
                  <a:lnTo>
                    <a:pt x="118" y="390"/>
                  </a:lnTo>
                  <a:lnTo>
                    <a:pt x="80" y="357"/>
                  </a:lnTo>
                  <a:lnTo>
                    <a:pt x="43" y="325"/>
                  </a:lnTo>
                  <a:lnTo>
                    <a:pt x="30" y="311"/>
                  </a:lnTo>
                  <a:lnTo>
                    <a:pt x="20" y="299"/>
                  </a:lnTo>
                  <a:lnTo>
                    <a:pt x="11" y="288"/>
                  </a:lnTo>
                  <a:lnTo>
                    <a:pt x="5" y="277"/>
                  </a:lnTo>
                  <a:lnTo>
                    <a:pt x="2" y="268"/>
                  </a:lnTo>
                  <a:lnTo>
                    <a:pt x="0" y="260"/>
                  </a:lnTo>
                  <a:lnTo>
                    <a:pt x="0" y="256"/>
                  </a:lnTo>
                  <a:lnTo>
                    <a:pt x="1" y="252"/>
                  </a:lnTo>
                  <a:lnTo>
                    <a:pt x="2" y="248"/>
                  </a:lnTo>
                  <a:lnTo>
                    <a:pt x="3" y="245"/>
                  </a:lnTo>
                  <a:lnTo>
                    <a:pt x="33" y="219"/>
                  </a:lnTo>
                  <a:lnTo>
                    <a:pt x="70" y="191"/>
                  </a:lnTo>
                  <a:lnTo>
                    <a:pt x="110" y="161"/>
                  </a:lnTo>
                  <a:lnTo>
                    <a:pt x="158" y="129"/>
                  </a:lnTo>
                  <a:lnTo>
                    <a:pt x="181" y="115"/>
                  </a:lnTo>
                  <a:lnTo>
                    <a:pt x="206" y="99"/>
                  </a:lnTo>
                  <a:lnTo>
                    <a:pt x="232" y="83"/>
                  </a:lnTo>
                  <a:lnTo>
                    <a:pt x="259" y="68"/>
                  </a:lnTo>
                  <a:lnTo>
                    <a:pt x="286" y="53"/>
                  </a:lnTo>
                  <a:lnTo>
                    <a:pt x="315" y="37"/>
                  </a:lnTo>
                  <a:lnTo>
                    <a:pt x="344" y="21"/>
                  </a:lnTo>
                  <a:lnTo>
                    <a:pt x="373" y="5"/>
                  </a:lnTo>
                  <a:lnTo>
                    <a:pt x="380" y="3"/>
                  </a:lnTo>
                  <a:lnTo>
                    <a:pt x="387" y="2"/>
                  </a:lnTo>
                  <a:lnTo>
                    <a:pt x="394" y="0"/>
                  </a:lnTo>
                  <a:lnTo>
                    <a:pt x="399" y="0"/>
                  </a:lnTo>
                  <a:lnTo>
                    <a:pt x="406" y="0"/>
                  </a:lnTo>
                  <a:lnTo>
                    <a:pt x="413" y="2"/>
                  </a:lnTo>
                  <a:lnTo>
                    <a:pt x="420" y="3"/>
                  </a:lnTo>
                  <a:lnTo>
                    <a:pt x="425" y="5"/>
                  </a:lnTo>
                  <a:lnTo>
                    <a:pt x="439" y="11"/>
                  </a:lnTo>
                  <a:lnTo>
                    <a:pt x="451" y="20"/>
                  </a:lnTo>
                  <a:lnTo>
                    <a:pt x="464" y="31"/>
                  </a:lnTo>
                  <a:lnTo>
                    <a:pt x="476" y="43"/>
                  </a:lnTo>
                  <a:lnTo>
                    <a:pt x="505" y="82"/>
                  </a:lnTo>
                  <a:lnTo>
                    <a:pt x="535" y="119"/>
                  </a:lnTo>
                  <a:lnTo>
                    <a:pt x="565" y="156"/>
                  </a:lnTo>
                  <a:lnTo>
                    <a:pt x="59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0" name="Freeform 102"/>
            <p:cNvSpPr>
              <a:spLocks/>
            </p:cNvSpPr>
            <p:nvPr userDrawn="1"/>
          </p:nvSpPr>
          <p:spPr bwMode="auto">
            <a:xfrm>
              <a:off x="2938" y="1745"/>
              <a:ext cx="112" cy="76"/>
            </a:xfrm>
            <a:custGeom>
              <a:avLst/>
              <a:gdLst>
                <a:gd name="T0" fmla="*/ 786 w 786"/>
                <a:gd name="T1" fmla="*/ 247 h 535"/>
                <a:gd name="T2" fmla="*/ 786 w 786"/>
                <a:gd name="T3" fmla="*/ 268 h 535"/>
                <a:gd name="T4" fmla="*/ 782 w 786"/>
                <a:gd name="T5" fmla="*/ 281 h 535"/>
                <a:gd name="T6" fmla="*/ 778 w 786"/>
                <a:gd name="T7" fmla="*/ 292 h 535"/>
                <a:gd name="T8" fmla="*/ 771 w 786"/>
                <a:gd name="T9" fmla="*/ 302 h 535"/>
                <a:gd name="T10" fmla="*/ 756 w 786"/>
                <a:gd name="T11" fmla="*/ 314 h 535"/>
                <a:gd name="T12" fmla="*/ 677 w 786"/>
                <a:gd name="T13" fmla="*/ 346 h 535"/>
                <a:gd name="T14" fmla="*/ 543 w 786"/>
                <a:gd name="T15" fmla="*/ 397 h 535"/>
                <a:gd name="T16" fmla="*/ 413 w 786"/>
                <a:gd name="T17" fmla="*/ 450 h 535"/>
                <a:gd name="T18" fmla="*/ 288 w 786"/>
                <a:gd name="T19" fmla="*/ 504 h 535"/>
                <a:gd name="T20" fmla="*/ 215 w 786"/>
                <a:gd name="T21" fmla="*/ 535 h 535"/>
                <a:gd name="T22" fmla="*/ 190 w 786"/>
                <a:gd name="T23" fmla="*/ 534 h 535"/>
                <a:gd name="T24" fmla="*/ 165 w 786"/>
                <a:gd name="T25" fmla="*/ 526 h 535"/>
                <a:gd name="T26" fmla="*/ 140 w 786"/>
                <a:gd name="T27" fmla="*/ 508 h 535"/>
                <a:gd name="T28" fmla="*/ 99 w 786"/>
                <a:gd name="T29" fmla="*/ 460 h 535"/>
                <a:gd name="T30" fmla="*/ 43 w 786"/>
                <a:gd name="T31" fmla="*/ 384 h 535"/>
                <a:gd name="T32" fmla="*/ 8 w 786"/>
                <a:gd name="T33" fmla="*/ 329 h 535"/>
                <a:gd name="T34" fmla="*/ 1 w 786"/>
                <a:gd name="T35" fmla="*/ 307 h 535"/>
                <a:gd name="T36" fmla="*/ 0 w 786"/>
                <a:gd name="T37" fmla="*/ 295 h 535"/>
                <a:gd name="T38" fmla="*/ 2 w 786"/>
                <a:gd name="T39" fmla="*/ 283 h 535"/>
                <a:gd name="T40" fmla="*/ 7 w 786"/>
                <a:gd name="T41" fmla="*/ 272 h 535"/>
                <a:gd name="T42" fmla="*/ 14 w 786"/>
                <a:gd name="T43" fmla="*/ 262 h 535"/>
                <a:gd name="T44" fmla="*/ 24 w 786"/>
                <a:gd name="T45" fmla="*/ 253 h 535"/>
                <a:gd name="T46" fmla="*/ 101 w 786"/>
                <a:gd name="T47" fmla="*/ 217 h 535"/>
                <a:gd name="T48" fmla="*/ 248 w 786"/>
                <a:gd name="T49" fmla="*/ 153 h 535"/>
                <a:gd name="T50" fmla="*/ 401 w 786"/>
                <a:gd name="T51" fmla="*/ 91 h 535"/>
                <a:gd name="T52" fmla="*/ 558 w 786"/>
                <a:gd name="T53" fmla="*/ 32 h 535"/>
                <a:gd name="T54" fmla="*/ 645 w 786"/>
                <a:gd name="T55" fmla="*/ 1 h 535"/>
                <a:gd name="T56" fmla="*/ 660 w 786"/>
                <a:gd name="T57" fmla="*/ 0 h 535"/>
                <a:gd name="T58" fmla="*/ 674 w 786"/>
                <a:gd name="T59" fmla="*/ 1 h 535"/>
                <a:gd name="T60" fmla="*/ 686 w 786"/>
                <a:gd name="T61" fmla="*/ 5 h 535"/>
                <a:gd name="T62" fmla="*/ 699 w 786"/>
                <a:gd name="T63" fmla="*/ 11 h 535"/>
                <a:gd name="T64" fmla="*/ 709 w 786"/>
                <a:gd name="T65" fmla="*/ 20 h 535"/>
                <a:gd name="T66" fmla="*/ 718 w 786"/>
                <a:gd name="T67" fmla="*/ 32 h 535"/>
                <a:gd name="T68" fmla="*/ 726 w 786"/>
                <a:gd name="T69" fmla="*/ 46 h 535"/>
                <a:gd name="T70" fmla="*/ 737 w 786"/>
                <a:gd name="T71" fmla="*/ 78 h 535"/>
                <a:gd name="T72" fmla="*/ 751 w 786"/>
                <a:gd name="T73" fmla="*/ 121 h 535"/>
                <a:gd name="T74" fmla="*/ 764 w 786"/>
                <a:gd name="T75" fmla="*/ 166 h 535"/>
                <a:gd name="T76" fmla="*/ 777 w 786"/>
                <a:gd name="T77" fmla="*/ 209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6" h="535">
                  <a:moveTo>
                    <a:pt x="783" y="230"/>
                  </a:moveTo>
                  <a:lnTo>
                    <a:pt x="786" y="247"/>
                  </a:lnTo>
                  <a:lnTo>
                    <a:pt x="786" y="262"/>
                  </a:lnTo>
                  <a:lnTo>
                    <a:pt x="786" y="268"/>
                  </a:lnTo>
                  <a:lnTo>
                    <a:pt x="785" y="274"/>
                  </a:lnTo>
                  <a:lnTo>
                    <a:pt x="782" y="281"/>
                  </a:lnTo>
                  <a:lnTo>
                    <a:pt x="780" y="286"/>
                  </a:lnTo>
                  <a:lnTo>
                    <a:pt x="778" y="292"/>
                  </a:lnTo>
                  <a:lnTo>
                    <a:pt x="774" y="297"/>
                  </a:lnTo>
                  <a:lnTo>
                    <a:pt x="771" y="302"/>
                  </a:lnTo>
                  <a:lnTo>
                    <a:pt x="766" y="306"/>
                  </a:lnTo>
                  <a:lnTo>
                    <a:pt x="756" y="314"/>
                  </a:lnTo>
                  <a:lnTo>
                    <a:pt x="745" y="322"/>
                  </a:lnTo>
                  <a:lnTo>
                    <a:pt x="677" y="346"/>
                  </a:lnTo>
                  <a:lnTo>
                    <a:pt x="610" y="371"/>
                  </a:lnTo>
                  <a:lnTo>
                    <a:pt x="543" y="397"/>
                  </a:lnTo>
                  <a:lnTo>
                    <a:pt x="478" y="423"/>
                  </a:lnTo>
                  <a:lnTo>
                    <a:pt x="413" y="450"/>
                  </a:lnTo>
                  <a:lnTo>
                    <a:pt x="350" y="477"/>
                  </a:lnTo>
                  <a:lnTo>
                    <a:pt x="288" y="504"/>
                  </a:lnTo>
                  <a:lnTo>
                    <a:pt x="228" y="532"/>
                  </a:lnTo>
                  <a:lnTo>
                    <a:pt x="215" y="535"/>
                  </a:lnTo>
                  <a:lnTo>
                    <a:pt x="202" y="535"/>
                  </a:lnTo>
                  <a:lnTo>
                    <a:pt x="190" y="534"/>
                  </a:lnTo>
                  <a:lnTo>
                    <a:pt x="177" y="532"/>
                  </a:lnTo>
                  <a:lnTo>
                    <a:pt x="165" y="526"/>
                  </a:lnTo>
                  <a:lnTo>
                    <a:pt x="152" y="518"/>
                  </a:lnTo>
                  <a:lnTo>
                    <a:pt x="140" y="508"/>
                  </a:lnTo>
                  <a:lnTo>
                    <a:pt x="128" y="497"/>
                  </a:lnTo>
                  <a:lnTo>
                    <a:pt x="99" y="460"/>
                  </a:lnTo>
                  <a:lnTo>
                    <a:pt x="71" y="422"/>
                  </a:lnTo>
                  <a:lnTo>
                    <a:pt x="43" y="384"/>
                  </a:lnTo>
                  <a:lnTo>
                    <a:pt x="16" y="344"/>
                  </a:lnTo>
                  <a:lnTo>
                    <a:pt x="8" y="329"/>
                  </a:lnTo>
                  <a:lnTo>
                    <a:pt x="2" y="314"/>
                  </a:lnTo>
                  <a:lnTo>
                    <a:pt x="1" y="307"/>
                  </a:lnTo>
                  <a:lnTo>
                    <a:pt x="0" y="301"/>
                  </a:lnTo>
                  <a:lnTo>
                    <a:pt x="0" y="295"/>
                  </a:lnTo>
                  <a:lnTo>
                    <a:pt x="1" y="288"/>
                  </a:lnTo>
                  <a:lnTo>
                    <a:pt x="2" y="283"/>
                  </a:lnTo>
                  <a:lnTo>
                    <a:pt x="3" y="277"/>
                  </a:lnTo>
                  <a:lnTo>
                    <a:pt x="7" y="272"/>
                  </a:lnTo>
                  <a:lnTo>
                    <a:pt x="10" y="267"/>
                  </a:lnTo>
                  <a:lnTo>
                    <a:pt x="14" y="262"/>
                  </a:lnTo>
                  <a:lnTo>
                    <a:pt x="19" y="257"/>
                  </a:lnTo>
                  <a:lnTo>
                    <a:pt x="24" y="253"/>
                  </a:lnTo>
                  <a:lnTo>
                    <a:pt x="31" y="249"/>
                  </a:lnTo>
                  <a:lnTo>
                    <a:pt x="101" y="217"/>
                  </a:lnTo>
                  <a:lnTo>
                    <a:pt x="174" y="184"/>
                  </a:lnTo>
                  <a:lnTo>
                    <a:pt x="248" y="153"/>
                  </a:lnTo>
                  <a:lnTo>
                    <a:pt x="324" y="121"/>
                  </a:lnTo>
                  <a:lnTo>
                    <a:pt x="401" y="91"/>
                  </a:lnTo>
                  <a:lnTo>
                    <a:pt x="479" y="61"/>
                  </a:lnTo>
                  <a:lnTo>
                    <a:pt x="558" y="32"/>
                  </a:lnTo>
                  <a:lnTo>
                    <a:pt x="637" y="2"/>
                  </a:lnTo>
                  <a:lnTo>
                    <a:pt x="645" y="1"/>
                  </a:lnTo>
                  <a:lnTo>
                    <a:pt x="652" y="0"/>
                  </a:lnTo>
                  <a:lnTo>
                    <a:pt x="660" y="0"/>
                  </a:lnTo>
                  <a:lnTo>
                    <a:pt x="667" y="0"/>
                  </a:lnTo>
                  <a:lnTo>
                    <a:pt x="674" y="1"/>
                  </a:lnTo>
                  <a:lnTo>
                    <a:pt x="681" y="2"/>
                  </a:lnTo>
                  <a:lnTo>
                    <a:pt x="686" y="5"/>
                  </a:lnTo>
                  <a:lnTo>
                    <a:pt x="693" y="8"/>
                  </a:lnTo>
                  <a:lnTo>
                    <a:pt x="699" y="11"/>
                  </a:lnTo>
                  <a:lnTo>
                    <a:pt x="704" y="16"/>
                  </a:lnTo>
                  <a:lnTo>
                    <a:pt x="709" y="20"/>
                  </a:lnTo>
                  <a:lnTo>
                    <a:pt x="713" y="26"/>
                  </a:lnTo>
                  <a:lnTo>
                    <a:pt x="718" y="32"/>
                  </a:lnTo>
                  <a:lnTo>
                    <a:pt x="722" y="39"/>
                  </a:lnTo>
                  <a:lnTo>
                    <a:pt x="726" y="46"/>
                  </a:lnTo>
                  <a:lnTo>
                    <a:pt x="730" y="55"/>
                  </a:lnTo>
                  <a:lnTo>
                    <a:pt x="737" y="78"/>
                  </a:lnTo>
                  <a:lnTo>
                    <a:pt x="744" y="100"/>
                  </a:lnTo>
                  <a:lnTo>
                    <a:pt x="751" y="121"/>
                  </a:lnTo>
                  <a:lnTo>
                    <a:pt x="757" y="144"/>
                  </a:lnTo>
                  <a:lnTo>
                    <a:pt x="764" y="166"/>
                  </a:lnTo>
                  <a:lnTo>
                    <a:pt x="771" y="188"/>
                  </a:lnTo>
                  <a:lnTo>
                    <a:pt x="777" y="209"/>
                  </a:lnTo>
                  <a:lnTo>
                    <a:pt x="7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1" name="Freeform 103"/>
            <p:cNvSpPr>
              <a:spLocks/>
            </p:cNvSpPr>
            <p:nvPr userDrawn="1"/>
          </p:nvSpPr>
          <p:spPr bwMode="auto">
            <a:xfrm>
              <a:off x="3075" y="1708"/>
              <a:ext cx="100" cy="70"/>
            </a:xfrm>
            <a:custGeom>
              <a:avLst/>
              <a:gdLst>
                <a:gd name="T0" fmla="*/ 683 w 700"/>
                <a:gd name="T1" fmla="*/ 283 h 485"/>
                <a:gd name="T2" fmla="*/ 673 w 700"/>
                <a:gd name="T3" fmla="*/ 313 h 485"/>
                <a:gd name="T4" fmla="*/ 659 w 700"/>
                <a:gd name="T5" fmla="*/ 334 h 485"/>
                <a:gd name="T6" fmla="*/ 640 w 700"/>
                <a:gd name="T7" fmla="*/ 348 h 485"/>
                <a:gd name="T8" fmla="*/ 610 w 700"/>
                <a:gd name="T9" fmla="*/ 356 h 485"/>
                <a:gd name="T10" fmla="*/ 572 w 700"/>
                <a:gd name="T11" fmla="*/ 364 h 485"/>
                <a:gd name="T12" fmla="*/ 501 w 700"/>
                <a:gd name="T13" fmla="*/ 380 h 485"/>
                <a:gd name="T14" fmla="*/ 397 w 700"/>
                <a:gd name="T15" fmla="*/ 404 h 485"/>
                <a:gd name="T16" fmla="*/ 288 w 700"/>
                <a:gd name="T17" fmla="*/ 434 h 485"/>
                <a:gd name="T18" fmla="*/ 178 w 700"/>
                <a:gd name="T19" fmla="*/ 466 h 485"/>
                <a:gd name="T20" fmla="*/ 109 w 700"/>
                <a:gd name="T21" fmla="*/ 485 h 485"/>
                <a:gd name="T22" fmla="*/ 91 w 700"/>
                <a:gd name="T23" fmla="*/ 483 h 485"/>
                <a:gd name="T24" fmla="*/ 81 w 700"/>
                <a:gd name="T25" fmla="*/ 479 h 485"/>
                <a:gd name="T26" fmla="*/ 72 w 700"/>
                <a:gd name="T27" fmla="*/ 472 h 485"/>
                <a:gd name="T28" fmla="*/ 64 w 700"/>
                <a:gd name="T29" fmla="*/ 463 h 485"/>
                <a:gd name="T30" fmla="*/ 52 w 700"/>
                <a:gd name="T31" fmla="*/ 446 h 485"/>
                <a:gd name="T32" fmla="*/ 42 w 700"/>
                <a:gd name="T33" fmla="*/ 409 h 485"/>
                <a:gd name="T34" fmla="*/ 31 w 700"/>
                <a:gd name="T35" fmla="*/ 364 h 485"/>
                <a:gd name="T36" fmla="*/ 20 w 700"/>
                <a:gd name="T37" fmla="*/ 319 h 485"/>
                <a:gd name="T38" fmla="*/ 8 w 700"/>
                <a:gd name="T39" fmla="*/ 274 h 485"/>
                <a:gd name="T40" fmla="*/ 0 w 700"/>
                <a:gd name="T41" fmla="*/ 234 h 485"/>
                <a:gd name="T42" fmla="*/ 2 w 700"/>
                <a:gd name="T43" fmla="*/ 211 h 485"/>
                <a:gd name="T44" fmla="*/ 6 w 700"/>
                <a:gd name="T45" fmla="*/ 197 h 485"/>
                <a:gd name="T46" fmla="*/ 12 w 700"/>
                <a:gd name="T47" fmla="*/ 185 h 485"/>
                <a:gd name="T48" fmla="*/ 20 w 700"/>
                <a:gd name="T49" fmla="*/ 174 h 485"/>
                <a:gd name="T50" fmla="*/ 31 w 700"/>
                <a:gd name="T51" fmla="*/ 163 h 485"/>
                <a:gd name="T52" fmla="*/ 43 w 700"/>
                <a:gd name="T53" fmla="*/ 156 h 485"/>
                <a:gd name="T54" fmla="*/ 117 w 700"/>
                <a:gd name="T55" fmla="*/ 132 h 485"/>
                <a:gd name="T56" fmla="*/ 245 w 700"/>
                <a:gd name="T57" fmla="*/ 94 h 485"/>
                <a:gd name="T58" fmla="*/ 372 w 700"/>
                <a:gd name="T59" fmla="*/ 60 h 485"/>
                <a:gd name="T60" fmla="*/ 495 w 700"/>
                <a:gd name="T61" fmla="*/ 31 h 485"/>
                <a:gd name="T62" fmla="*/ 577 w 700"/>
                <a:gd name="T63" fmla="*/ 13 h 485"/>
                <a:gd name="T64" fmla="*/ 624 w 700"/>
                <a:gd name="T65" fmla="*/ 4 h 485"/>
                <a:gd name="T66" fmla="*/ 652 w 700"/>
                <a:gd name="T67" fmla="*/ 0 h 485"/>
                <a:gd name="T68" fmla="*/ 663 w 700"/>
                <a:gd name="T69" fmla="*/ 2 h 485"/>
                <a:gd name="T70" fmla="*/ 673 w 700"/>
                <a:gd name="T71" fmla="*/ 6 h 485"/>
                <a:gd name="T72" fmla="*/ 681 w 700"/>
                <a:gd name="T73" fmla="*/ 12 h 485"/>
                <a:gd name="T74" fmla="*/ 688 w 700"/>
                <a:gd name="T75" fmla="*/ 22 h 485"/>
                <a:gd name="T76" fmla="*/ 694 w 700"/>
                <a:gd name="T77" fmla="*/ 33 h 485"/>
                <a:gd name="T78" fmla="*/ 698 w 700"/>
                <a:gd name="T79" fmla="*/ 55 h 485"/>
                <a:gd name="T80" fmla="*/ 699 w 700"/>
                <a:gd name="T81" fmla="*/ 97 h 485"/>
                <a:gd name="T82" fmla="*/ 698 w 700"/>
                <a:gd name="T83" fmla="*/ 147 h 485"/>
                <a:gd name="T84" fmla="*/ 695 w 700"/>
                <a:gd name="T85" fmla="*/ 195 h 485"/>
                <a:gd name="T86" fmla="*/ 690 w 700"/>
                <a:gd name="T87"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0" h="485">
                  <a:moveTo>
                    <a:pt x="687" y="267"/>
                  </a:moveTo>
                  <a:lnTo>
                    <a:pt x="683" y="283"/>
                  </a:lnTo>
                  <a:lnTo>
                    <a:pt x="679" y="299"/>
                  </a:lnTo>
                  <a:lnTo>
                    <a:pt x="673" y="313"/>
                  </a:lnTo>
                  <a:lnTo>
                    <a:pt x="666" y="324"/>
                  </a:lnTo>
                  <a:lnTo>
                    <a:pt x="659" y="334"/>
                  </a:lnTo>
                  <a:lnTo>
                    <a:pt x="650" y="342"/>
                  </a:lnTo>
                  <a:lnTo>
                    <a:pt x="640" y="348"/>
                  </a:lnTo>
                  <a:lnTo>
                    <a:pt x="629" y="353"/>
                  </a:lnTo>
                  <a:lnTo>
                    <a:pt x="610" y="356"/>
                  </a:lnTo>
                  <a:lnTo>
                    <a:pt x="591" y="361"/>
                  </a:lnTo>
                  <a:lnTo>
                    <a:pt x="572" y="364"/>
                  </a:lnTo>
                  <a:lnTo>
                    <a:pt x="551" y="369"/>
                  </a:lnTo>
                  <a:lnTo>
                    <a:pt x="501" y="380"/>
                  </a:lnTo>
                  <a:lnTo>
                    <a:pt x="450" y="392"/>
                  </a:lnTo>
                  <a:lnTo>
                    <a:pt x="397" y="404"/>
                  </a:lnTo>
                  <a:lnTo>
                    <a:pt x="343" y="419"/>
                  </a:lnTo>
                  <a:lnTo>
                    <a:pt x="288" y="434"/>
                  </a:lnTo>
                  <a:lnTo>
                    <a:pt x="234" y="449"/>
                  </a:lnTo>
                  <a:lnTo>
                    <a:pt x="178" y="466"/>
                  </a:lnTo>
                  <a:lnTo>
                    <a:pt x="122" y="483"/>
                  </a:lnTo>
                  <a:lnTo>
                    <a:pt x="109" y="485"/>
                  </a:lnTo>
                  <a:lnTo>
                    <a:pt x="96" y="484"/>
                  </a:lnTo>
                  <a:lnTo>
                    <a:pt x="91" y="483"/>
                  </a:lnTo>
                  <a:lnTo>
                    <a:pt x="86" y="481"/>
                  </a:lnTo>
                  <a:lnTo>
                    <a:pt x="81" y="479"/>
                  </a:lnTo>
                  <a:lnTo>
                    <a:pt x="76" y="476"/>
                  </a:lnTo>
                  <a:lnTo>
                    <a:pt x="72" y="472"/>
                  </a:lnTo>
                  <a:lnTo>
                    <a:pt x="67" y="468"/>
                  </a:lnTo>
                  <a:lnTo>
                    <a:pt x="64" y="463"/>
                  </a:lnTo>
                  <a:lnTo>
                    <a:pt x="59" y="458"/>
                  </a:lnTo>
                  <a:lnTo>
                    <a:pt x="52" y="446"/>
                  </a:lnTo>
                  <a:lnTo>
                    <a:pt x="47" y="430"/>
                  </a:lnTo>
                  <a:lnTo>
                    <a:pt x="42" y="409"/>
                  </a:lnTo>
                  <a:lnTo>
                    <a:pt x="37" y="387"/>
                  </a:lnTo>
                  <a:lnTo>
                    <a:pt x="31" y="364"/>
                  </a:lnTo>
                  <a:lnTo>
                    <a:pt x="25" y="342"/>
                  </a:lnTo>
                  <a:lnTo>
                    <a:pt x="20" y="319"/>
                  </a:lnTo>
                  <a:lnTo>
                    <a:pt x="14" y="297"/>
                  </a:lnTo>
                  <a:lnTo>
                    <a:pt x="8" y="274"/>
                  </a:lnTo>
                  <a:lnTo>
                    <a:pt x="3" y="252"/>
                  </a:lnTo>
                  <a:lnTo>
                    <a:pt x="0" y="234"/>
                  </a:lnTo>
                  <a:lnTo>
                    <a:pt x="0" y="218"/>
                  </a:lnTo>
                  <a:lnTo>
                    <a:pt x="2" y="211"/>
                  </a:lnTo>
                  <a:lnTo>
                    <a:pt x="4" y="204"/>
                  </a:lnTo>
                  <a:lnTo>
                    <a:pt x="6" y="197"/>
                  </a:lnTo>
                  <a:lnTo>
                    <a:pt x="8" y="190"/>
                  </a:lnTo>
                  <a:lnTo>
                    <a:pt x="12" y="185"/>
                  </a:lnTo>
                  <a:lnTo>
                    <a:pt x="15" y="179"/>
                  </a:lnTo>
                  <a:lnTo>
                    <a:pt x="20" y="174"/>
                  </a:lnTo>
                  <a:lnTo>
                    <a:pt x="25" y="169"/>
                  </a:lnTo>
                  <a:lnTo>
                    <a:pt x="31" y="163"/>
                  </a:lnTo>
                  <a:lnTo>
                    <a:pt x="37" y="160"/>
                  </a:lnTo>
                  <a:lnTo>
                    <a:pt x="43" y="156"/>
                  </a:lnTo>
                  <a:lnTo>
                    <a:pt x="51" y="152"/>
                  </a:lnTo>
                  <a:lnTo>
                    <a:pt x="117" y="132"/>
                  </a:lnTo>
                  <a:lnTo>
                    <a:pt x="181" y="113"/>
                  </a:lnTo>
                  <a:lnTo>
                    <a:pt x="245" y="94"/>
                  </a:lnTo>
                  <a:lnTo>
                    <a:pt x="310" y="77"/>
                  </a:lnTo>
                  <a:lnTo>
                    <a:pt x="372" y="60"/>
                  </a:lnTo>
                  <a:lnTo>
                    <a:pt x="434" y="45"/>
                  </a:lnTo>
                  <a:lnTo>
                    <a:pt x="495" y="31"/>
                  </a:lnTo>
                  <a:lnTo>
                    <a:pt x="554" y="18"/>
                  </a:lnTo>
                  <a:lnTo>
                    <a:pt x="577" y="13"/>
                  </a:lnTo>
                  <a:lnTo>
                    <a:pt x="601" y="9"/>
                  </a:lnTo>
                  <a:lnTo>
                    <a:pt x="624" y="4"/>
                  </a:lnTo>
                  <a:lnTo>
                    <a:pt x="645" y="0"/>
                  </a:lnTo>
                  <a:lnTo>
                    <a:pt x="652" y="0"/>
                  </a:lnTo>
                  <a:lnTo>
                    <a:pt x="657" y="1"/>
                  </a:lnTo>
                  <a:lnTo>
                    <a:pt x="663" y="2"/>
                  </a:lnTo>
                  <a:lnTo>
                    <a:pt x="668" y="3"/>
                  </a:lnTo>
                  <a:lnTo>
                    <a:pt x="673" y="6"/>
                  </a:lnTo>
                  <a:lnTo>
                    <a:pt x="677" y="9"/>
                  </a:lnTo>
                  <a:lnTo>
                    <a:pt x="681" y="12"/>
                  </a:lnTo>
                  <a:lnTo>
                    <a:pt x="685" y="17"/>
                  </a:lnTo>
                  <a:lnTo>
                    <a:pt x="688" y="22"/>
                  </a:lnTo>
                  <a:lnTo>
                    <a:pt x="691" y="27"/>
                  </a:lnTo>
                  <a:lnTo>
                    <a:pt x="694" y="33"/>
                  </a:lnTo>
                  <a:lnTo>
                    <a:pt x="696" y="40"/>
                  </a:lnTo>
                  <a:lnTo>
                    <a:pt x="698" y="55"/>
                  </a:lnTo>
                  <a:lnTo>
                    <a:pt x="700" y="73"/>
                  </a:lnTo>
                  <a:lnTo>
                    <a:pt x="699" y="97"/>
                  </a:lnTo>
                  <a:lnTo>
                    <a:pt x="699" y="122"/>
                  </a:lnTo>
                  <a:lnTo>
                    <a:pt x="698" y="147"/>
                  </a:lnTo>
                  <a:lnTo>
                    <a:pt x="696" y="170"/>
                  </a:lnTo>
                  <a:lnTo>
                    <a:pt x="695" y="195"/>
                  </a:lnTo>
                  <a:lnTo>
                    <a:pt x="692" y="218"/>
                  </a:lnTo>
                  <a:lnTo>
                    <a:pt x="690" y="243"/>
                  </a:lnTo>
                  <a:lnTo>
                    <a:pt x="687"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2" name="Freeform 104"/>
            <p:cNvSpPr>
              <a:spLocks/>
            </p:cNvSpPr>
            <p:nvPr userDrawn="1"/>
          </p:nvSpPr>
          <p:spPr bwMode="auto">
            <a:xfrm>
              <a:off x="2911" y="1840"/>
              <a:ext cx="80" cy="50"/>
            </a:xfrm>
            <a:custGeom>
              <a:avLst/>
              <a:gdLst>
                <a:gd name="T0" fmla="*/ 544 w 561"/>
                <a:gd name="T1" fmla="*/ 154 h 346"/>
                <a:gd name="T2" fmla="*/ 559 w 561"/>
                <a:gd name="T3" fmla="*/ 173 h 346"/>
                <a:gd name="T4" fmla="*/ 561 w 561"/>
                <a:gd name="T5" fmla="*/ 187 h 346"/>
                <a:gd name="T6" fmla="*/ 557 w 561"/>
                <a:gd name="T7" fmla="*/ 196 h 346"/>
                <a:gd name="T8" fmla="*/ 519 w 561"/>
                <a:gd name="T9" fmla="*/ 218 h 346"/>
                <a:gd name="T10" fmla="*/ 453 w 561"/>
                <a:gd name="T11" fmla="*/ 255 h 346"/>
                <a:gd name="T12" fmla="*/ 395 w 561"/>
                <a:gd name="T13" fmla="*/ 293 h 346"/>
                <a:gd name="T14" fmla="*/ 349 w 561"/>
                <a:gd name="T15" fmla="*/ 328 h 346"/>
                <a:gd name="T16" fmla="*/ 324 w 561"/>
                <a:gd name="T17" fmla="*/ 346 h 346"/>
                <a:gd name="T18" fmla="*/ 307 w 561"/>
                <a:gd name="T19" fmla="*/ 346 h 346"/>
                <a:gd name="T20" fmla="*/ 285 w 561"/>
                <a:gd name="T21" fmla="*/ 344 h 346"/>
                <a:gd name="T22" fmla="*/ 256 w 561"/>
                <a:gd name="T23" fmla="*/ 336 h 346"/>
                <a:gd name="T24" fmla="*/ 216 w 561"/>
                <a:gd name="T25" fmla="*/ 322 h 346"/>
                <a:gd name="T26" fmla="*/ 170 w 561"/>
                <a:gd name="T27" fmla="*/ 305 h 346"/>
                <a:gd name="T28" fmla="*/ 125 w 561"/>
                <a:gd name="T29" fmla="*/ 285 h 346"/>
                <a:gd name="T30" fmla="*/ 79 w 561"/>
                <a:gd name="T31" fmla="*/ 265 h 346"/>
                <a:gd name="T32" fmla="*/ 42 w 561"/>
                <a:gd name="T33" fmla="*/ 245 h 346"/>
                <a:gd name="T34" fmla="*/ 18 w 561"/>
                <a:gd name="T35" fmla="*/ 229 h 346"/>
                <a:gd name="T36" fmla="*/ 5 w 561"/>
                <a:gd name="T37" fmla="*/ 216 h 346"/>
                <a:gd name="T38" fmla="*/ 0 w 561"/>
                <a:gd name="T39" fmla="*/ 207 h 346"/>
                <a:gd name="T40" fmla="*/ 0 w 561"/>
                <a:gd name="T41" fmla="*/ 201 h 346"/>
                <a:gd name="T42" fmla="*/ 26 w 561"/>
                <a:gd name="T43" fmla="*/ 177 h 346"/>
                <a:gd name="T44" fmla="*/ 88 w 561"/>
                <a:gd name="T45" fmla="*/ 130 h 346"/>
                <a:gd name="T46" fmla="*/ 146 w 561"/>
                <a:gd name="T47" fmla="*/ 93 h 346"/>
                <a:gd name="T48" fmla="*/ 187 w 561"/>
                <a:gd name="T49" fmla="*/ 68 h 346"/>
                <a:gd name="T50" fmla="*/ 231 w 561"/>
                <a:gd name="T51" fmla="*/ 42 h 346"/>
                <a:gd name="T52" fmla="*/ 277 w 561"/>
                <a:gd name="T53" fmla="*/ 16 h 346"/>
                <a:gd name="T54" fmla="*/ 313 w 561"/>
                <a:gd name="T55" fmla="*/ 1 h 346"/>
                <a:gd name="T56" fmla="*/ 336 w 561"/>
                <a:gd name="T57" fmla="*/ 1 h 346"/>
                <a:gd name="T58" fmla="*/ 360 w 561"/>
                <a:gd name="T59" fmla="*/ 7 h 346"/>
                <a:gd name="T60" fmla="*/ 386 w 561"/>
                <a:gd name="T61" fmla="*/ 22 h 346"/>
                <a:gd name="T62" fmla="*/ 433 w 561"/>
                <a:gd name="T63" fmla="*/ 61 h 346"/>
                <a:gd name="T64" fmla="*/ 498 w 561"/>
                <a:gd name="T65" fmla="*/ 11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1" h="346">
                  <a:moveTo>
                    <a:pt x="531" y="142"/>
                  </a:moveTo>
                  <a:lnTo>
                    <a:pt x="544" y="154"/>
                  </a:lnTo>
                  <a:lnTo>
                    <a:pt x="554" y="164"/>
                  </a:lnTo>
                  <a:lnTo>
                    <a:pt x="559" y="173"/>
                  </a:lnTo>
                  <a:lnTo>
                    <a:pt x="561" y="180"/>
                  </a:lnTo>
                  <a:lnTo>
                    <a:pt x="561" y="187"/>
                  </a:lnTo>
                  <a:lnTo>
                    <a:pt x="560" y="191"/>
                  </a:lnTo>
                  <a:lnTo>
                    <a:pt x="557" y="196"/>
                  </a:lnTo>
                  <a:lnTo>
                    <a:pt x="554" y="199"/>
                  </a:lnTo>
                  <a:lnTo>
                    <a:pt x="519" y="218"/>
                  </a:lnTo>
                  <a:lnTo>
                    <a:pt x="485" y="237"/>
                  </a:lnTo>
                  <a:lnTo>
                    <a:pt x="453" y="255"/>
                  </a:lnTo>
                  <a:lnTo>
                    <a:pt x="424" y="274"/>
                  </a:lnTo>
                  <a:lnTo>
                    <a:pt x="395" y="293"/>
                  </a:lnTo>
                  <a:lnTo>
                    <a:pt x="371" y="310"/>
                  </a:lnTo>
                  <a:lnTo>
                    <a:pt x="349" y="328"/>
                  </a:lnTo>
                  <a:lnTo>
                    <a:pt x="330" y="344"/>
                  </a:lnTo>
                  <a:lnTo>
                    <a:pt x="324" y="346"/>
                  </a:lnTo>
                  <a:lnTo>
                    <a:pt x="316" y="346"/>
                  </a:lnTo>
                  <a:lnTo>
                    <a:pt x="307" y="346"/>
                  </a:lnTo>
                  <a:lnTo>
                    <a:pt x="297" y="345"/>
                  </a:lnTo>
                  <a:lnTo>
                    <a:pt x="285" y="344"/>
                  </a:lnTo>
                  <a:lnTo>
                    <a:pt x="271" y="340"/>
                  </a:lnTo>
                  <a:lnTo>
                    <a:pt x="256" y="336"/>
                  </a:lnTo>
                  <a:lnTo>
                    <a:pt x="240" y="331"/>
                  </a:lnTo>
                  <a:lnTo>
                    <a:pt x="216" y="322"/>
                  </a:lnTo>
                  <a:lnTo>
                    <a:pt x="193" y="314"/>
                  </a:lnTo>
                  <a:lnTo>
                    <a:pt x="170" y="305"/>
                  </a:lnTo>
                  <a:lnTo>
                    <a:pt x="147" y="296"/>
                  </a:lnTo>
                  <a:lnTo>
                    <a:pt x="125" y="285"/>
                  </a:lnTo>
                  <a:lnTo>
                    <a:pt x="102" y="275"/>
                  </a:lnTo>
                  <a:lnTo>
                    <a:pt x="79" y="265"/>
                  </a:lnTo>
                  <a:lnTo>
                    <a:pt x="58" y="254"/>
                  </a:lnTo>
                  <a:lnTo>
                    <a:pt x="42" y="245"/>
                  </a:lnTo>
                  <a:lnTo>
                    <a:pt x="30" y="237"/>
                  </a:lnTo>
                  <a:lnTo>
                    <a:pt x="18" y="229"/>
                  </a:lnTo>
                  <a:lnTo>
                    <a:pt x="11" y="223"/>
                  </a:lnTo>
                  <a:lnTo>
                    <a:pt x="5" y="216"/>
                  </a:lnTo>
                  <a:lnTo>
                    <a:pt x="2" y="209"/>
                  </a:lnTo>
                  <a:lnTo>
                    <a:pt x="0" y="207"/>
                  </a:lnTo>
                  <a:lnTo>
                    <a:pt x="0" y="204"/>
                  </a:lnTo>
                  <a:lnTo>
                    <a:pt x="0" y="201"/>
                  </a:lnTo>
                  <a:lnTo>
                    <a:pt x="2" y="198"/>
                  </a:lnTo>
                  <a:lnTo>
                    <a:pt x="26" y="177"/>
                  </a:lnTo>
                  <a:lnTo>
                    <a:pt x="55" y="154"/>
                  </a:lnTo>
                  <a:lnTo>
                    <a:pt x="88" y="130"/>
                  </a:lnTo>
                  <a:lnTo>
                    <a:pt x="127" y="105"/>
                  </a:lnTo>
                  <a:lnTo>
                    <a:pt x="146" y="93"/>
                  </a:lnTo>
                  <a:lnTo>
                    <a:pt x="166" y="80"/>
                  </a:lnTo>
                  <a:lnTo>
                    <a:pt x="187" y="68"/>
                  </a:lnTo>
                  <a:lnTo>
                    <a:pt x="208" y="54"/>
                  </a:lnTo>
                  <a:lnTo>
                    <a:pt x="231" y="42"/>
                  </a:lnTo>
                  <a:lnTo>
                    <a:pt x="253" y="30"/>
                  </a:lnTo>
                  <a:lnTo>
                    <a:pt x="277" y="16"/>
                  </a:lnTo>
                  <a:lnTo>
                    <a:pt x="302" y="4"/>
                  </a:lnTo>
                  <a:lnTo>
                    <a:pt x="313" y="1"/>
                  </a:lnTo>
                  <a:lnTo>
                    <a:pt x="324" y="0"/>
                  </a:lnTo>
                  <a:lnTo>
                    <a:pt x="336" y="1"/>
                  </a:lnTo>
                  <a:lnTo>
                    <a:pt x="348" y="3"/>
                  </a:lnTo>
                  <a:lnTo>
                    <a:pt x="360" y="7"/>
                  </a:lnTo>
                  <a:lnTo>
                    <a:pt x="373" y="14"/>
                  </a:lnTo>
                  <a:lnTo>
                    <a:pt x="386" y="22"/>
                  </a:lnTo>
                  <a:lnTo>
                    <a:pt x="400" y="32"/>
                  </a:lnTo>
                  <a:lnTo>
                    <a:pt x="433" y="61"/>
                  </a:lnTo>
                  <a:lnTo>
                    <a:pt x="465" y="89"/>
                  </a:lnTo>
                  <a:lnTo>
                    <a:pt x="498" y="116"/>
                  </a:lnTo>
                  <a:lnTo>
                    <a:pt x="531"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3" name="Freeform 105"/>
            <p:cNvSpPr>
              <a:spLocks/>
            </p:cNvSpPr>
            <p:nvPr userDrawn="1"/>
          </p:nvSpPr>
          <p:spPr bwMode="auto">
            <a:xfrm>
              <a:off x="2974" y="1800"/>
              <a:ext cx="90" cy="60"/>
            </a:xfrm>
            <a:custGeom>
              <a:avLst/>
              <a:gdLst>
                <a:gd name="T0" fmla="*/ 627 w 627"/>
                <a:gd name="T1" fmla="*/ 209 h 420"/>
                <a:gd name="T2" fmla="*/ 626 w 627"/>
                <a:gd name="T3" fmla="*/ 231 h 420"/>
                <a:gd name="T4" fmla="*/ 618 w 627"/>
                <a:gd name="T5" fmla="*/ 249 h 420"/>
                <a:gd name="T6" fmla="*/ 605 w 627"/>
                <a:gd name="T7" fmla="*/ 263 h 420"/>
                <a:gd name="T8" fmla="*/ 549 w 627"/>
                <a:gd name="T9" fmla="*/ 286 h 420"/>
                <a:gd name="T10" fmla="*/ 454 w 627"/>
                <a:gd name="T11" fmla="*/ 322 h 420"/>
                <a:gd name="T12" fmla="*/ 363 w 627"/>
                <a:gd name="T13" fmla="*/ 359 h 420"/>
                <a:gd name="T14" fmla="*/ 273 w 627"/>
                <a:gd name="T15" fmla="*/ 397 h 420"/>
                <a:gd name="T16" fmla="*/ 222 w 627"/>
                <a:gd name="T17" fmla="*/ 420 h 420"/>
                <a:gd name="T18" fmla="*/ 200 w 627"/>
                <a:gd name="T19" fmla="*/ 420 h 420"/>
                <a:gd name="T20" fmla="*/ 179 w 627"/>
                <a:gd name="T21" fmla="*/ 413 h 420"/>
                <a:gd name="T22" fmla="*/ 156 w 627"/>
                <a:gd name="T23" fmla="*/ 401 h 420"/>
                <a:gd name="T24" fmla="*/ 113 w 627"/>
                <a:gd name="T25" fmla="*/ 365 h 420"/>
                <a:gd name="T26" fmla="*/ 52 w 627"/>
                <a:gd name="T27" fmla="*/ 308 h 420"/>
                <a:gd name="T28" fmla="*/ 13 w 627"/>
                <a:gd name="T29" fmla="*/ 265 h 420"/>
                <a:gd name="T30" fmla="*/ 4 w 627"/>
                <a:gd name="T31" fmla="*/ 248 h 420"/>
                <a:gd name="T32" fmla="*/ 1 w 627"/>
                <a:gd name="T33" fmla="*/ 238 h 420"/>
                <a:gd name="T34" fmla="*/ 1 w 627"/>
                <a:gd name="T35" fmla="*/ 229 h 420"/>
                <a:gd name="T36" fmla="*/ 4 w 627"/>
                <a:gd name="T37" fmla="*/ 220 h 420"/>
                <a:gd name="T38" fmla="*/ 8 w 627"/>
                <a:gd name="T39" fmla="*/ 212 h 420"/>
                <a:gd name="T40" fmla="*/ 16 w 627"/>
                <a:gd name="T41" fmla="*/ 205 h 420"/>
                <a:gd name="T42" fmla="*/ 78 w 627"/>
                <a:gd name="T43" fmla="*/ 175 h 420"/>
                <a:gd name="T44" fmla="*/ 197 w 627"/>
                <a:gd name="T45" fmla="*/ 124 h 420"/>
                <a:gd name="T46" fmla="*/ 321 w 627"/>
                <a:gd name="T47" fmla="*/ 73 h 420"/>
                <a:gd name="T48" fmla="*/ 447 w 627"/>
                <a:gd name="T49" fmla="*/ 25 h 420"/>
                <a:gd name="T50" fmla="*/ 525 w 627"/>
                <a:gd name="T51" fmla="*/ 0 h 420"/>
                <a:gd name="T52" fmla="*/ 542 w 627"/>
                <a:gd name="T53" fmla="*/ 2 h 420"/>
                <a:gd name="T54" fmla="*/ 552 w 627"/>
                <a:gd name="T55" fmla="*/ 5 h 420"/>
                <a:gd name="T56" fmla="*/ 561 w 627"/>
                <a:gd name="T57" fmla="*/ 11 h 420"/>
                <a:gd name="T58" fmla="*/ 570 w 627"/>
                <a:gd name="T59" fmla="*/ 18 h 420"/>
                <a:gd name="T60" fmla="*/ 580 w 627"/>
                <a:gd name="T61" fmla="*/ 35 h 420"/>
                <a:gd name="T62" fmla="*/ 596 w 627"/>
                <a:gd name="T63" fmla="*/ 87 h 420"/>
                <a:gd name="T64" fmla="*/ 615 w 627"/>
                <a:gd name="T65" fmla="*/ 16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7" h="420">
                  <a:moveTo>
                    <a:pt x="624" y="197"/>
                  </a:moveTo>
                  <a:lnTo>
                    <a:pt x="627" y="209"/>
                  </a:lnTo>
                  <a:lnTo>
                    <a:pt x="627" y="221"/>
                  </a:lnTo>
                  <a:lnTo>
                    <a:pt x="626" y="231"/>
                  </a:lnTo>
                  <a:lnTo>
                    <a:pt x="622" y="242"/>
                  </a:lnTo>
                  <a:lnTo>
                    <a:pt x="618" y="249"/>
                  </a:lnTo>
                  <a:lnTo>
                    <a:pt x="612" y="257"/>
                  </a:lnTo>
                  <a:lnTo>
                    <a:pt x="605" y="263"/>
                  </a:lnTo>
                  <a:lnTo>
                    <a:pt x="597" y="268"/>
                  </a:lnTo>
                  <a:lnTo>
                    <a:pt x="549" y="286"/>
                  </a:lnTo>
                  <a:lnTo>
                    <a:pt x="501" y="303"/>
                  </a:lnTo>
                  <a:lnTo>
                    <a:pt x="454" y="322"/>
                  </a:lnTo>
                  <a:lnTo>
                    <a:pt x="408" y="340"/>
                  </a:lnTo>
                  <a:lnTo>
                    <a:pt x="363" y="359"/>
                  </a:lnTo>
                  <a:lnTo>
                    <a:pt x="317" y="378"/>
                  </a:lnTo>
                  <a:lnTo>
                    <a:pt x="273" y="397"/>
                  </a:lnTo>
                  <a:lnTo>
                    <a:pt x="231" y="418"/>
                  </a:lnTo>
                  <a:lnTo>
                    <a:pt x="222" y="420"/>
                  </a:lnTo>
                  <a:lnTo>
                    <a:pt x="211" y="420"/>
                  </a:lnTo>
                  <a:lnTo>
                    <a:pt x="200" y="420"/>
                  </a:lnTo>
                  <a:lnTo>
                    <a:pt x="190" y="416"/>
                  </a:lnTo>
                  <a:lnTo>
                    <a:pt x="179" y="413"/>
                  </a:lnTo>
                  <a:lnTo>
                    <a:pt x="167" y="408"/>
                  </a:lnTo>
                  <a:lnTo>
                    <a:pt x="156" y="401"/>
                  </a:lnTo>
                  <a:lnTo>
                    <a:pt x="144" y="392"/>
                  </a:lnTo>
                  <a:lnTo>
                    <a:pt x="113" y="365"/>
                  </a:lnTo>
                  <a:lnTo>
                    <a:pt x="83" y="337"/>
                  </a:lnTo>
                  <a:lnTo>
                    <a:pt x="52" y="308"/>
                  </a:lnTo>
                  <a:lnTo>
                    <a:pt x="23" y="277"/>
                  </a:lnTo>
                  <a:lnTo>
                    <a:pt x="13" y="265"/>
                  </a:lnTo>
                  <a:lnTo>
                    <a:pt x="6" y="254"/>
                  </a:lnTo>
                  <a:lnTo>
                    <a:pt x="4" y="248"/>
                  </a:lnTo>
                  <a:lnTo>
                    <a:pt x="3" y="244"/>
                  </a:lnTo>
                  <a:lnTo>
                    <a:pt x="1" y="238"/>
                  </a:lnTo>
                  <a:lnTo>
                    <a:pt x="0" y="234"/>
                  </a:lnTo>
                  <a:lnTo>
                    <a:pt x="1" y="229"/>
                  </a:lnTo>
                  <a:lnTo>
                    <a:pt x="1" y="225"/>
                  </a:lnTo>
                  <a:lnTo>
                    <a:pt x="4" y="220"/>
                  </a:lnTo>
                  <a:lnTo>
                    <a:pt x="6" y="216"/>
                  </a:lnTo>
                  <a:lnTo>
                    <a:pt x="8" y="212"/>
                  </a:lnTo>
                  <a:lnTo>
                    <a:pt x="12" y="209"/>
                  </a:lnTo>
                  <a:lnTo>
                    <a:pt x="16" y="205"/>
                  </a:lnTo>
                  <a:lnTo>
                    <a:pt x="21" y="201"/>
                  </a:lnTo>
                  <a:lnTo>
                    <a:pt x="78" y="175"/>
                  </a:lnTo>
                  <a:lnTo>
                    <a:pt x="137" y="150"/>
                  </a:lnTo>
                  <a:lnTo>
                    <a:pt x="197" y="124"/>
                  </a:lnTo>
                  <a:lnTo>
                    <a:pt x="259" y="98"/>
                  </a:lnTo>
                  <a:lnTo>
                    <a:pt x="321" y="73"/>
                  </a:lnTo>
                  <a:lnTo>
                    <a:pt x="384" y="49"/>
                  </a:lnTo>
                  <a:lnTo>
                    <a:pt x="447" y="25"/>
                  </a:lnTo>
                  <a:lnTo>
                    <a:pt x="512" y="3"/>
                  </a:lnTo>
                  <a:lnTo>
                    <a:pt x="525" y="0"/>
                  </a:lnTo>
                  <a:lnTo>
                    <a:pt x="536" y="0"/>
                  </a:lnTo>
                  <a:lnTo>
                    <a:pt x="542" y="2"/>
                  </a:lnTo>
                  <a:lnTo>
                    <a:pt x="548" y="3"/>
                  </a:lnTo>
                  <a:lnTo>
                    <a:pt x="552" y="5"/>
                  </a:lnTo>
                  <a:lnTo>
                    <a:pt x="557" y="7"/>
                  </a:lnTo>
                  <a:lnTo>
                    <a:pt x="561" y="11"/>
                  </a:lnTo>
                  <a:lnTo>
                    <a:pt x="566" y="15"/>
                  </a:lnTo>
                  <a:lnTo>
                    <a:pt x="570" y="18"/>
                  </a:lnTo>
                  <a:lnTo>
                    <a:pt x="574" y="24"/>
                  </a:lnTo>
                  <a:lnTo>
                    <a:pt x="580" y="35"/>
                  </a:lnTo>
                  <a:lnTo>
                    <a:pt x="586" y="49"/>
                  </a:lnTo>
                  <a:lnTo>
                    <a:pt x="596" y="87"/>
                  </a:lnTo>
                  <a:lnTo>
                    <a:pt x="606" y="125"/>
                  </a:lnTo>
                  <a:lnTo>
                    <a:pt x="615" y="161"/>
                  </a:lnTo>
                  <a:lnTo>
                    <a:pt x="624"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4" name="Freeform 106"/>
            <p:cNvSpPr>
              <a:spLocks/>
            </p:cNvSpPr>
            <p:nvPr userDrawn="1"/>
          </p:nvSpPr>
          <p:spPr bwMode="auto">
            <a:xfrm>
              <a:off x="3070" y="1773"/>
              <a:ext cx="79" cy="59"/>
            </a:xfrm>
            <a:custGeom>
              <a:avLst/>
              <a:gdLst>
                <a:gd name="T0" fmla="*/ 490 w 555"/>
                <a:gd name="T1" fmla="*/ 256 h 408"/>
                <a:gd name="T2" fmla="*/ 476 w 555"/>
                <a:gd name="T3" fmla="*/ 280 h 408"/>
                <a:gd name="T4" fmla="*/ 460 w 555"/>
                <a:gd name="T5" fmla="*/ 299 h 408"/>
                <a:gd name="T6" fmla="*/ 444 w 555"/>
                <a:gd name="T7" fmla="*/ 312 h 408"/>
                <a:gd name="T8" fmla="*/ 422 w 555"/>
                <a:gd name="T9" fmla="*/ 317 h 408"/>
                <a:gd name="T10" fmla="*/ 395 w 555"/>
                <a:gd name="T11" fmla="*/ 323 h 408"/>
                <a:gd name="T12" fmla="*/ 345 w 555"/>
                <a:gd name="T13" fmla="*/ 334 h 408"/>
                <a:gd name="T14" fmla="*/ 271 w 555"/>
                <a:gd name="T15" fmla="*/ 352 h 408"/>
                <a:gd name="T16" fmla="*/ 195 w 555"/>
                <a:gd name="T17" fmla="*/ 372 h 408"/>
                <a:gd name="T18" fmla="*/ 116 w 555"/>
                <a:gd name="T19" fmla="*/ 395 h 408"/>
                <a:gd name="T20" fmla="*/ 71 w 555"/>
                <a:gd name="T21" fmla="*/ 408 h 408"/>
                <a:gd name="T22" fmla="*/ 57 w 555"/>
                <a:gd name="T23" fmla="*/ 407 h 408"/>
                <a:gd name="T24" fmla="*/ 44 w 555"/>
                <a:gd name="T25" fmla="*/ 397 h 408"/>
                <a:gd name="T26" fmla="*/ 31 w 555"/>
                <a:gd name="T27" fmla="*/ 377 h 408"/>
                <a:gd name="T28" fmla="*/ 21 w 555"/>
                <a:gd name="T29" fmla="*/ 325 h 408"/>
                <a:gd name="T30" fmla="*/ 8 w 555"/>
                <a:gd name="T31" fmla="*/ 249 h 408"/>
                <a:gd name="T32" fmla="*/ 0 w 555"/>
                <a:gd name="T33" fmla="*/ 194 h 408"/>
                <a:gd name="T34" fmla="*/ 3 w 555"/>
                <a:gd name="T35" fmla="*/ 167 h 408"/>
                <a:gd name="T36" fmla="*/ 14 w 555"/>
                <a:gd name="T37" fmla="*/ 146 h 408"/>
                <a:gd name="T38" fmla="*/ 31 w 555"/>
                <a:gd name="T39" fmla="*/ 130 h 408"/>
                <a:gd name="T40" fmla="*/ 97 w 555"/>
                <a:gd name="T41" fmla="*/ 108 h 408"/>
                <a:gd name="T42" fmla="*/ 202 w 555"/>
                <a:gd name="T43" fmla="*/ 76 h 408"/>
                <a:gd name="T44" fmla="*/ 303 w 555"/>
                <a:gd name="T45" fmla="*/ 49 h 408"/>
                <a:gd name="T46" fmla="*/ 403 w 555"/>
                <a:gd name="T47" fmla="*/ 26 h 408"/>
                <a:gd name="T48" fmla="*/ 470 w 555"/>
                <a:gd name="T49" fmla="*/ 11 h 408"/>
                <a:gd name="T50" fmla="*/ 506 w 555"/>
                <a:gd name="T51" fmla="*/ 3 h 408"/>
                <a:gd name="T52" fmla="*/ 530 w 555"/>
                <a:gd name="T53" fmla="*/ 0 h 408"/>
                <a:gd name="T54" fmla="*/ 538 w 555"/>
                <a:gd name="T55" fmla="*/ 2 h 408"/>
                <a:gd name="T56" fmla="*/ 545 w 555"/>
                <a:gd name="T57" fmla="*/ 7 h 408"/>
                <a:gd name="T58" fmla="*/ 550 w 555"/>
                <a:gd name="T59" fmla="*/ 12 h 408"/>
                <a:gd name="T60" fmla="*/ 554 w 555"/>
                <a:gd name="T61" fmla="*/ 26 h 408"/>
                <a:gd name="T62" fmla="*/ 554 w 555"/>
                <a:gd name="T63" fmla="*/ 52 h 408"/>
                <a:gd name="T64" fmla="*/ 546 w 555"/>
                <a:gd name="T65" fmla="*/ 91 h 408"/>
                <a:gd name="T66" fmla="*/ 534 w 555"/>
                <a:gd name="T67" fmla="*/ 135 h 408"/>
                <a:gd name="T68" fmla="*/ 520 w 555"/>
                <a:gd name="T69" fmla="*/ 177 h 408"/>
                <a:gd name="T70" fmla="*/ 504 w 555"/>
                <a:gd name="T71" fmla="*/ 22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5" h="408">
                  <a:moveTo>
                    <a:pt x="496" y="241"/>
                  </a:moveTo>
                  <a:lnTo>
                    <a:pt x="490" y="256"/>
                  </a:lnTo>
                  <a:lnTo>
                    <a:pt x="483" y="269"/>
                  </a:lnTo>
                  <a:lnTo>
                    <a:pt x="476" y="280"/>
                  </a:lnTo>
                  <a:lnTo>
                    <a:pt x="468" y="290"/>
                  </a:lnTo>
                  <a:lnTo>
                    <a:pt x="460" y="299"/>
                  </a:lnTo>
                  <a:lnTo>
                    <a:pt x="452" y="306"/>
                  </a:lnTo>
                  <a:lnTo>
                    <a:pt x="444" y="312"/>
                  </a:lnTo>
                  <a:lnTo>
                    <a:pt x="435" y="315"/>
                  </a:lnTo>
                  <a:lnTo>
                    <a:pt x="422" y="317"/>
                  </a:lnTo>
                  <a:lnTo>
                    <a:pt x="408" y="321"/>
                  </a:lnTo>
                  <a:lnTo>
                    <a:pt x="395" y="323"/>
                  </a:lnTo>
                  <a:lnTo>
                    <a:pt x="380" y="326"/>
                  </a:lnTo>
                  <a:lnTo>
                    <a:pt x="345" y="334"/>
                  </a:lnTo>
                  <a:lnTo>
                    <a:pt x="308" y="342"/>
                  </a:lnTo>
                  <a:lnTo>
                    <a:pt x="271" y="352"/>
                  </a:lnTo>
                  <a:lnTo>
                    <a:pt x="233" y="362"/>
                  </a:lnTo>
                  <a:lnTo>
                    <a:pt x="195" y="372"/>
                  </a:lnTo>
                  <a:lnTo>
                    <a:pt x="155" y="383"/>
                  </a:lnTo>
                  <a:lnTo>
                    <a:pt x="116" y="395"/>
                  </a:lnTo>
                  <a:lnTo>
                    <a:pt x="76" y="407"/>
                  </a:lnTo>
                  <a:lnTo>
                    <a:pt x="71" y="408"/>
                  </a:lnTo>
                  <a:lnTo>
                    <a:pt x="64" y="408"/>
                  </a:lnTo>
                  <a:lnTo>
                    <a:pt x="57" y="407"/>
                  </a:lnTo>
                  <a:lnTo>
                    <a:pt x="49" y="404"/>
                  </a:lnTo>
                  <a:lnTo>
                    <a:pt x="44" y="397"/>
                  </a:lnTo>
                  <a:lnTo>
                    <a:pt x="37" y="389"/>
                  </a:lnTo>
                  <a:lnTo>
                    <a:pt x="31" y="377"/>
                  </a:lnTo>
                  <a:lnTo>
                    <a:pt x="27" y="361"/>
                  </a:lnTo>
                  <a:lnTo>
                    <a:pt x="21" y="325"/>
                  </a:lnTo>
                  <a:lnTo>
                    <a:pt x="15" y="287"/>
                  </a:lnTo>
                  <a:lnTo>
                    <a:pt x="8" y="249"/>
                  </a:lnTo>
                  <a:lnTo>
                    <a:pt x="1" y="210"/>
                  </a:lnTo>
                  <a:lnTo>
                    <a:pt x="0" y="194"/>
                  </a:lnTo>
                  <a:lnTo>
                    <a:pt x="1" y="180"/>
                  </a:lnTo>
                  <a:lnTo>
                    <a:pt x="3" y="167"/>
                  </a:lnTo>
                  <a:lnTo>
                    <a:pt x="8" y="156"/>
                  </a:lnTo>
                  <a:lnTo>
                    <a:pt x="14" y="146"/>
                  </a:lnTo>
                  <a:lnTo>
                    <a:pt x="22" y="138"/>
                  </a:lnTo>
                  <a:lnTo>
                    <a:pt x="31" y="130"/>
                  </a:lnTo>
                  <a:lnTo>
                    <a:pt x="44" y="123"/>
                  </a:lnTo>
                  <a:lnTo>
                    <a:pt x="97" y="108"/>
                  </a:lnTo>
                  <a:lnTo>
                    <a:pt x="149" y="92"/>
                  </a:lnTo>
                  <a:lnTo>
                    <a:pt x="202" y="76"/>
                  </a:lnTo>
                  <a:lnTo>
                    <a:pt x="252" y="63"/>
                  </a:lnTo>
                  <a:lnTo>
                    <a:pt x="303" y="49"/>
                  </a:lnTo>
                  <a:lnTo>
                    <a:pt x="354" y="37"/>
                  </a:lnTo>
                  <a:lnTo>
                    <a:pt x="403" y="26"/>
                  </a:lnTo>
                  <a:lnTo>
                    <a:pt x="451" y="15"/>
                  </a:lnTo>
                  <a:lnTo>
                    <a:pt x="470" y="11"/>
                  </a:lnTo>
                  <a:lnTo>
                    <a:pt x="488" y="7"/>
                  </a:lnTo>
                  <a:lnTo>
                    <a:pt x="506" y="3"/>
                  </a:lnTo>
                  <a:lnTo>
                    <a:pt x="524" y="0"/>
                  </a:lnTo>
                  <a:lnTo>
                    <a:pt x="530" y="0"/>
                  </a:lnTo>
                  <a:lnTo>
                    <a:pt x="535" y="1"/>
                  </a:lnTo>
                  <a:lnTo>
                    <a:pt x="538" y="2"/>
                  </a:lnTo>
                  <a:lnTo>
                    <a:pt x="541" y="4"/>
                  </a:lnTo>
                  <a:lnTo>
                    <a:pt x="545" y="7"/>
                  </a:lnTo>
                  <a:lnTo>
                    <a:pt x="548" y="9"/>
                  </a:lnTo>
                  <a:lnTo>
                    <a:pt x="550" y="12"/>
                  </a:lnTo>
                  <a:lnTo>
                    <a:pt x="552" y="17"/>
                  </a:lnTo>
                  <a:lnTo>
                    <a:pt x="554" y="26"/>
                  </a:lnTo>
                  <a:lnTo>
                    <a:pt x="555" y="38"/>
                  </a:lnTo>
                  <a:lnTo>
                    <a:pt x="554" y="52"/>
                  </a:lnTo>
                  <a:lnTo>
                    <a:pt x="552" y="68"/>
                  </a:lnTo>
                  <a:lnTo>
                    <a:pt x="546" y="91"/>
                  </a:lnTo>
                  <a:lnTo>
                    <a:pt x="539" y="112"/>
                  </a:lnTo>
                  <a:lnTo>
                    <a:pt x="534" y="135"/>
                  </a:lnTo>
                  <a:lnTo>
                    <a:pt x="527" y="156"/>
                  </a:lnTo>
                  <a:lnTo>
                    <a:pt x="520" y="177"/>
                  </a:lnTo>
                  <a:lnTo>
                    <a:pt x="512" y="198"/>
                  </a:lnTo>
                  <a:lnTo>
                    <a:pt x="504" y="220"/>
                  </a:lnTo>
                  <a:lnTo>
                    <a:pt x="496"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5" name="Freeform 107"/>
            <p:cNvSpPr>
              <a:spLocks/>
            </p:cNvSpPr>
            <p:nvPr userDrawn="1"/>
          </p:nvSpPr>
          <p:spPr bwMode="auto">
            <a:xfrm>
              <a:off x="2970" y="1873"/>
              <a:ext cx="66" cy="27"/>
            </a:xfrm>
            <a:custGeom>
              <a:avLst/>
              <a:gdLst>
                <a:gd name="T0" fmla="*/ 423 w 465"/>
                <a:gd name="T1" fmla="*/ 81 h 184"/>
                <a:gd name="T2" fmla="*/ 444 w 465"/>
                <a:gd name="T3" fmla="*/ 91 h 184"/>
                <a:gd name="T4" fmla="*/ 457 w 465"/>
                <a:gd name="T5" fmla="*/ 97 h 184"/>
                <a:gd name="T6" fmla="*/ 460 w 465"/>
                <a:gd name="T7" fmla="*/ 100 h 184"/>
                <a:gd name="T8" fmla="*/ 462 w 465"/>
                <a:gd name="T9" fmla="*/ 102 h 184"/>
                <a:gd name="T10" fmla="*/ 463 w 465"/>
                <a:gd name="T11" fmla="*/ 104 h 184"/>
                <a:gd name="T12" fmla="*/ 465 w 465"/>
                <a:gd name="T13" fmla="*/ 106 h 184"/>
                <a:gd name="T14" fmla="*/ 463 w 465"/>
                <a:gd name="T15" fmla="*/ 107 h 184"/>
                <a:gd name="T16" fmla="*/ 462 w 465"/>
                <a:gd name="T17" fmla="*/ 109 h 184"/>
                <a:gd name="T18" fmla="*/ 445 w 465"/>
                <a:gd name="T19" fmla="*/ 118 h 184"/>
                <a:gd name="T20" fmla="*/ 428 w 465"/>
                <a:gd name="T21" fmla="*/ 127 h 184"/>
                <a:gd name="T22" fmla="*/ 413 w 465"/>
                <a:gd name="T23" fmla="*/ 135 h 184"/>
                <a:gd name="T24" fmla="*/ 399 w 465"/>
                <a:gd name="T25" fmla="*/ 144 h 184"/>
                <a:gd name="T26" fmla="*/ 384 w 465"/>
                <a:gd name="T27" fmla="*/ 153 h 184"/>
                <a:gd name="T28" fmla="*/ 373 w 465"/>
                <a:gd name="T29" fmla="*/ 162 h 184"/>
                <a:gd name="T30" fmla="*/ 362 w 465"/>
                <a:gd name="T31" fmla="*/ 171 h 184"/>
                <a:gd name="T32" fmla="*/ 353 w 465"/>
                <a:gd name="T33" fmla="*/ 178 h 184"/>
                <a:gd name="T34" fmla="*/ 348 w 465"/>
                <a:gd name="T35" fmla="*/ 180 h 184"/>
                <a:gd name="T36" fmla="*/ 334 w 465"/>
                <a:gd name="T37" fmla="*/ 183 h 184"/>
                <a:gd name="T38" fmla="*/ 307 w 465"/>
                <a:gd name="T39" fmla="*/ 184 h 184"/>
                <a:gd name="T40" fmla="*/ 265 w 465"/>
                <a:gd name="T41" fmla="*/ 184 h 184"/>
                <a:gd name="T42" fmla="*/ 240 w 465"/>
                <a:gd name="T43" fmla="*/ 183 h 184"/>
                <a:gd name="T44" fmla="*/ 215 w 465"/>
                <a:gd name="T45" fmla="*/ 180 h 184"/>
                <a:gd name="T46" fmla="*/ 191 w 465"/>
                <a:gd name="T47" fmla="*/ 178 h 184"/>
                <a:gd name="T48" fmla="*/ 167 w 465"/>
                <a:gd name="T49" fmla="*/ 176 h 184"/>
                <a:gd name="T50" fmla="*/ 142 w 465"/>
                <a:gd name="T51" fmla="*/ 174 h 184"/>
                <a:gd name="T52" fmla="*/ 118 w 465"/>
                <a:gd name="T53" fmla="*/ 170 h 184"/>
                <a:gd name="T54" fmla="*/ 93 w 465"/>
                <a:gd name="T55" fmla="*/ 166 h 184"/>
                <a:gd name="T56" fmla="*/ 70 w 465"/>
                <a:gd name="T57" fmla="*/ 162 h 184"/>
                <a:gd name="T58" fmla="*/ 51 w 465"/>
                <a:gd name="T59" fmla="*/ 158 h 184"/>
                <a:gd name="T60" fmla="*/ 30 w 465"/>
                <a:gd name="T61" fmla="*/ 153 h 184"/>
                <a:gd name="T62" fmla="*/ 21 w 465"/>
                <a:gd name="T63" fmla="*/ 150 h 184"/>
                <a:gd name="T64" fmla="*/ 12 w 465"/>
                <a:gd name="T65" fmla="*/ 146 h 184"/>
                <a:gd name="T66" fmla="*/ 4 w 465"/>
                <a:gd name="T67" fmla="*/ 142 h 184"/>
                <a:gd name="T68" fmla="*/ 0 w 465"/>
                <a:gd name="T69" fmla="*/ 137 h 184"/>
                <a:gd name="T70" fmla="*/ 0 w 465"/>
                <a:gd name="T71" fmla="*/ 135 h 184"/>
                <a:gd name="T72" fmla="*/ 1 w 465"/>
                <a:gd name="T73" fmla="*/ 134 h 184"/>
                <a:gd name="T74" fmla="*/ 16 w 465"/>
                <a:gd name="T75" fmla="*/ 120 h 184"/>
                <a:gd name="T76" fmla="*/ 37 w 465"/>
                <a:gd name="T77" fmla="*/ 104 h 184"/>
                <a:gd name="T78" fmla="*/ 59 w 465"/>
                <a:gd name="T79" fmla="*/ 88 h 184"/>
                <a:gd name="T80" fmla="*/ 84 w 465"/>
                <a:gd name="T81" fmla="*/ 70 h 184"/>
                <a:gd name="T82" fmla="*/ 111 w 465"/>
                <a:gd name="T83" fmla="*/ 55 h 184"/>
                <a:gd name="T84" fmla="*/ 141 w 465"/>
                <a:gd name="T85" fmla="*/ 37 h 184"/>
                <a:gd name="T86" fmla="*/ 170 w 465"/>
                <a:gd name="T87" fmla="*/ 20 h 184"/>
                <a:gd name="T88" fmla="*/ 203 w 465"/>
                <a:gd name="T89" fmla="*/ 3 h 184"/>
                <a:gd name="T90" fmla="*/ 211 w 465"/>
                <a:gd name="T91" fmla="*/ 1 h 184"/>
                <a:gd name="T92" fmla="*/ 220 w 465"/>
                <a:gd name="T93" fmla="*/ 0 h 184"/>
                <a:gd name="T94" fmla="*/ 230 w 465"/>
                <a:gd name="T95" fmla="*/ 0 h 184"/>
                <a:gd name="T96" fmla="*/ 240 w 465"/>
                <a:gd name="T97" fmla="*/ 1 h 184"/>
                <a:gd name="T98" fmla="*/ 250 w 465"/>
                <a:gd name="T99" fmla="*/ 4 h 184"/>
                <a:gd name="T100" fmla="*/ 263 w 465"/>
                <a:gd name="T101" fmla="*/ 8 h 184"/>
                <a:gd name="T102" fmla="*/ 275 w 465"/>
                <a:gd name="T103" fmla="*/ 13 h 184"/>
                <a:gd name="T104" fmla="*/ 289 w 465"/>
                <a:gd name="T105" fmla="*/ 20 h 184"/>
                <a:gd name="T106" fmla="*/ 322 w 465"/>
                <a:gd name="T107" fmla="*/ 37 h 184"/>
                <a:gd name="T108" fmla="*/ 356 w 465"/>
                <a:gd name="T109" fmla="*/ 54 h 184"/>
                <a:gd name="T110" fmla="*/ 389 w 465"/>
                <a:gd name="T111" fmla="*/ 68 h 184"/>
                <a:gd name="T112" fmla="*/ 423 w 465"/>
                <a:gd name="T113" fmla="*/ 8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5" h="184">
                  <a:moveTo>
                    <a:pt x="423" y="81"/>
                  </a:moveTo>
                  <a:lnTo>
                    <a:pt x="444" y="91"/>
                  </a:lnTo>
                  <a:lnTo>
                    <a:pt x="457" y="97"/>
                  </a:lnTo>
                  <a:lnTo>
                    <a:pt x="460" y="100"/>
                  </a:lnTo>
                  <a:lnTo>
                    <a:pt x="462" y="102"/>
                  </a:lnTo>
                  <a:lnTo>
                    <a:pt x="463" y="104"/>
                  </a:lnTo>
                  <a:lnTo>
                    <a:pt x="465" y="106"/>
                  </a:lnTo>
                  <a:lnTo>
                    <a:pt x="463" y="107"/>
                  </a:lnTo>
                  <a:lnTo>
                    <a:pt x="462" y="109"/>
                  </a:lnTo>
                  <a:lnTo>
                    <a:pt x="445" y="118"/>
                  </a:lnTo>
                  <a:lnTo>
                    <a:pt x="428" y="127"/>
                  </a:lnTo>
                  <a:lnTo>
                    <a:pt x="413" y="135"/>
                  </a:lnTo>
                  <a:lnTo>
                    <a:pt x="399" y="144"/>
                  </a:lnTo>
                  <a:lnTo>
                    <a:pt x="384" y="153"/>
                  </a:lnTo>
                  <a:lnTo>
                    <a:pt x="373" y="162"/>
                  </a:lnTo>
                  <a:lnTo>
                    <a:pt x="362" y="171"/>
                  </a:lnTo>
                  <a:lnTo>
                    <a:pt x="353" y="178"/>
                  </a:lnTo>
                  <a:lnTo>
                    <a:pt x="348" y="180"/>
                  </a:lnTo>
                  <a:lnTo>
                    <a:pt x="334" y="183"/>
                  </a:lnTo>
                  <a:lnTo>
                    <a:pt x="307" y="184"/>
                  </a:lnTo>
                  <a:lnTo>
                    <a:pt x="265" y="184"/>
                  </a:lnTo>
                  <a:lnTo>
                    <a:pt x="240" y="183"/>
                  </a:lnTo>
                  <a:lnTo>
                    <a:pt x="215" y="180"/>
                  </a:lnTo>
                  <a:lnTo>
                    <a:pt x="191" y="178"/>
                  </a:lnTo>
                  <a:lnTo>
                    <a:pt x="167" y="176"/>
                  </a:lnTo>
                  <a:lnTo>
                    <a:pt x="142" y="174"/>
                  </a:lnTo>
                  <a:lnTo>
                    <a:pt x="118" y="170"/>
                  </a:lnTo>
                  <a:lnTo>
                    <a:pt x="93" y="166"/>
                  </a:lnTo>
                  <a:lnTo>
                    <a:pt x="70" y="162"/>
                  </a:lnTo>
                  <a:lnTo>
                    <a:pt x="51" y="158"/>
                  </a:lnTo>
                  <a:lnTo>
                    <a:pt x="30" y="153"/>
                  </a:lnTo>
                  <a:lnTo>
                    <a:pt x="21" y="150"/>
                  </a:lnTo>
                  <a:lnTo>
                    <a:pt x="12" y="146"/>
                  </a:lnTo>
                  <a:lnTo>
                    <a:pt x="4" y="142"/>
                  </a:lnTo>
                  <a:lnTo>
                    <a:pt x="0" y="137"/>
                  </a:lnTo>
                  <a:lnTo>
                    <a:pt x="0" y="135"/>
                  </a:lnTo>
                  <a:lnTo>
                    <a:pt x="1" y="134"/>
                  </a:lnTo>
                  <a:lnTo>
                    <a:pt x="16" y="120"/>
                  </a:lnTo>
                  <a:lnTo>
                    <a:pt x="37" y="104"/>
                  </a:lnTo>
                  <a:lnTo>
                    <a:pt x="59" y="88"/>
                  </a:lnTo>
                  <a:lnTo>
                    <a:pt x="84" y="70"/>
                  </a:lnTo>
                  <a:lnTo>
                    <a:pt x="111" y="55"/>
                  </a:lnTo>
                  <a:lnTo>
                    <a:pt x="141" y="37"/>
                  </a:lnTo>
                  <a:lnTo>
                    <a:pt x="170" y="20"/>
                  </a:lnTo>
                  <a:lnTo>
                    <a:pt x="203" y="3"/>
                  </a:lnTo>
                  <a:lnTo>
                    <a:pt x="211" y="1"/>
                  </a:lnTo>
                  <a:lnTo>
                    <a:pt x="220" y="0"/>
                  </a:lnTo>
                  <a:lnTo>
                    <a:pt x="230" y="0"/>
                  </a:lnTo>
                  <a:lnTo>
                    <a:pt x="240" y="1"/>
                  </a:lnTo>
                  <a:lnTo>
                    <a:pt x="250" y="4"/>
                  </a:lnTo>
                  <a:lnTo>
                    <a:pt x="263" y="8"/>
                  </a:lnTo>
                  <a:lnTo>
                    <a:pt x="275" y="13"/>
                  </a:lnTo>
                  <a:lnTo>
                    <a:pt x="289" y="20"/>
                  </a:lnTo>
                  <a:lnTo>
                    <a:pt x="322" y="37"/>
                  </a:lnTo>
                  <a:lnTo>
                    <a:pt x="356" y="54"/>
                  </a:lnTo>
                  <a:lnTo>
                    <a:pt x="389" y="68"/>
                  </a:lnTo>
                  <a:lnTo>
                    <a:pt x="42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6" name="Freeform 108"/>
            <p:cNvSpPr>
              <a:spLocks/>
            </p:cNvSpPr>
            <p:nvPr userDrawn="1"/>
          </p:nvSpPr>
          <p:spPr bwMode="auto">
            <a:xfrm>
              <a:off x="3013" y="1847"/>
              <a:ext cx="59" cy="38"/>
            </a:xfrm>
            <a:custGeom>
              <a:avLst/>
              <a:gdLst>
                <a:gd name="T0" fmla="*/ 411 w 412"/>
                <a:gd name="T1" fmla="*/ 146 h 266"/>
                <a:gd name="T2" fmla="*/ 412 w 412"/>
                <a:gd name="T3" fmla="*/ 155 h 266"/>
                <a:gd name="T4" fmla="*/ 412 w 412"/>
                <a:gd name="T5" fmla="*/ 163 h 266"/>
                <a:gd name="T6" fmla="*/ 411 w 412"/>
                <a:gd name="T7" fmla="*/ 170 h 266"/>
                <a:gd name="T8" fmla="*/ 410 w 412"/>
                <a:gd name="T9" fmla="*/ 177 h 266"/>
                <a:gd name="T10" fmla="*/ 408 w 412"/>
                <a:gd name="T11" fmla="*/ 181 h 266"/>
                <a:gd name="T12" fmla="*/ 404 w 412"/>
                <a:gd name="T13" fmla="*/ 187 h 266"/>
                <a:gd name="T14" fmla="*/ 401 w 412"/>
                <a:gd name="T15" fmla="*/ 190 h 266"/>
                <a:gd name="T16" fmla="*/ 397 w 412"/>
                <a:gd name="T17" fmla="*/ 194 h 266"/>
                <a:gd name="T18" fmla="*/ 374 w 412"/>
                <a:gd name="T19" fmla="*/ 201 h 266"/>
                <a:gd name="T20" fmla="*/ 350 w 412"/>
                <a:gd name="T21" fmla="*/ 210 h 266"/>
                <a:gd name="T22" fmla="*/ 328 w 412"/>
                <a:gd name="T23" fmla="*/ 219 h 266"/>
                <a:gd name="T24" fmla="*/ 305 w 412"/>
                <a:gd name="T25" fmla="*/ 228 h 266"/>
                <a:gd name="T26" fmla="*/ 282 w 412"/>
                <a:gd name="T27" fmla="*/ 237 h 266"/>
                <a:gd name="T28" fmla="*/ 261 w 412"/>
                <a:gd name="T29" fmla="*/ 246 h 266"/>
                <a:gd name="T30" fmla="*/ 240 w 412"/>
                <a:gd name="T31" fmla="*/ 256 h 266"/>
                <a:gd name="T32" fmla="*/ 218 w 412"/>
                <a:gd name="T33" fmla="*/ 265 h 266"/>
                <a:gd name="T34" fmla="*/ 214 w 412"/>
                <a:gd name="T35" fmla="*/ 266 h 266"/>
                <a:gd name="T36" fmla="*/ 209 w 412"/>
                <a:gd name="T37" fmla="*/ 266 h 266"/>
                <a:gd name="T38" fmla="*/ 202 w 412"/>
                <a:gd name="T39" fmla="*/ 266 h 266"/>
                <a:gd name="T40" fmla="*/ 194 w 412"/>
                <a:gd name="T41" fmla="*/ 266 h 266"/>
                <a:gd name="T42" fmla="*/ 185 w 412"/>
                <a:gd name="T43" fmla="*/ 264 h 266"/>
                <a:gd name="T44" fmla="*/ 175 w 412"/>
                <a:gd name="T45" fmla="*/ 262 h 266"/>
                <a:gd name="T46" fmla="*/ 164 w 412"/>
                <a:gd name="T47" fmla="*/ 257 h 266"/>
                <a:gd name="T48" fmla="*/ 150 w 412"/>
                <a:gd name="T49" fmla="*/ 252 h 266"/>
                <a:gd name="T50" fmla="*/ 120 w 412"/>
                <a:gd name="T51" fmla="*/ 237 h 266"/>
                <a:gd name="T52" fmla="*/ 89 w 412"/>
                <a:gd name="T53" fmla="*/ 222 h 266"/>
                <a:gd name="T54" fmla="*/ 59 w 412"/>
                <a:gd name="T55" fmla="*/ 204 h 266"/>
                <a:gd name="T56" fmla="*/ 29 w 412"/>
                <a:gd name="T57" fmla="*/ 185 h 266"/>
                <a:gd name="T58" fmla="*/ 18 w 412"/>
                <a:gd name="T59" fmla="*/ 177 h 266"/>
                <a:gd name="T60" fmla="*/ 10 w 412"/>
                <a:gd name="T61" fmla="*/ 170 h 266"/>
                <a:gd name="T62" fmla="*/ 5 w 412"/>
                <a:gd name="T63" fmla="*/ 163 h 266"/>
                <a:gd name="T64" fmla="*/ 1 w 412"/>
                <a:gd name="T65" fmla="*/ 157 h 266"/>
                <a:gd name="T66" fmla="*/ 0 w 412"/>
                <a:gd name="T67" fmla="*/ 150 h 266"/>
                <a:gd name="T68" fmla="*/ 1 w 412"/>
                <a:gd name="T69" fmla="*/ 144 h 266"/>
                <a:gd name="T70" fmla="*/ 5 w 412"/>
                <a:gd name="T71" fmla="*/ 140 h 266"/>
                <a:gd name="T72" fmla="*/ 10 w 412"/>
                <a:gd name="T73" fmla="*/ 135 h 266"/>
                <a:gd name="T74" fmla="*/ 49 w 412"/>
                <a:gd name="T75" fmla="*/ 117 h 266"/>
                <a:gd name="T76" fmla="*/ 88 w 412"/>
                <a:gd name="T77" fmla="*/ 99 h 266"/>
                <a:gd name="T78" fmla="*/ 129 w 412"/>
                <a:gd name="T79" fmla="*/ 83 h 266"/>
                <a:gd name="T80" fmla="*/ 171 w 412"/>
                <a:gd name="T81" fmla="*/ 66 h 266"/>
                <a:gd name="T82" fmla="*/ 213 w 412"/>
                <a:gd name="T83" fmla="*/ 49 h 266"/>
                <a:gd name="T84" fmla="*/ 255 w 412"/>
                <a:gd name="T85" fmla="*/ 32 h 266"/>
                <a:gd name="T86" fmla="*/ 298 w 412"/>
                <a:gd name="T87" fmla="*/ 15 h 266"/>
                <a:gd name="T88" fmla="*/ 342 w 412"/>
                <a:gd name="T89" fmla="*/ 1 h 266"/>
                <a:gd name="T90" fmla="*/ 351 w 412"/>
                <a:gd name="T91" fmla="*/ 0 h 266"/>
                <a:gd name="T92" fmla="*/ 359 w 412"/>
                <a:gd name="T93" fmla="*/ 0 h 266"/>
                <a:gd name="T94" fmla="*/ 366 w 412"/>
                <a:gd name="T95" fmla="*/ 2 h 266"/>
                <a:gd name="T96" fmla="*/ 373 w 412"/>
                <a:gd name="T97" fmla="*/ 6 h 266"/>
                <a:gd name="T98" fmla="*/ 378 w 412"/>
                <a:gd name="T99" fmla="*/ 11 h 266"/>
                <a:gd name="T100" fmla="*/ 383 w 412"/>
                <a:gd name="T101" fmla="*/ 19 h 266"/>
                <a:gd name="T102" fmla="*/ 387 w 412"/>
                <a:gd name="T103" fmla="*/ 28 h 266"/>
                <a:gd name="T104" fmla="*/ 391 w 412"/>
                <a:gd name="T105" fmla="*/ 38 h 266"/>
                <a:gd name="T106" fmla="*/ 397 w 412"/>
                <a:gd name="T107" fmla="*/ 67 h 266"/>
                <a:gd name="T108" fmla="*/ 402 w 412"/>
                <a:gd name="T109" fmla="*/ 95 h 266"/>
                <a:gd name="T110" fmla="*/ 408 w 412"/>
                <a:gd name="T111" fmla="*/ 122 h 266"/>
                <a:gd name="T112" fmla="*/ 411 w 412"/>
                <a:gd name="T113" fmla="*/ 14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2" h="266">
                  <a:moveTo>
                    <a:pt x="411" y="146"/>
                  </a:moveTo>
                  <a:lnTo>
                    <a:pt x="412" y="155"/>
                  </a:lnTo>
                  <a:lnTo>
                    <a:pt x="412" y="163"/>
                  </a:lnTo>
                  <a:lnTo>
                    <a:pt x="411" y="170"/>
                  </a:lnTo>
                  <a:lnTo>
                    <a:pt x="410" y="177"/>
                  </a:lnTo>
                  <a:lnTo>
                    <a:pt x="408" y="181"/>
                  </a:lnTo>
                  <a:lnTo>
                    <a:pt x="404" y="187"/>
                  </a:lnTo>
                  <a:lnTo>
                    <a:pt x="401" y="190"/>
                  </a:lnTo>
                  <a:lnTo>
                    <a:pt x="397" y="194"/>
                  </a:lnTo>
                  <a:lnTo>
                    <a:pt x="374" y="201"/>
                  </a:lnTo>
                  <a:lnTo>
                    <a:pt x="350" y="210"/>
                  </a:lnTo>
                  <a:lnTo>
                    <a:pt x="328" y="219"/>
                  </a:lnTo>
                  <a:lnTo>
                    <a:pt x="305" y="228"/>
                  </a:lnTo>
                  <a:lnTo>
                    <a:pt x="282" y="237"/>
                  </a:lnTo>
                  <a:lnTo>
                    <a:pt x="261" y="246"/>
                  </a:lnTo>
                  <a:lnTo>
                    <a:pt x="240" y="256"/>
                  </a:lnTo>
                  <a:lnTo>
                    <a:pt x="218" y="265"/>
                  </a:lnTo>
                  <a:lnTo>
                    <a:pt x="214" y="266"/>
                  </a:lnTo>
                  <a:lnTo>
                    <a:pt x="209" y="266"/>
                  </a:lnTo>
                  <a:lnTo>
                    <a:pt x="202" y="266"/>
                  </a:lnTo>
                  <a:lnTo>
                    <a:pt x="194" y="266"/>
                  </a:lnTo>
                  <a:lnTo>
                    <a:pt x="185" y="264"/>
                  </a:lnTo>
                  <a:lnTo>
                    <a:pt x="175" y="262"/>
                  </a:lnTo>
                  <a:lnTo>
                    <a:pt x="164" y="257"/>
                  </a:lnTo>
                  <a:lnTo>
                    <a:pt x="150" y="252"/>
                  </a:lnTo>
                  <a:lnTo>
                    <a:pt x="120" y="237"/>
                  </a:lnTo>
                  <a:lnTo>
                    <a:pt x="89" y="222"/>
                  </a:lnTo>
                  <a:lnTo>
                    <a:pt x="59" y="204"/>
                  </a:lnTo>
                  <a:lnTo>
                    <a:pt x="29" y="185"/>
                  </a:lnTo>
                  <a:lnTo>
                    <a:pt x="18" y="177"/>
                  </a:lnTo>
                  <a:lnTo>
                    <a:pt x="10" y="170"/>
                  </a:lnTo>
                  <a:lnTo>
                    <a:pt x="5" y="163"/>
                  </a:lnTo>
                  <a:lnTo>
                    <a:pt x="1" y="157"/>
                  </a:lnTo>
                  <a:lnTo>
                    <a:pt x="0" y="150"/>
                  </a:lnTo>
                  <a:lnTo>
                    <a:pt x="1" y="144"/>
                  </a:lnTo>
                  <a:lnTo>
                    <a:pt x="5" y="140"/>
                  </a:lnTo>
                  <a:lnTo>
                    <a:pt x="10" y="135"/>
                  </a:lnTo>
                  <a:lnTo>
                    <a:pt x="49" y="117"/>
                  </a:lnTo>
                  <a:lnTo>
                    <a:pt x="88" y="99"/>
                  </a:lnTo>
                  <a:lnTo>
                    <a:pt x="129" y="83"/>
                  </a:lnTo>
                  <a:lnTo>
                    <a:pt x="171" y="66"/>
                  </a:lnTo>
                  <a:lnTo>
                    <a:pt x="213" y="49"/>
                  </a:lnTo>
                  <a:lnTo>
                    <a:pt x="255" y="32"/>
                  </a:lnTo>
                  <a:lnTo>
                    <a:pt x="298" y="15"/>
                  </a:lnTo>
                  <a:lnTo>
                    <a:pt x="342" y="1"/>
                  </a:lnTo>
                  <a:lnTo>
                    <a:pt x="351" y="0"/>
                  </a:lnTo>
                  <a:lnTo>
                    <a:pt x="359" y="0"/>
                  </a:lnTo>
                  <a:lnTo>
                    <a:pt x="366" y="2"/>
                  </a:lnTo>
                  <a:lnTo>
                    <a:pt x="373" y="6"/>
                  </a:lnTo>
                  <a:lnTo>
                    <a:pt x="378" y="11"/>
                  </a:lnTo>
                  <a:lnTo>
                    <a:pt x="383" y="19"/>
                  </a:lnTo>
                  <a:lnTo>
                    <a:pt x="387" y="28"/>
                  </a:lnTo>
                  <a:lnTo>
                    <a:pt x="391" y="38"/>
                  </a:lnTo>
                  <a:lnTo>
                    <a:pt x="397" y="67"/>
                  </a:lnTo>
                  <a:lnTo>
                    <a:pt x="402" y="95"/>
                  </a:lnTo>
                  <a:lnTo>
                    <a:pt x="408" y="122"/>
                  </a:lnTo>
                  <a:lnTo>
                    <a:pt x="411"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7" name="Freeform 109"/>
            <p:cNvSpPr>
              <a:spLocks/>
            </p:cNvSpPr>
            <p:nvPr userDrawn="1"/>
          </p:nvSpPr>
          <p:spPr bwMode="auto">
            <a:xfrm>
              <a:off x="3077" y="1828"/>
              <a:ext cx="53" cy="43"/>
            </a:xfrm>
            <a:custGeom>
              <a:avLst/>
              <a:gdLst>
                <a:gd name="T0" fmla="*/ 261 w 370"/>
                <a:gd name="T1" fmla="*/ 196 h 297"/>
                <a:gd name="T2" fmla="*/ 248 w 370"/>
                <a:gd name="T3" fmla="*/ 211 h 297"/>
                <a:gd name="T4" fmla="*/ 238 w 370"/>
                <a:gd name="T5" fmla="*/ 222 h 297"/>
                <a:gd name="T6" fmla="*/ 229 w 370"/>
                <a:gd name="T7" fmla="*/ 231 h 297"/>
                <a:gd name="T8" fmla="*/ 220 w 370"/>
                <a:gd name="T9" fmla="*/ 239 h 297"/>
                <a:gd name="T10" fmla="*/ 209 w 370"/>
                <a:gd name="T11" fmla="*/ 248 h 297"/>
                <a:gd name="T12" fmla="*/ 200 w 370"/>
                <a:gd name="T13" fmla="*/ 252 h 297"/>
                <a:gd name="T14" fmla="*/ 187 w 370"/>
                <a:gd name="T15" fmla="*/ 254 h 297"/>
                <a:gd name="T16" fmla="*/ 174 w 370"/>
                <a:gd name="T17" fmla="*/ 256 h 297"/>
                <a:gd name="T18" fmla="*/ 138 w 370"/>
                <a:gd name="T19" fmla="*/ 264 h 297"/>
                <a:gd name="T20" fmla="*/ 102 w 370"/>
                <a:gd name="T21" fmla="*/ 274 h 297"/>
                <a:gd name="T22" fmla="*/ 63 w 370"/>
                <a:gd name="T23" fmla="*/ 285 h 297"/>
                <a:gd name="T24" fmla="*/ 25 w 370"/>
                <a:gd name="T25" fmla="*/ 297 h 297"/>
                <a:gd name="T26" fmla="*/ 23 w 370"/>
                <a:gd name="T27" fmla="*/ 297 h 297"/>
                <a:gd name="T28" fmla="*/ 19 w 370"/>
                <a:gd name="T29" fmla="*/ 296 h 297"/>
                <a:gd name="T30" fmla="*/ 16 w 370"/>
                <a:gd name="T31" fmla="*/ 295 h 297"/>
                <a:gd name="T32" fmla="*/ 14 w 370"/>
                <a:gd name="T33" fmla="*/ 291 h 297"/>
                <a:gd name="T34" fmla="*/ 10 w 370"/>
                <a:gd name="T35" fmla="*/ 287 h 297"/>
                <a:gd name="T36" fmla="*/ 8 w 370"/>
                <a:gd name="T37" fmla="*/ 281 h 297"/>
                <a:gd name="T38" fmla="*/ 7 w 370"/>
                <a:gd name="T39" fmla="*/ 272 h 297"/>
                <a:gd name="T40" fmla="*/ 6 w 370"/>
                <a:gd name="T41" fmla="*/ 261 h 297"/>
                <a:gd name="T42" fmla="*/ 6 w 370"/>
                <a:gd name="T43" fmla="*/ 235 h 297"/>
                <a:gd name="T44" fmla="*/ 5 w 370"/>
                <a:gd name="T45" fmla="*/ 207 h 297"/>
                <a:gd name="T46" fmla="*/ 2 w 370"/>
                <a:gd name="T47" fmla="*/ 178 h 297"/>
                <a:gd name="T48" fmla="*/ 0 w 370"/>
                <a:gd name="T49" fmla="*/ 148 h 297"/>
                <a:gd name="T50" fmla="*/ 0 w 370"/>
                <a:gd name="T51" fmla="*/ 140 h 297"/>
                <a:gd name="T52" fmla="*/ 1 w 370"/>
                <a:gd name="T53" fmla="*/ 131 h 297"/>
                <a:gd name="T54" fmla="*/ 2 w 370"/>
                <a:gd name="T55" fmla="*/ 122 h 297"/>
                <a:gd name="T56" fmla="*/ 6 w 370"/>
                <a:gd name="T57" fmla="*/ 113 h 297"/>
                <a:gd name="T58" fmla="*/ 9 w 370"/>
                <a:gd name="T59" fmla="*/ 104 h 297"/>
                <a:gd name="T60" fmla="*/ 15 w 370"/>
                <a:gd name="T61" fmla="*/ 96 h 297"/>
                <a:gd name="T62" fmla="*/ 19 w 370"/>
                <a:gd name="T63" fmla="*/ 92 h 297"/>
                <a:gd name="T64" fmla="*/ 23 w 370"/>
                <a:gd name="T65" fmla="*/ 88 h 297"/>
                <a:gd name="T66" fmla="*/ 28 w 370"/>
                <a:gd name="T67" fmla="*/ 85 h 297"/>
                <a:gd name="T68" fmla="*/ 33 w 370"/>
                <a:gd name="T69" fmla="*/ 83 h 297"/>
                <a:gd name="T70" fmla="*/ 69 w 370"/>
                <a:gd name="T71" fmla="*/ 71 h 297"/>
                <a:gd name="T72" fmla="*/ 105 w 370"/>
                <a:gd name="T73" fmla="*/ 61 h 297"/>
                <a:gd name="T74" fmla="*/ 140 w 370"/>
                <a:gd name="T75" fmla="*/ 51 h 297"/>
                <a:gd name="T76" fmla="*/ 175 w 370"/>
                <a:gd name="T77" fmla="*/ 41 h 297"/>
                <a:gd name="T78" fmla="*/ 209 w 370"/>
                <a:gd name="T79" fmla="*/ 32 h 297"/>
                <a:gd name="T80" fmla="*/ 243 w 370"/>
                <a:gd name="T81" fmla="*/ 24 h 297"/>
                <a:gd name="T82" fmla="*/ 275 w 370"/>
                <a:gd name="T83" fmla="*/ 17 h 297"/>
                <a:gd name="T84" fmla="*/ 308 w 370"/>
                <a:gd name="T85" fmla="*/ 9 h 297"/>
                <a:gd name="T86" fmla="*/ 322 w 370"/>
                <a:gd name="T87" fmla="*/ 6 h 297"/>
                <a:gd name="T88" fmla="*/ 334 w 370"/>
                <a:gd name="T89" fmla="*/ 4 h 297"/>
                <a:gd name="T90" fmla="*/ 347 w 370"/>
                <a:gd name="T91" fmla="*/ 2 h 297"/>
                <a:gd name="T92" fmla="*/ 358 w 370"/>
                <a:gd name="T93" fmla="*/ 0 h 297"/>
                <a:gd name="T94" fmla="*/ 361 w 370"/>
                <a:gd name="T95" fmla="*/ 0 h 297"/>
                <a:gd name="T96" fmla="*/ 363 w 370"/>
                <a:gd name="T97" fmla="*/ 0 h 297"/>
                <a:gd name="T98" fmla="*/ 366 w 370"/>
                <a:gd name="T99" fmla="*/ 2 h 297"/>
                <a:gd name="T100" fmla="*/ 368 w 370"/>
                <a:gd name="T101" fmla="*/ 3 h 297"/>
                <a:gd name="T102" fmla="*/ 370 w 370"/>
                <a:gd name="T103" fmla="*/ 8 h 297"/>
                <a:gd name="T104" fmla="*/ 370 w 370"/>
                <a:gd name="T105" fmla="*/ 14 h 297"/>
                <a:gd name="T106" fmla="*/ 369 w 370"/>
                <a:gd name="T107" fmla="*/ 22 h 297"/>
                <a:gd name="T108" fmla="*/ 366 w 370"/>
                <a:gd name="T109" fmla="*/ 32 h 297"/>
                <a:gd name="T110" fmla="*/ 361 w 370"/>
                <a:gd name="T111" fmla="*/ 43 h 297"/>
                <a:gd name="T112" fmla="*/ 354 w 370"/>
                <a:gd name="T113" fmla="*/ 57 h 297"/>
                <a:gd name="T114" fmla="*/ 332 w 370"/>
                <a:gd name="T115" fmla="*/ 94 h 297"/>
                <a:gd name="T116" fmla="*/ 309 w 370"/>
                <a:gd name="T117" fmla="*/ 129 h 297"/>
                <a:gd name="T118" fmla="*/ 286 w 370"/>
                <a:gd name="T119" fmla="*/ 163 h 297"/>
                <a:gd name="T120" fmla="*/ 261 w 370"/>
                <a:gd name="T121" fmla="*/ 19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0" h="297">
                  <a:moveTo>
                    <a:pt x="261" y="196"/>
                  </a:moveTo>
                  <a:lnTo>
                    <a:pt x="248" y="211"/>
                  </a:lnTo>
                  <a:lnTo>
                    <a:pt x="238" y="222"/>
                  </a:lnTo>
                  <a:lnTo>
                    <a:pt x="229" y="231"/>
                  </a:lnTo>
                  <a:lnTo>
                    <a:pt x="220" y="239"/>
                  </a:lnTo>
                  <a:lnTo>
                    <a:pt x="209" y="248"/>
                  </a:lnTo>
                  <a:lnTo>
                    <a:pt x="200" y="252"/>
                  </a:lnTo>
                  <a:lnTo>
                    <a:pt x="187" y="254"/>
                  </a:lnTo>
                  <a:lnTo>
                    <a:pt x="174" y="256"/>
                  </a:lnTo>
                  <a:lnTo>
                    <a:pt x="138" y="264"/>
                  </a:lnTo>
                  <a:lnTo>
                    <a:pt x="102" y="274"/>
                  </a:lnTo>
                  <a:lnTo>
                    <a:pt x="63" y="285"/>
                  </a:lnTo>
                  <a:lnTo>
                    <a:pt x="25" y="297"/>
                  </a:lnTo>
                  <a:lnTo>
                    <a:pt x="23" y="297"/>
                  </a:lnTo>
                  <a:lnTo>
                    <a:pt x="19" y="296"/>
                  </a:lnTo>
                  <a:lnTo>
                    <a:pt x="16" y="295"/>
                  </a:lnTo>
                  <a:lnTo>
                    <a:pt x="14" y="291"/>
                  </a:lnTo>
                  <a:lnTo>
                    <a:pt x="10" y="287"/>
                  </a:lnTo>
                  <a:lnTo>
                    <a:pt x="8" y="281"/>
                  </a:lnTo>
                  <a:lnTo>
                    <a:pt x="7" y="272"/>
                  </a:lnTo>
                  <a:lnTo>
                    <a:pt x="6" y="261"/>
                  </a:lnTo>
                  <a:lnTo>
                    <a:pt x="6" y="235"/>
                  </a:lnTo>
                  <a:lnTo>
                    <a:pt x="5" y="207"/>
                  </a:lnTo>
                  <a:lnTo>
                    <a:pt x="2" y="178"/>
                  </a:lnTo>
                  <a:lnTo>
                    <a:pt x="0" y="148"/>
                  </a:lnTo>
                  <a:lnTo>
                    <a:pt x="0" y="140"/>
                  </a:lnTo>
                  <a:lnTo>
                    <a:pt x="1" y="131"/>
                  </a:lnTo>
                  <a:lnTo>
                    <a:pt x="2" y="122"/>
                  </a:lnTo>
                  <a:lnTo>
                    <a:pt x="6" y="113"/>
                  </a:lnTo>
                  <a:lnTo>
                    <a:pt x="9" y="104"/>
                  </a:lnTo>
                  <a:lnTo>
                    <a:pt x="15" y="96"/>
                  </a:lnTo>
                  <a:lnTo>
                    <a:pt x="19" y="92"/>
                  </a:lnTo>
                  <a:lnTo>
                    <a:pt x="23" y="88"/>
                  </a:lnTo>
                  <a:lnTo>
                    <a:pt x="28" y="85"/>
                  </a:lnTo>
                  <a:lnTo>
                    <a:pt x="33" y="83"/>
                  </a:lnTo>
                  <a:lnTo>
                    <a:pt x="69" y="71"/>
                  </a:lnTo>
                  <a:lnTo>
                    <a:pt x="105" y="61"/>
                  </a:lnTo>
                  <a:lnTo>
                    <a:pt x="140" y="51"/>
                  </a:lnTo>
                  <a:lnTo>
                    <a:pt x="175" y="41"/>
                  </a:lnTo>
                  <a:lnTo>
                    <a:pt x="209" y="32"/>
                  </a:lnTo>
                  <a:lnTo>
                    <a:pt x="243" y="24"/>
                  </a:lnTo>
                  <a:lnTo>
                    <a:pt x="275" y="17"/>
                  </a:lnTo>
                  <a:lnTo>
                    <a:pt x="308" y="9"/>
                  </a:lnTo>
                  <a:lnTo>
                    <a:pt x="322" y="6"/>
                  </a:lnTo>
                  <a:lnTo>
                    <a:pt x="334" y="4"/>
                  </a:lnTo>
                  <a:lnTo>
                    <a:pt x="347" y="2"/>
                  </a:lnTo>
                  <a:lnTo>
                    <a:pt x="358" y="0"/>
                  </a:lnTo>
                  <a:lnTo>
                    <a:pt x="361" y="0"/>
                  </a:lnTo>
                  <a:lnTo>
                    <a:pt x="363" y="0"/>
                  </a:lnTo>
                  <a:lnTo>
                    <a:pt x="366" y="2"/>
                  </a:lnTo>
                  <a:lnTo>
                    <a:pt x="368" y="3"/>
                  </a:lnTo>
                  <a:lnTo>
                    <a:pt x="370" y="8"/>
                  </a:lnTo>
                  <a:lnTo>
                    <a:pt x="370" y="14"/>
                  </a:lnTo>
                  <a:lnTo>
                    <a:pt x="369" y="22"/>
                  </a:lnTo>
                  <a:lnTo>
                    <a:pt x="366" y="32"/>
                  </a:lnTo>
                  <a:lnTo>
                    <a:pt x="361" y="43"/>
                  </a:lnTo>
                  <a:lnTo>
                    <a:pt x="354" y="57"/>
                  </a:lnTo>
                  <a:lnTo>
                    <a:pt x="332" y="94"/>
                  </a:lnTo>
                  <a:lnTo>
                    <a:pt x="309" y="129"/>
                  </a:lnTo>
                  <a:lnTo>
                    <a:pt x="286" y="163"/>
                  </a:lnTo>
                  <a:lnTo>
                    <a:pt x="261"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8" name="Freeform 110"/>
            <p:cNvSpPr>
              <a:spLocks/>
            </p:cNvSpPr>
            <p:nvPr userDrawn="1"/>
          </p:nvSpPr>
          <p:spPr bwMode="auto">
            <a:xfrm>
              <a:off x="3191" y="1636"/>
              <a:ext cx="66" cy="54"/>
            </a:xfrm>
            <a:custGeom>
              <a:avLst/>
              <a:gdLst>
                <a:gd name="T0" fmla="*/ 455 w 464"/>
                <a:gd name="T1" fmla="*/ 334 h 383"/>
                <a:gd name="T2" fmla="*/ 463 w 464"/>
                <a:gd name="T3" fmla="*/ 364 h 383"/>
                <a:gd name="T4" fmla="*/ 464 w 464"/>
                <a:gd name="T5" fmla="*/ 379 h 383"/>
                <a:gd name="T6" fmla="*/ 462 w 464"/>
                <a:gd name="T7" fmla="*/ 383 h 383"/>
                <a:gd name="T8" fmla="*/ 451 w 464"/>
                <a:gd name="T9" fmla="*/ 378 h 383"/>
                <a:gd name="T10" fmla="*/ 431 w 464"/>
                <a:gd name="T11" fmla="*/ 368 h 383"/>
                <a:gd name="T12" fmla="*/ 404 w 464"/>
                <a:gd name="T13" fmla="*/ 361 h 383"/>
                <a:gd name="T14" fmla="*/ 372 w 464"/>
                <a:gd name="T15" fmla="*/ 355 h 383"/>
                <a:gd name="T16" fmla="*/ 335 w 464"/>
                <a:gd name="T17" fmla="*/ 352 h 383"/>
                <a:gd name="T18" fmla="*/ 293 w 464"/>
                <a:gd name="T19" fmla="*/ 351 h 383"/>
                <a:gd name="T20" fmla="*/ 221 w 464"/>
                <a:gd name="T21" fmla="*/ 353 h 383"/>
                <a:gd name="T22" fmla="*/ 160 w 464"/>
                <a:gd name="T23" fmla="*/ 357 h 383"/>
                <a:gd name="T24" fmla="*/ 149 w 464"/>
                <a:gd name="T25" fmla="*/ 354 h 383"/>
                <a:gd name="T26" fmla="*/ 133 w 464"/>
                <a:gd name="T27" fmla="*/ 346 h 383"/>
                <a:gd name="T28" fmla="*/ 113 w 464"/>
                <a:gd name="T29" fmla="*/ 326 h 383"/>
                <a:gd name="T30" fmla="*/ 96 w 464"/>
                <a:gd name="T31" fmla="*/ 298 h 383"/>
                <a:gd name="T32" fmla="*/ 85 w 464"/>
                <a:gd name="T33" fmla="*/ 269 h 383"/>
                <a:gd name="T34" fmla="*/ 77 w 464"/>
                <a:gd name="T35" fmla="*/ 246 h 383"/>
                <a:gd name="T36" fmla="*/ 58 w 464"/>
                <a:gd name="T37" fmla="*/ 198 h 383"/>
                <a:gd name="T38" fmla="*/ 27 w 464"/>
                <a:gd name="T39" fmla="*/ 124 h 383"/>
                <a:gd name="T40" fmla="*/ 6 w 464"/>
                <a:gd name="T41" fmla="*/ 71 h 383"/>
                <a:gd name="T42" fmla="*/ 0 w 464"/>
                <a:gd name="T43" fmla="*/ 45 h 383"/>
                <a:gd name="T44" fmla="*/ 1 w 464"/>
                <a:gd name="T45" fmla="*/ 28 h 383"/>
                <a:gd name="T46" fmla="*/ 6 w 464"/>
                <a:gd name="T47" fmla="*/ 20 h 383"/>
                <a:gd name="T48" fmla="*/ 11 w 464"/>
                <a:gd name="T49" fmla="*/ 13 h 383"/>
                <a:gd name="T50" fmla="*/ 19 w 464"/>
                <a:gd name="T51" fmla="*/ 9 h 383"/>
                <a:gd name="T52" fmla="*/ 79 w 464"/>
                <a:gd name="T53" fmla="*/ 3 h 383"/>
                <a:gd name="T54" fmla="*/ 150 w 464"/>
                <a:gd name="T55" fmla="*/ 0 h 383"/>
                <a:gd name="T56" fmla="*/ 192 w 464"/>
                <a:gd name="T57" fmla="*/ 1 h 383"/>
                <a:gd name="T58" fmla="*/ 229 w 464"/>
                <a:gd name="T59" fmla="*/ 4 h 383"/>
                <a:gd name="T60" fmla="*/ 260 w 464"/>
                <a:gd name="T61" fmla="*/ 10 h 383"/>
                <a:gd name="T62" fmla="*/ 287 w 464"/>
                <a:gd name="T63" fmla="*/ 17 h 383"/>
                <a:gd name="T64" fmla="*/ 308 w 464"/>
                <a:gd name="T65" fmla="*/ 27 h 383"/>
                <a:gd name="T66" fmla="*/ 326 w 464"/>
                <a:gd name="T67" fmla="*/ 43 h 383"/>
                <a:gd name="T68" fmla="*/ 352 w 464"/>
                <a:gd name="T69" fmla="*/ 87 h 383"/>
                <a:gd name="T70" fmla="*/ 386 w 464"/>
                <a:gd name="T71" fmla="*/ 154 h 383"/>
                <a:gd name="T72" fmla="*/ 418 w 464"/>
                <a:gd name="T73" fmla="*/ 228 h 383"/>
                <a:gd name="T74" fmla="*/ 436 w 464"/>
                <a:gd name="T75" fmla="*/ 277 h 383"/>
                <a:gd name="T76" fmla="*/ 444 w 464"/>
                <a:gd name="T77" fmla="*/ 30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4" h="383">
                  <a:moveTo>
                    <a:pt x="448" y="311"/>
                  </a:moveTo>
                  <a:lnTo>
                    <a:pt x="455" y="334"/>
                  </a:lnTo>
                  <a:lnTo>
                    <a:pt x="460" y="355"/>
                  </a:lnTo>
                  <a:lnTo>
                    <a:pt x="463" y="364"/>
                  </a:lnTo>
                  <a:lnTo>
                    <a:pt x="464" y="372"/>
                  </a:lnTo>
                  <a:lnTo>
                    <a:pt x="464" y="379"/>
                  </a:lnTo>
                  <a:lnTo>
                    <a:pt x="463" y="383"/>
                  </a:lnTo>
                  <a:lnTo>
                    <a:pt x="462" y="383"/>
                  </a:lnTo>
                  <a:lnTo>
                    <a:pt x="460" y="383"/>
                  </a:lnTo>
                  <a:lnTo>
                    <a:pt x="451" y="378"/>
                  </a:lnTo>
                  <a:lnTo>
                    <a:pt x="442" y="372"/>
                  </a:lnTo>
                  <a:lnTo>
                    <a:pt x="431" y="368"/>
                  </a:lnTo>
                  <a:lnTo>
                    <a:pt x="418" y="364"/>
                  </a:lnTo>
                  <a:lnTo>
                    <a:pt x="404" y="361"/>
                  </a:lnTo>
                  <a:lnTo>
                    <a:pt x="388" y="357"/>
                  </a:lnTo>
                  <a:lnTo>
                    <a:pt x="372" y="355"/>
                  </a:lnTo>
                  <a:lnTo>
                    <a:pt x="354" y="353"/>
                  </a:lnTo>
                  <a:lnTo>
                    <a:pt x="335" y="352"/>
                  </a:lnTo>
                  <a:lnTo>
                    <a:pt x="315" y="351"/>
                  </a:lnTo>
                  <a:lnTo>
                    <a:pt x="293" y="351"/>
                  </a:lnTo>
                  <a:lnTo>
                    <a:pt x="271" y="351"/>
                  </a:lnTo>
                  <a:lnTo>
                    <a:pt x="221" y="353"/>
                  </a:lnTo>
                  <a:lnTo>
                    <a:pt x="166" y="357"/>
                  </a:lnTo>
                  <a:lnTo>
                    <a:pt x="160" y="357"/>
                  </a:lnTo>
                  <a:lnTo>
                    <a:pt x="155" y="356"/>
                  </a:lnTo>
                  <a:lnTo>
                    <a:pt x="149" y="354"/>
                  </a:lnTo>
                  <a:lnTo>
                    <a:pt x="143" y="352"/>
                  </a:lnTo>
                  <a:lnTo>
                    <a:pt x="133" y="346"/>
                  </a:lnTo>
                  <a:lnTo>
                    <a:pt x="123" y="337"/>
                  </a:lnTo>
                  <a:lnTo>
                    <a:pt x="113" y="326"/>
                  </a:lnTo>
                  <a:lnTo>
                    <a:pt x="105" y="314"/>
                  </a:lnTo>
                  <a:lnTo>
                    <a:pt x="96" y="298"/>
                  </a:lnTo>
                  <a:lnTo>
                    <a:pt x="88" y="280"/>
                  </a:lnTo>
                  <a:lnTo>
                    <a:pt x="85" y="269"/>
                  </a:lnTo>
                  <a:lnTo>
                    <a:pt x="80" y="258"/>
                  </a:lnTo>
                  <a:lnTo>
                    <a:pt x="77" y="246"/>
                  </a:lnTo>
                  <a:lnTo>
                    <a:pt x="72" y="235"/>
                  </a:lnTo>
                  <a:lnTo>
                    <a:pt x="58" y="198"/>
                  </a:lnTo>
                  <a:lnTo>
                    <a:pt x="43" y="161"/>
                  </a:lnTo>
                  <a:lnTo>
                    <a:pt x="27" y="124"/>
                  </a:lnTo>
                  <a:lnTo>
                    <a:pt x="11" y="88"/>
                  </a:lnTo>
                  <a:lnTo>
                    <a:pt x="6" y="71"/>
                  </a:lnTo>
                  <a:lnTo>
                    <a:pt x="1" y="57"/>
                  </a:lnTo>
                  <a:lnTo>
                    <a:pt x="0" y="45"/>
                  </a:lnTo>
                  <a:lnTo>
                    <a:pt x="0" y="33"/>
                  </a:lnTo>
                  <a:lnTo>
                    <a:pt x="1" y="28"/>
                  </a:lnTo>
                  <a:lnTo>
                    <a:pt x="3" y="24"/>
                  </a:lnTo>
                  <a:lnTo>
                    <a:pt x="6" y="20"/>
                  </a:lnTo>
                  <a:lnTo>
                    <a:pt x="8" y="17"/>
                  </a:lnTo>
                  <a:lnTo>
                    <a:pt x="11" y="13"/>
                  </a:lnTo>
                  <a:lnTo>
                    <a:pt x="15" y="11"/>
                  </a:lnTo>
                  <a:lnTo>
                    <a:pt x="19" y="9"/>
                  </a:lnTo>
                  <a:lnTo>
                    <a:pt x="25" y="8"/>
                  </a:lnTo>
                  <a:lnTo>
                    <a:pt x="79" y="3"/>
                  </a:lnTo>
                  <a:lnTo>
                    <a:pt x="127" y="0"/>
                  </a:lnTo>
                  <a:lnTo>
                    <a:pt x="150" y="0"/>
                  </a:lnTo>
                  <a:lnTo>
                    <a:pt x="172" y="0"/>
                  </a:lnTo>
                  <a:lnTo>
                    <a:pt x="192" y="1"/>
                  </a:lnTo>
                  <a:lnTo>
                    <a:pt x="211" y="2"/>
                  </a:lnTo>
                  <a:lnTo>
                    <a:pt x="229" y="4"/>
                  </a:lnTo>
                  <a:lnTo>
                    <a:pt x="245" y="6"/>
                  </a:lnTo>
                  <a:lnTo>
                    <a:pt x="260" y="10"/>
                  </a:lnTo>
                  <a:lnTo>
                    <a:pt x="274" y="13"/>
                  </a:lnTo>
                  <a:lnTo>
                    <a:pt x="287" y="17"/>
                  </a:lnTo>
                  <a:lnTo>
                    <a:pt x="298" y="21"/>
                  </a:lnTo>
                  <a:lnTo>
                    <a:pt x="308" y="27"/>
                  </a:lnTo>
                  <a:lnTo>
                    <a:pt x="316" y="32"/>
                  </a:lnTo>
                  <a:lnTo>
                    <a:pt x="326" y="43"/>
                  </a:lnTo>
                  <a:lnTo>
                    <a:pt x="337" y="63"/>
                  </a:lnTo>
                  <a:lnTo>
                    <a:pt x="352" y="87"/>
                  </a:lnTo>
                  <a:lnTo>
                    <a:pt x="369" y="119"/>
                  </a:lnTo>
                  <a:lnTo>
                    <a:pt x="386" y="154"/>
                  </a:lnTo>
                  <a:lnTo>
                    <a:pt x="402" y="191"/>
                  </a:lnTo>
                  <a:lnTo>
                    <a:pt x="418" y="228"/>
                  </a:lnTo>
                  <a:lnTo>
                    <a:pt x="432" y="265"/>
                  </a:lnTo>
                  <a:lnTo>
                    <a:pt x="436" y="277"/>
                  </a:lnTo>
                  <a:lnTo>
                    <a:pt x="440" y="288"/>
                  </a:lnTo>
                  <a:lnTo>
                    <a:pt x="444" y="300"/>
                  </a:lnTo>
                  <a:lnTo>
                    <a:pt x="448"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9" name="Freeform 111"/>
            <p:cNvSpPr>
              <a:spLocks/>
            </p:cNvSpPr>
            <p:nvPr userDrawn="1"/>
          </p:nvSpPr>
          <p:spPr bwMode="auto">
            <a:xfrm>
              <a:off x="3192" y="1703"/>
              <a:ext cx="48" cy="55"/>
            </a:xfrm>
            <a:custGeom>
              <a:avLst/>
              <a:gdLst>
                <a:gd name="T0" fmla="*/ 280 w 341"/>
                <a:gd name="T1" fmla="*/ 344 h 383"/>
                <a:gd name="T2" fmla="*/ 265 w 341"/>
                <a:gd name="T3" fmla="*/ 373 h 383"/>
                <a:gd name="T4" fmla="*/ 258 w 341"/>
                <a:gd name="T5" fmla="*/ 382 h 383"/>
                <a:gd name="T6" fmla="*/ 248 w 341"/>
                <a:gd name="T7" fmla="*/ 379 h 383"/>
                <a:gd name="T8" fmla="*/ 231 w 341"/>
                <a:gd name="T9" fmla="*/ 372 h 383"/>
                <a:gd name="T10" fmla="*/ 211 w 341"/>
                <a:gd name="T11" fmla="*/ 365 h 383"/>
                <a:gd name="T12" fmla="*/ 186 w 341"/>
                <a:gd name="T13" fmla="*/ 362 h 383"/>
                <a:gd name="T14" fmla="*/ 142 w 341"/>
                <a:gd name="T15" fmla="*/ 359 h 383"/>
                <a:gd name="T16" fmla="*/ 69 w 341"/>
                <a:gd name="T17" fmla="*/ 361 h 383"/>
                <a:gd name="T18" fmla="*/ 22 w 341"/>
                <a:gd name="T19" fmla="*/ 363 h 383"/>
                <a:gd name="T20" fmla="*/ 16 w 341"/>
                <a:gd name="T21" fmla="*/ 361 h 383"/>
                <a:gd name="T22" fmla="*/ 10 w 341"/>
                <a:gd name="T23" fmla="*/ 355 h 383"/>
                <a:gd name="T24" fmla="*/ 5 w 341"/>
                <a:gd name="T25" fmla="*/ 349 h 383"/>
                <a:gd name="T26" fmla="*/ 1 w 341"/>
                <a:gd name="T27" fmla="*/ 334 h 383"/>
                <a:gd name="T28" fmla="*/ 0 w 341"/>
                <a:gd name="T29" fmla="*/ 307 h 383"/>
                <a:gd name="T30" fmla="*/ 4 w 341"/>
                <a:gd name="T31" fmla="*/ 266 h 383"/>
                <a:gd name="T32" fmla="*/ 11 w 341"/>
                <a:gd name="T33" fmla="*/ 217 h 383"/>
                <a:gd name="T34" fmla="*/ 16 w 341"/>
                <a:gd name="T35" fmla="*/ 169 h 383"/>
                <a:gd name="T36" fmla="*/ 19 w 341"/>
                <a:gd name="T37" fmla="*/ 120 h 383"/>
                <a:gd name="T38" fmla="*/ 22 w 341"/>
                <a:gd name="T39" fmla="*/ 77 h 383"/>
                <a:gd name="T40" fmla="*/ 30 w 341"/>
                <a:gd name="T41" fmla="*/ 47 h 383"/>
                <a:gd name="T42" fmla="*/ 43 w 341"/>
                <a:gd name="T43" fmla="*/ 25 h 383"/>
                <a:gd name="T44" fmla="*/ 54 w 341"/>
                <a:gd name="T45" fmla="*/ 13 h 383"/>
                <a:gd name="T46" fmla="*/ 64 w 341"/>
                <a:gd name="T47" fmla="*/ 9 h 383"/>
                <a:gd name="T48" fmla="*/ 118 w 341"/>
                <a:gd name="T49" fmla="*/ 2 h 383"/>
                <a:gd name="T50" fmla="*/ 203 w 341"/>
                <a:gd name="T51" fmla="*/ 0 h 383"/>
                <a:gd name="T52" fmla="*/ 255 w 341"/>
                <a:gd name="T53" fmla="*/ 3 h 383"/>
                <a:gd name="T54" fmla="*/ 284 w 341"/>
                <a:gd name="T55" fmla="*/ 9 h 383"/>
                <a:gd name="T56" fmla="*/ 308 w 341"/>
                <a:gd name="T57" fmla="*/ 16 h 383"/>
                <a:gd name="T58" fmla="*/ 327 w 341"/>
                <a:gd name="T59" fmla="*/ 25 h 383"/>
                <a:gd name="T60" fmla="*/ 337 w 341"/>
                <a:gd name="T61" fmla="*/ 35 h 383"/>
                <a:gd name="T62" fmla="*/ 341 w 341"/>
                <a:gd name="T63" fmla="*/ 50 h 383"/>
                <a:gd name="T64" fmla="*/ 339 w 341"/>
                <a:gd name="T65" fmla="*/ 87 h 383"/>
                <a:gd name="T66" fmla="*/ 330 w 341"/>
                <a:gd name="T67" fmla="*/ 146 h 383"/>
                <a:gd name="T68" fmla="*/ 321 w 341"/>
                <a:gd name="T69" fmla="*/ 194 h 383"/>
                <a:gd name="T70" fmla="*/ 310 w 341"/>
                <a:gd name="T71" fmla="*/ 242 h 383"/>
                <a:gd name="T72" fmla="*/ 297 w 341"/>
                <a:gd name="T73" fmla="*/ 29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1" h="383">
                  <a:moveTo>
                    <a:pt x="290" y="314"/>
                  </a:moveTo>
                  <a:lnTo>
                    <a:pt x="280" y="344"/>
                  </a:lnTo>
                  <a:lnTo>
                    <a:pt x="269" y="365"/>
                  </a:lnTo>
                  <a:lnTo>
                    <a:pt x="265" y="373"/>
                  </a:lnTo>
                  <a:lnTo>
                    <a:pt x="262" y="379"/>
                  </a:lnTo>
                  <a:lnTo>
                    <a:pt x="258" y="382"/>
                  </a:lnTo>
                  <a:lnTo>
                    <a:pt x="255" y="383"/>
                  </a:lnTo>
                  <a:lnTo>
                    <a:pt x="248" y="379"/>
                  </a:lnTo>
                  <a:lnTo>
                    <a:pt x="240" y="376"/>
                  </a:lnTo>
                  <a:lnTo>
                    <a:pt x="231" y="372"/>
                  </a:lnTo>
                  <a:lnTo>
                    <a:pt x="221" y="369"/>
                  </a:lnTo>
                  <a:lnTo>
                    <a:pt x="211" y="365"/>
                  </a:lnTo>
                  <a:lnTo>
                    <a:pt x="198" y="363"/>
                  </a:lnTo>
                  <a:lnTo>
                    <a:pt x="186" y="362"/>
                  </a:lnTo>
                  <a:lnTo>
                    <a:pt x="172" y="360"/>
                  </a:lnTo>
                  <a:lnTo>
                    <a:pt x="142" y="359"/>
                  </a:lnTo>
                  <a:lnTo>
                    <a:pt x="107" y="359"/>
                  </a:lnTo>
                  <a:lnTo>
                    <a:pt x="69" y="361"/>
                  </a:lnTo>
                  <a:lnTo>
                    <a:pt x="27" y="364"/>
                  </a:lnTo>
                  <a:lnTo>
                    <a:pt x="22" y="363"/>
                  </a:lnTo>
                  <a:lnTo>
                    <a:pt x="19" y="362"/>
                  </a:lnTo>
                  <a:lnTo>
                    <a:pt x="16" y="361"/>
                  </a:lnTo>
                  <a:lnTo>
                    <a:pt x="12" y="359"/>
                  </a:lnTo>
                  <a:lnTo>
                    <a:pt x="10" y="355"/>
                  </a:lnTo>
                  <a:lnTo>
                    <a:pt x="8" y="352"/>
                  </a:lnTo>
                  <a:lnTo>
                    <a:pt x="5" y="349"/>
                  </a:lnTo>
                  <a:lnTo>
                    <a:pt x="3" y="344"/>
                  </a:lnTo>
                  <a:lnTo>
                    <a:pt x="1" y="334"/>
                  </a:lnTo>
                  <a:lnTo>
                    <a:pt x="0" y="322"/>
                  </a:lnTo>
                  <a:lnTo>
                    <a:pt x="0" y="307"/>
                  </a:lnTo>
                  <a:lnTo>
                    <a:pt x="1" y="289"/>
                  </a:lnTo>
                  <a:lnTo>
                    <a:pt x="4" y="266"/>
                  </a:lnTo>
                  <a:lnTo>
                    <a:pt x="8" y="242"/>
                  </a:lnTo>
                  <a:lnTo>
                    <a:pt x="11" y="217"/>
                  </a:lnTo>
                  <a:lnTo>
                    <a:pt x="13" y="193"/>
                  </a:lnTo>
                  <a:lnTo>
                    <a:pt x="16" y="169"/>
                  </a:lnTo>
                  <a:lnTo>
                    <a:pt x="17" y="145"/>
                  </a:lnTo>
                  <a:lnTo>
                    <a:pt x="19" y="120"/>
                  </a:lnTo>
                  <a:lnTo>
                    <a:pt x="20" y="95"/>
                  </a:lnTo>
                  <a:lnTo>
                    <a:pt x="22" y="77"/>
                  </a:lnTo>
                  <a:lnTo>
                    <a:pt x="26" y="60"/>
                  </a:lnTo>
                  <a:lnTo>
                    <a:pt x="30" y="47"/>
                  </a:lnTo>
                  <a:lnTo>
                    <a:pt x="36" y="35"/>
                  </a:lnTo>
                  <a:lnTo>
                    <a:pt x="43" y="25"/>
                  </a:lnTo>
                  <a:lnTo>
                    <a:pt x="51" y="17"/>
                  </a:lnTo>
                  <a:lnTo>
                    <a:pt x="54" y="13"/>
                  </a:lnTo>
                  <a:lnTo>
                    <a:pt x="58" y="11"/>
                  </a:lnTo>
                  <a:lnTo>
                    <a:pt x="64" y="9"/>
                  </a:lnTo>
                  <a:lnTo>
                    <a:pt x="69" y="7"/>
                  </a:lnTo>
                  <a:lnTo>
                    <a:pt x="118" y="2"/>
                  </a:lnTo>
                  <a:lnTo>
                    <a:pt x="162" y="0"/>
                  </a:lnTo>
                  <a:lnTo>
                    <a:pt x="203" y="0"/>
                  </a:lnTo>
                  <a:lnTo>
                    <a:pt x="239" y="2"/>
                  </a:lnTo>
                  <a:lnTo>
                    <a:pt x="255" y="3"/>
                  </a:lnTo>
                  <a:lnTo>
                    <a:pt x="269" y="6"/>
                  </a:lnTo>
                  <a:lnTo>
                    <a:pt x="284" y="9"/>
                  </a:lnTo>
                  <a:lnTo>
                    <a:pt x="297" y="12"/>
                  </a:lnTo>
                  <a:lnTo>
                    <a:pt x="308" y="16"/>
                  </a:lnTo>
                  <a:lnTo>
                    <a:pt x="318" y="20"/>
                  </a:lnTo>
                  <a:lnTo>
                    <a:pt x="327" y="25"/>
                  </a:lnTo>
                  <a:lnTo>
                    <a:pt x="335" y="29"/>
                  </a:lnTo>
                  <a:lnTo>
                    <a:pt x="337" y="35"/>
                  </a:lnTo>
                  <a:lnTo>
                    <a:pt x="339" y="41"/>
                  </a:lnTo>
                  <a:lnTo>
                    <a:pt x="341" y="50"/>
                  </a:lnTo>
                  <a:lnTo>
                    <a:pt x="341" y="60"/>
                  </a:lnTo>
                  <a:lnTo>
                    <a:pt x="339" y="87"/>
                  </a:lnTo>
                  <a:lnTo>
                    <a:pt x="335" y="121"/>
                  </a:lnTo>
                  <a:lnTo>
                    <a:pt x="330" y="146"/>
                  </a:lnTo>
                  <a:lnTo>
                    <a:pt x="326" y="170"/>
                  </a:lnTo>
                  <a:lnTo>
                    <a:pt x="321" y="194"/>
                  </a:lnTo>
                  <a:lnTo>
                    <a:pt x="316" y="219"/>
                  </a:lnTo>
                  <a:lnTo>
                    <a:pt x="310" y="242"/>
                  </a:lnTo>
                  <a:lnTo>
                    <a:pt x="303" y="267"/>
                  </a:lnTo>
                  <a:lnTo>
                    <a:pt x="297" y="290"/>
                  </a:lnTo>
                  <a:lnTo>
                    <a:pt x="290"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0" name="Freeform 112"/>
            <p:cNvSpPr>
              <a:spLocks/>
            </p:cNvSpPr>
            <p:nvPr userDrawn="1"/>
          </p:nvSpPr>
          <p:spPr bwMode="auto">
            <a:xfrm>
              <a:off x="3146" y="1770"/>
              <a:ext cx="50" cy="48"/>
            </a:xfrm>
            <a:custGeom>
              <a:avLst/>
              <a:gdLst>
                <a:gd name="T0" fmla="*/ 214 w 352"/>
                <a:gd name="T1" fmla="*/ 295 h 339"/>
                <a:gd name="T2" fmla="*/ 193 w 352"/>
                <a:gd name="T3" fmla="*/ 320 h 339"/>
                <a:gd name="T4" fmla="*/ 181 w 352"/>
                <a:gd name="T5" fmla="*/ 333 h 339"/>
                <a:gd name="T6" fmla="*/ 173 w 352"/>
                <a:gd name="T7" fmla="*/ 339 h 339"/>
                <a:gd name="T8" fmla="*/ 161 w 352"/>
                <a:gd name="T9" fmla="*/ 333 h 339"/>
                <a:gd name="T10" fmla="*/ 132 w 352"/>
                <a:gd name="T11" fmla="*/ 325 h 339"/>
                <a:gd name="T12" fmla="*/ 92 w 352"/>
                <a:gd name="T13" fmla="*/ 322 h 339"/>
                <a:gd name="T14" fmla="*/ 40 w 352"/>
                <a:gd name="T15" fmla="*/ 323 h 339"/>
                <a:gd name="T16" fmla="*/ 7 w 352"/>
                <a:gd name="T17" fmla="*/ 324 h 339"/>
                <a:gd name="T18" fmla="*/ 1 w 352"/>
                <a:gd name="T19" fmla="*/ 319 h 339"/>
                <a:gd name="T20" fmla="*/ 0 w 352"/>
                <a:gd name="T21" fmla="*/ 305 h 339"/>
                <a:gd name="T22" fmla="*/ 7 w 352"/>
                <a:gd name="T23" fmla="*/ 278 h 339"/>
                <a:gd name="T24" fmla="*/ 23 w 352"/>
                <a:gd name="T25" fmla="*/ 239 h 339"/>
                <a:gd name="T26" fmla="*/ 40 w 352"/>
                <a:gd name="T27" fmla="*/ 196 h 339"/>
                <a:gd name="T28" fmla="*/ 56 w 352"/>
                <a:gd name="T29" fmla="*/ 153 h 339"/>
                <a:gd name="T30" fmla="*/ 70 w 352"/>
                <a:gd name="T31" fmla="*/ 108 h 339"/>
                <a:gd name="T32" fmla="*/ 83 w 352"/>
                <a:gd name="T33" fmla="*/ 69 h 339"/>
                <a:gd name="T34" fmla="*/ 96 w 352"/>
                <a:gd name="T35" fmla="*/ 42 h 339"/>
                <a:gd name="T36" fmla="*/ 111 w 352"/>
                <a:gd name="T37" fmla="*/ 21 h 339"/>
                <a:gd name="T38" fmla="*/ 127 w 352"/>
                <a:gd name="T39" fmla="*/ 9 h 339"/>
                <a:gd name="T40" fmla="*/ 175 w 352"/>
                <a:gd name="T41" fmla="*/ 1 h 339"/>
                <a:gd name="T42" fmla="*/ 244 w 352"/>
                <a:gd name="T43" fmla="*/ 0 h 339"/>
                <a:gd name="T44" fmla="*/ 298 w 352"/>
                <a:gd name="T45" fmla="*/ 5 h 339"/>
                <a:gd name="T46" fmla="*/ 330 w 352"/>
                <a:gd name="T47" fmla="*/ 13 h 339"/>
                <a:gd name="T48" fmla="*/ 346 w 352"/>
                <a:gd name="T49" fmla="*/ 19 h 339"/>
                <a:gd name="T50" fmla="*/ 352 w 352"/>
                <a:gd name="T51" fmla="*/ 28 h 339"/>
                <a:gd name="T52" fmla="*/ 351 w 352"/>
                <a:gd name="T53" fmla="*/ 42 h 339"/>
                <a:gd name="T54" fmla="*/ 339 w 352"/>
                <a:gd name="T55" fmla="*/ 75 h 339"/>
                <a:gd name="T56" fmla="*/ 314 w 352"/>
                <a:gd name="T57" fmla="*/ 128 h 339"/>
                <a:gd name="T58" fmla="*/ 291 w 352"/>
                <a:gd name="T59" fmla="*/ 172 h 339"/>
                <a:gd name="T60" fmla="*/ 266 w 352"/>
                <a:gd name="T61" fmla="*/ 214 h 339"/>
                <a:gd name="T62" fmla="*/ 240 w 352"/>
                <a:gd name="T63" fmla="*/ 25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39">
                  <a:moveTo>
                    <a:pt x="226" y="277"/>
                  </a:moveTo>
                  <a:lnTo>
                    <a:pt x="214" y="295"/>
                  </a:lnTo>
                  <a:lnTo>
                    <a:pt x="202" y="310"/>
                  </a:lnTo>
                  <a:lnTo>
                    <a:pt x="193" y="320"/>
                  </a:lnTo>
                  <a:lnTo>
                    <a:pt x="187" y="328"/>
                  </a:lnTo>
                  <a:lnTo>
                    <a:pt x="181" y="333"/>
                  </a:lnTo>
                  <a:lnTo>
                    <a:pt x="176" y="337"/>
                  </a:lnTo>
                  <a:lnTo>
                    <a:pt x="173" y="339"/>
                  </a:lnTo>
                  <a:lnTo>
                    <a:pt x="171" y="339"/>
                  </a:lnTo>
                  <a:lnTo>
                    <a:pt x="161" y="333"/>
                  </a:lnTo>
                  <a:lnTo>
                    <a:pt x="148" y="329"/>
                  </a:lnTo>
                  <a:lnTo>
                    <a:pt x="132" y="325"/>
                  </a:lnTo>
                  <a:lnTo>
                    <a:pt x="113" y="323"/>
                  </a:lnTo>
                  <a:lnTo>
                    <a:pt x="92" y="322"/>
                  </a:lnTo>
                  <a:lnTo>
                    <a:pt x="67" y="322"/>
                  </a:lnTo>
                  <a:lnTo>
                    <a:pt x="40" y="323"/>
                  </a:lnTo>
                  <a:lnTo>
                    <a:pt x="10" y="325"/>
                  </a:lnTo>
                  <a:lnTo>
                    <a:pt x="7" y="324"/>
                  </a:lnTo>
                  <a:lnTo>
                    <a:pt x="4" y="323"/>
                  </a:lnTo>
                  <a:lnTo>
                    <a:pt x="1" y="319"/>
                  </a:lnTo>
                  <a:lnTo>
                    <a:pt x="0" y="313"/>
                  </a:lnTo>
                  <a:lnTo>
                    <a:pt x="0" y="305"/>
                  </a:lnTo>
                  <a:lnTo>
                    <a:pt x="3" y="294"/>
                  </a:lnTo>
                  <a:lnTo>
                    <a:pt x="7" y="278"/>
                  </a:lnTo>
                  <a:lnTo>
                    <a:pt x="14" y="260"/>
                  </a:lnTo>
                  <a:lnTo>
                    <a:pt x="23" y="239"/>
                  </a:lnTo>
                  <a:lnTo>
                    <a:pt x="32" y="218"/>
                  </a:lnTo>
                  <a:lnTo>
                    <a:pt x="40" y="196"/>
                  </a:lnTo>
                  <a:lnTo>
                    <a:pt x="48" y="174"/>
                  </a:lnTo>
                  <a:lnTo>
                    <a:pt x="56" y="153"/>
                  </a:lnTo>
                  <a:lnTo>
                    <a:pt x="63" y="130"/>
                  </a:lnTo>
                  <a:lnTo>
                    <a:pt x="70" y="108"/>
                  </a:lnTo>
                  <a:lnTo>
                    <a:pt x="77" y="85"/>
                  </a:lnTo>
                  <a:lnTo>
                    <a:pt x="83" y="69"/>
                  </a:lnTo>
                  <a:lnTo>
                    <a:pt x="89" y="54"/>
                  </a:lnTo>
                  <a:lnTo>
                    <a:pt x="96" y="42"/>
                  </a:lnTo>
                  <a:lnTo>
                    <a:pt x="104" y="30"/>
                  </a:lnTo>
                  <a:lnTo>
                    <a:pt x="111" y="21"/>
                  </a:lnTo>
                  <a:lnTo>
                    <a:pt x="119" y="14"/>
                  </a:lnTo>
                  <a:lnTo>
                    <a:pt x="127" y="9"/>
                  </a:lnTo>
                  <a:lnTo>
                    <a:pt x="136" y="5"/>
                  </a:lnTo>
                  <a:lnTo>
                    <a:pt x="175" y="1"/>
                  </a:lnTo>
                  <a:lnTo>
                    <a:pt x="211" y="0"/>
                  </a:lnTo>
                  <a:lnTo>
                    <a:pt x="244" y="0"/>
                  </a:lnTo>
                  <a:lnTo>
                    <a:pt x="273" y="1"/>
                  </a:lnTo>
                  <a:lnTo>
                    <a:pt x="298" y="5"/>
                  </a:lnTo>
                  <a:lnTo>
                    <a:pt x="320" y="9"/>
                  </a:lnTo>
                  <a:lnTo>
                    <a:pt x="330" y="13"/>
                  </a:lnTo>
                  <a:lnTo>
                    <a:pt x="338" y="16"/>
                  </a:lnTo>
                  <a:lnTo>
                    <a:pt x="346" y="19"/>
                  </a:lnTo>
                  <a:lnTo>
                    <a:pt x="351" y="24"/>
                  </a:lnTo>
                  <a:lnTo>
                    <a:pt x="352" y="28"/>
                  </a:lnTo>
                  <a:lnTo>
                    <a:pt x="352" y="34"/>
                  </a:lnTo>
                  <a:lnTo>
                    <a:pt x="351" y="42"/>
                  </a:lnTo>
                  <a:lnTo>
                    <a:pt x="348" y="52"/>
                  </a:lnTo>
                  <a:lnTo>
                    <a:pt x="339" y="75"/>
                  </a:lnTo>
                  <a:lnTo>
                    <a:pt x="325" y="107"/>
                  </a:lnTo>
                  <a:lnTo>
                    <a:pt x="314" y="128"/>
                  </a:lnTo>
                  <a:lnTo>
                    <a:pt x="303" y="150"/>
                  </a:lnTo>
                  <a:lnTo>
                    <a:pt x="291" y="172"/>
                  </a:lnTo>
                  <a:lnTo>
                    <a:pt x="279" y="193"/>
                  </a:lnTo>
                  <a:lnTo>
                    <a:pt x="266" y="214"/>
                  </a:lnTo>
                  <a:lnTo>
                    <a:pt x="253" y="236"/>
                  </a:lnTo>
                  <a:lnTo>
                    <a:pt x="240" y="257"/>
                  </a:lnTo>
                  <a:lnTo>
                    <a:pt x="226"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1" name="Freeform 113"/>
            <p:cNvSpPr>
              <a:spLocks/>
            </p:cNvSpPr>
            <p:nvPr userDrawn="1"/>
          </p:nvSpPr>
          <p:spPr bwMode="auto">
            <a:xfrm>
              <a:off x="3113" y="1826"/>
              <a:ext cx="50" cy="38"/>
            </a:xfrm>
            <a:custGeom>
              <a:avLst/>
              <a:gdLst>
                <a:gd name="T0" fmla="*/ 151 w 350"/>
                <a:gd name="T1" fmla="*/ 220 h 269"/>
                <a:gd name="T2" fmla="*/ 115 w 350"/>
                <a:gd name="T3" fmla="*/ 246 h 269"/>
                <a:gd name="T4" fmla="*/ 93 w 350"/>
                <a:gd name="T5" fmla="*/ 261 h 269"/>
                <a:gd name="T6" fmla="*/ 83 w 350"/>
                <a:gd name="T7" fmla="*/ 267 h 269"/>
                <a:gd name="T8" fmla="*/ 80 w 350"/>
                <a:gd name="T9" fmla="*/ 269 h 269"/>
                <a:gd name="T10" fmla="*/ 74 w 350"/>
                <a:gd name="T11" fmla="*/ 266 h 269"/>
                <a:gd name="T12" fmla="*/ 68 w 350"/>
                <a:gd name="T13" fmla="*/ 263 h 269"/>
                <a:gd name="T14" fmla="*/ 61 w 350"/>
                <a:gd name="T15" fmla="*/ 262 h 269"/>
                <a:gd name="T16" fmla="*/ 52 w 350"/>
                <a:gd name="T17" fmla="*/ 261 h 269"/>
                <a:gd name="T18" fmla="*/ 29 w 350"/>
                <a:gd name="T19" fmla="*/ 260 h 269"/>
                <a:gd name="T20" fmla="*/ 1 w 350"/>
                <a:gd name="T21" fmla="*/ 262 h 269"/>
                <a:gd name="T22" fmla="*/ 1 w 350"/>
                <a:gd name="T23" fmla="*/ 260 h 269"/>
                <a:gd name="T24" fmla="*/ 0 w 350"/>
                <a:gd name="T25" fmla="*/ 259 h 269"/>
                <a:gd name="T26" fmla="*/ 4 w 350"/>
                <a:gd name="T27" fmla="*/ 251 h 269"/>
                <a:gd name="T28" fmla="*/ 10 w 350"/>
                <a:gd name="T29" fmla="*/ 242 h 269"/>
                <a:gd name="T30" fmla="*/ 20 w 350"/>
                <a:gd name="T31" fmla="*/ 229 h 269"/>
                <a:gd name="T32" fmla="*/ 36 w 350"/>
                <a:gd name="T33" fmla="*/ 211 h 269"/>
                <a:gd name="T34" fmla="*/ 63 w 350"/>
                <a:gd name="T35" fmla="*/ 177 h 269"/>
                <a:gd name="T36" fmla="*/ 90 w 350"/>
                <a:gd name="T37" fmla="*/ 142 h 269"/>
                <a:gd name="T38" fmla="*/ 115 w 350"/>
                <a:gd name="T39" fmla="*/ 106 h 269"/>
                <a:gd name="T40" fmla="*/ 140 w 350"/>
                <a:gd name="T41" fmla="*/ 69 h 269"/>
                <a:gd name="T42" fmla="*/ 149 w 350"/>
                <a:gd name="T43" fmla="*/ 56 h 269"/>
                <a:gd name="T44" fmla="*/ 159 w 350"/>
                <a:gd name="T45" fmla="*/ 42 h 269"/>
                <a:gd name="T46" fmla="*/ 167 w 350"/>
                <a:gd name="T47" fmla="*/ 32 h 269"/>
                <a:gd name="T48" fmla="*/ 175 w 350"/>
                <a:gd name="T49" fmla="*/ 23 h 269"/>
                <a:gd name="T50" fmla="*/ 182 w 350"/>
                <a:gd name="T51" fmla="*/ 15 h 269"/>
                <a:gd name="T52" fmla="*/ 189 w 350"/>
                <a:gd name="T53" fmla="*/ 10 h 269"/>
                <a:gd name="T54" fmla="*/ 196 w 350"/>
                <a:gd name="T55" fmla="*/ 5 h 269"/>
                <a:gd name="T56" fmla="*/ 203 w 350"/>
                <a:gd name="T57" fmla="*/ 3 h 269"/>
                <a:gd name="T58" fmla="*/ 230 w 350"/>
                <a:gd name="T59" fmla="*/ 1 h 269"/>
                <a:gd name="T60" fmla="*/ 255 w 350"/>
                <a:gd name="T61" fmla="*/ 0 h 269"/>
                <a:gd name="T62" fmla="*/ 276 w 350"/>
                <a:gd name="T63" fmla="*/ 0 h 269"/>
                <a:gd name="T64" fmla="*/ 296 w 350"/>
                <a:gd name="T65" fmla="*/ 1 h 269"/>
                <a:gd name="T66" fmla="*/ 313 w 350"/>
                <a:gd name="T67" fmla="*/ 3 h 269"/>
                <a:gd name="T68" fmla="*/ 328 w 350"/>
                <a:gd name="T69" fmla="*/ 5 h 269"/>
                <a:gd name="T70" fmla="*/ 339 w 350"/>
                <a:gd name="T71" fmla="*/ 10 h 269"/>
                <a:gd name="T72" fmla="*/ 350 w 350"/>
                <a:gd name="T73" fmla="*/ 15 h 269"/>
                <a:gd name="T74" fmla="*/ 348 w 350"/>
                <a:gd name="T75" fmla="*/ 18 h 269"/>
                <a:gd name="T76" fmla="*/ 347 w 350"/>
                <a:gd name="T77" fmla="*/ 21 h 269"/>
                <a:gd name="T78" fmla="*/ 345 w 350"/>
                <a:gd name="T79" fmla="*/ 26 h 269"/>
                <a:gd name="T80" fmla="*/ 341 w 350"/>
                <a:gd name="T81" fmla="*/ 32 h 269"/>
                <a:gd name="T82" fmla="*/ 326 w 350"/>
                <a:gd name="T83" fmla="*/ 52 h 269"/>
                <a:gd name="T84" fmla="*/ 299 w 350"/>
                <a:gd name="T85" fmla="*/ 83 h 269"/>
                <a:gd name="T86" fmla="*/ 264 w 350"/>
                <a:gd name="T87" fmla="*/ 119 h 269"/>
                <a:gd name="T88" fmla="*/ 228 w 350"/>
                <a:gd name="T89" fmla="*/ 153 h 269"/>
                <a:gd name="T90" fmla="*/ 189 w 350"/>
                <a:gd name="T91" fmla="*/ 187 h 269"/>
                <a:gd name="T92" fmla="*/ 151 w 350"/>
                <a:gd name="T93" fmla="*/ 22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0" h="269">
                  <a:moveTo>
                    <a:pt x="151" y="220"/>
                  </a:moveTo>
                  <a:lnTo>
                    <a:pt x="115" y="246"/>
                  </a:lnTo>
                  <a:lnTo>
                    <a:pt x="93" y="261"/>
                  </a:lnTo>
                  <a:lnTo>
                    <a:pt x="83" y="267"/>
                  </a:lnTo>
                  <a:lnTo>
                    <a:pt x="80" y="269"/>
                  </a:lnTo>
                  <a:lnTo>
                    <a:pt x="74" y="266"/>
                  </a:lnTo>
                  <a:lnTo>
                    <a:pt x="68" y="263"/>
                  </a:lnTo>
                  <a:lnTo>
                    <a:pt x="61" y="262"/>
                  </a:lnTo>
                  <a:lnTo>
                    <a:pt x="52" y="261"/>
                  </a:lnTo>
                  <a:lnTo>
                    <a:pt x="29" y="260"/>
                  </a:lnTo>
                  <a:lnTo>
                    <a:pt x="1" y="262"/>
                  </a:lnTo>
                  <a:lnTo>
                    <a:pt x="1" y="260"/>
                  </a:lnTo>
                  <a:lnTo>
                    <a:pt x="0" y="259"/>
                  </a:lnTo>
                  <a:lnTo>
                    <a:pt x="4" y="251"/>
                  </a:lnTo>
                  <a:lnTo>
                    <a:pt x="10" y="242"/>
                  </a:lnTo>
                  <a:lnTo>
                    <a:pt x="20" y="229"/>
                  </a:lnTo>
                  <a:lnTo>
                    <a:pt x="36" y="211"/>
                  </a:lnTo>
                  <a:lnTo>
                    <a:pt x="63" y="177"/>
                  </a:lnTo>
                  <a:lnTo>
                    <a:pt x="90" y="142"/>
                  </a:lnTo>
                  <a:lnTo>
                    <a:pt x="115" y="106"/>
                  </a:lnTo>
                  <a:lnTo>
                    <a:pt x="140" y="69"/>
                  </a:lnTo>
                  <a:lnTo>
                    <a:pt x="149" y="56"/>
                  </a:lnTo>
                  <a:lnTo>
                    <a:pt x="159" y="42"/>
                  </a:lnTo>
                  <a:lnTo>
                    <a:pt x="167" y="32"/>
                  </a:lnTo>
                  <a:lnTo>
                    <a:pt x="175" y="23"/>
                  </a:lnTo>
                  <a:lnTo>
                    <a:pt x="182" y="15"/>
                  </a:lnTo>
                  <a:lnTo>
                    <a:pt x="189" y="10"/>
                  </a:lnTo>
                  <a:lnTo>
                    <a:pt x="196" y="5"/>
                  </a:lnTo>
                  <a:lnTo>
                    <a:pt x="203" y="3"/>
                  </a:lnTo>
                  <a:lnTo>
                    <a:pt x="230" y="1"/>
                  </a:lnTo>
                  <a:lnTo>
                    <a:pt x="255" y="0"/>
                  </a:lnTo>
                  <a:lnTo>
                    <a:pt x="276" y="0"/>
                  </a:lnTo>
                  <a:lnTo>
                    <a:pt x="296" y="1"/>
                  </a:lnTo>
                  <a:lnTo>
                    <a:pt x="313" y="3"/>
                  </a:lnTo>
                  <a:lnTo>
                    <a:pt x="328" y="5"/>
                  </a:lnTo>
                  <a:lnTo>
                    <a:pt x="339" y="10"/>
                  </a:lnTo>
                  <a:lnTo>
                    <a:pt x="350" y="15"/>
                  </a:lnTo>
                  <a:lnTo>
                    <a:pt x="348" y="18"/>
                  </a:lnTo>
                  <a:lnTo>
                    <a:pt x="347" y="21"/>
                  </a:lnTo>
                  <a:lnTo>
                    <a:pt x="345" y="26"/>
                  </a:lnTo>
                  <a:lnTo>
                    <a:pt x="341" y="32"/>
                  </a:lnTo>
                  <a:lnTo>
                    <a:pt x="326" y="52"/>
                  </a:lnTo>
                  <a:lnTo>
                    <a:pt x="299" y="83"/>
                  </a:lnTo>
                  <a:lnTo>
                    <a:pt x="264" y="119"/>
                  </a:lnTo>
                  <a:lnTo>
                    <a:pt x="228" y="153"/>
                  </a:lnTo>
                  <a:lnTo>
                    <a:pt x="189" y="187"/>
                  </a:lnTo>
                  <a:lnTo>
                    <a:pt x="151"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2" name="Freeform 114"/>
            <p:cNvSpPr>
              <a:spLocks/>
            </p:cNvSpPr>
            <p:nvPr userDrawn="1"/>
          </p:nvSpPr>
          <p:spPr bwMode="auto">
            <a:xfrm>
              <a:off x="2785" y="1657"/>
              <a:ext cx="5" cy="59"/>
            </a:xfrm>
            <a:custGeom>
              <a:avLst/>
              <a:gdLst>
                <a:gd name="T0" fmla="*/ 29 w 34"/>
                <a:gd name="T1" fmla="*/ 259 h 413"/>
                <a:gd name="T2" fmla="*/ 30 w 34"/>
                <a:gd name="T3" fmla="*/ 295 h 413"/>
                <a:gd name="T4" fmla="*/ 29 w 34"/>
                <a:gd name="T5" fmla="*/ 323 h 413"/>
                <a:gd name="T6" fmla="*/ 28 w 34"/>
                <a:gd name="T7" fmla="*/ 335 h 413"/>
                <a:gd name="T8" fmla="*/ 27 w 34"/>
                <a:gd name="T9" fmla="*/ 345 h 413"/>
                <a:gd name="T10" fmla="*/ 25 w 34"/>
                <a:gd name="T11" fmla="*/ 353 h 413"/>
                <a:gd name="T12" fmla="*/ 23 w 34"/>
                <a:gd name="T13" fmla="*/ 361 h 413"/>
                <a:gd name="T14" fmla="*/ 16 w 34"/>
                <a:gd name="T15" fmla="*/ 376 h 413"/>
                <a:gd name="T16" fmla="*/ 10 w 34"/>
                <a:gd name="T17" fmla="*/ 389 h 413"/>
                <a:gd name="T18" fmla="*/ 9 w 34"/>
                <a:gd name="T19" fmla="*/ 395 h 413"/>
                <a:gd name="T20" fmla="*/ 8 w 34"/>
                <a:gd name="T21" fmla="*/ 401 h 413"/>
                <a:gd name="T22" fmla="*/ 8 w 34"/>
                <a:gd name="T23" fmla="*/ 407 h 413"/>
                <a:gd name="T24" fmla="*/ 8 w 34"/>
                <a:gd name="T25" fmla="*/ 413 h 413"/>
                <a:gd name="T26" fmla="*/ 6 w 34"/>
                <a:gd name="T27" fmla="*/ 383 h 413"/>
                <a:gd name="T28" fmla="*/ 3 w 34"/>
                <a:gd name="T29" fmla="*/ 352 h 413"/>
                <a:gd name="T30" fmla="*/ 1 w 34"/>
                <a:gd name="T31" fmla="*/ 321 h 413"/>
                <a:gd name="T32" fmla="*/ 0 w 34"/>
                <a:gd name="T33" fmla="*/ 290 h 413"/>
                <a:gd name="T34" fmla="*/ 1 w 34"/>
                <a:gd name="T35" fmla="*/ 240 h 413"/>
                <a:gd name="T36" fmla="*/ 1 w 34"/>
                <a:gd name="T37" fmla="*/ 201 h 413"/>
                <a:gd name="T38" fmla="*/ 2 w 34"/>
                <a:gd name="T39" fmla="*/ 169 h 413"/>
                <a:gd name="T40" fmla="*/ 3 w 34"/>
                <a:gd name="T41" fmla="*/ 145 h 413"/>
                <a:gd name="T42" fmla="*/ 5 w 34"/>
                <a:gd name="T43" fmla="*/ 123 h 413"/>
                <a:gd name="T44" fmla="*/ 7 w 34"/>
                <a:gd name="T45" fmla="*/ 103 h 413"/>
                <a:gd name="T46" fmla="*/ 10 w 34"/>
                <a:gd name="T47" fmla="*/ 80 h 413"/>
                <a:gd name="T48" fmla="*/ 14 w 34"/>
                <a:gd name="T49" fmla="*/ 53 h 413"/>
                <a:gd name="T50" fmla="*/ 16 w 34"/>
                <a:gd name="T51" fmla="*/ 36 h 413"/>
                <a:gd name="T52" fmla="*/ 18 w 34"/>
                <a:gd name="T53" fmla="*/ 28 h 413"/>
                <a:gd name="T54" fmla="*/ 20 w 34"/>
                <a:gd name="T55" fmla="*/ 20 h 413"/>
                <a:gd name="T56" fmla="*/ 25 w 34"/>
                <a:gd name="T57" fmla="*/ 11 h 413"/>
                <a:gd name="T58" fmla="*/ 29 w 34"/>
                <a:gd name="T59" fmla="*/ 2 h 413"/>
                <a:gd name="T60" fmla="*/ 30 w 34"/>
                <a:gd name="T61" fmla="*/ 1 h 413"/>
                <a:gd name="T62" fmla="*/ 32 w 34"/>
                <a:gd name="T63" fmla="*/ 0 h 413"/>
                <a:gd name="T64" fmla="*/ 33 w 34"/>
                <a:gd name="T65" fmla="*/ 6 h 413"/>
                <a:gd name="T66" fmla="*/ 34 w 34"/>
                <a:gd name="T67" fmla="*/ 15 h 413"/>
                <a:gd name="T68" fmla="*/ 34 w 34"/>
                <a:gd name="T69" fmla="*/ 33 h 413"/>
                <a:gd name="T70" fmla="*/ 33 w 34"/>
                <a:gd name="T71" fmla="*/ 64 h 413"/>
                <a:gd name="T72" fmla="*/ 30 w 34"/>
                <a:gd name="T73" fmla="*/ 89 h 413"/>
                <a:gd name="T74" fmla="*/ 29 w 34"/>
                <a:gd name="T75" fmla="*/ 112 h 413"/>
                <a:gd name="T76" fmla="*/ 28 w 34"/>
                <a:gd name="T77" fmla="*/ 137 h 413"/>
                <a:gd name="T78" fmla="*/ 27 w 34"/>
                <a:gd name="T79" fmla="*/ 160 h 413"/>
                <a:gd name="T80" fmla="*/ 27 w 34"/>
                <a:gd name="T81" fmla="*/ 185 h 413"/>
                <a:gd name="T82" fmla="*/ 27 w 34"/>
                <a:gd name="T83" fmla="*/ 210 h 413"/>
                <a:gd name="T84" fmla="*/ 28 w 34"/>
                <a:gd name="T85" fmla="*/ 234 h 413"/>
                <a:gd name="T86" fmla="*/ 29 w 34"/>
                <a:gd name="T87" fmla="*/ 2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 h="413">
                  <a:moveTo>
                    <a:pt x="29" y="259"/>
                  </a:moveTo>
                  <a:lnTo>
                    <a:pt x="30" y="295"/>
                  </a:lnTo>
                  <a:lnTo>
                    <a:pt x="29" y="323"/>
                  </a:lnTo>
                  <a:lnTo>
                    <a:pt x="28" y="335"/>
                  </a:lnTo>
                  <a:lnTo>
                    <a:pt x="27" y="345"/>
                  </a:lnTo>
                  <a:lnTo>
                    <a:pt x="25" y="353"/>
                  </a:lnTo>
                  <a:lnTo>
                    <a:pt x="23" y="361"/>
                  </a:lnTo>
                  <a:lnTo>
                    <a:pt x="16" y="376"/>
                  </a:lnTo>
                  <a:lnTo>
                    <a:pt x="10" y="389"/>
                  </a:lnTo>
                  <a:lnTo>
                    <a:pt x="9" y="395"/>
                  </a:lnTo>
                  <a:lnTo>
                    <a:pt x="8" y="401"/>
                  </a:lnTo>
                  <a:lnTo>
                    <a:pt x="8" y="407"/>
                  </a:lnTo>
                  <a:lnTo>
                    <a:pt x="8" y="413"/>
                  </a:lnTo>
                  <a:lnTo>
                    <a:pt x="6" y="383"/>
                  </a:lnTo>
                  <a:lnTo>
                    <a:pt x="3" y="352"/>
                  </a:lnTo>
                  <a:lnTo>
                    <a:pt x="1" y="321"/>
                  </a:lnTo>
                  <a:lnTo>
                    <a:pt x="0" y="290"/>
                  </a:lnTo>
                  <a:lnTo>
                    <a:pt x="1" y="240"/>
                  </a:lnTo>
                  <a:lnTo>
                    <a:pt x="1" y="201"/>
                  </a:lnTo>
                  <a:lnTo>
                    <a:pt x="2" y="169"/>
                  </a:lnTo>
                  <a:lnTo>
                    <a:pt x="3" y="145"/>
                  </a:lnTo>
                  <a:lnTo>
                    <a:pt x="5" y="123"/>
                  </a:lnTo>
                  <a:lnTo>
                    <a:pt x="7" y="103"/>
                  </a:lnTo>
                  <a:lnTo>
                    <a:pt x="10" y="80"/>
                  </a:lnTo>
                  <a:lnTo>
                    <a:pt x="14" y="53"/>
                  </a:lnTo>
                  <a:lnTo>
                    <a:pt x="16" y="36"/>
                  </a:lnTo>
                  <a:lnTo>
                    <a:pt x="18" y="28"/>
                  </a:lnTo>
                  <a:lnTo>
                    <a:pt x="20" y="20"/>
                  </a:lnTo>
                  <a:lnTo>
                    <a:pt x="25" y="11"/>
                  </a:lnTo>
                  <a:lnTo>
                    <a:pt x="29" y="2"/>
                  </a:lnTo>
                  <a:lnTo>
                    <a:pt x="30" y="1"/>
                  </a:lnTo>
                  <a:lnTo>
                    <a:pt x="32" y="0"/>
                  </a:lnTo>
                  <a:lnTo>
                    <a:pt x="33" y="6"/>
                  </a:lnTo>
                  <a:lnTo>
                    <a:pt x="34" y="15"/>
                  </a:lnTo>
                  <a:lnTo>
                    <a:pt x="34" y="33"/>
                  </a:lnTo>
                  <a:lnTo>
                    <a:pt x="33" y="64"/>
                  </a:lnTo>
                  <a:lnTo>
                    <a:pt x="30" y="89"/>
                  </a:lnTo>
                  <a:lnTo>
                    <a:pt x="29" y="112"/>
                  </a:lnTo>
                  <a:lnTo>
                    <a:pt x="28" y="137"/>
                  </a:lnTo>
                  <a:lnTo>
                    <a:pt x="27" y="160"/>
                  </a:lnTo>
                  <a:lnTo>
                    <a:pt x="27" y="185"/>
                  </a:lnTo>
                  <a:lnTo>
                    <a:pt x="27" y="210"/>
                  </a:lnTo>
                  <a:lnTo>
                    <a:pt x="28" y="234"/>
                  </a:lnTo>
                  <a:lnTo>
                    <a:pt x="29"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3" name="Freeform 115"/>
            <p:cNvSpPr>
              <a:spLocks/>
            </p:cNvSpPr>
            <p:nvPr userDrawn="1"/>
          </p:nvSpPr>
          <p:spPr bwMode="auto">
            <a:xfrm>
              <a:off x="2810" y="1787"/>
              <a:ext cx="33" cy="53"/>
            </a:xfrm>
            <a:custGeom>
              <a:avLst/>
              <a:gdLst>
                <a:gd name="T0" fmla="*/ 183 w 231"/>
                <a:gd name="T1" fmla="*/ 222 h 375"/>
                <a:gd name="T2" fmla="*/ 194 w 231"/>
                <a:gd name="T3" fmla="*/ 237 h 375"/>
                <a:gd name="T4" fmla="*/ 205 w 231"/>
                <a:gd name="T5" fmla="*/ 250 h 375"/>
                <a:gd name="T6" fmla="*/ 213 w 231"/>
                <a:gd name="T7" fmla="*/ 263 h 375"/>
                <a:gd name="T8" fmla="*/ 218 w 231"/>
                <a:gd name="T9" fmla="*/ 274 h 375"/>
                <a:gd name="T10" fmla="*/ 223 w 231"/>
                <a:gd name="T11" fmla="*/ 283 h 375"/>
                <a:gd name="T12" fmla="*/ 226 w 231"/>
                <a:gd name="T13" fmla="*/ 292 h 375"/>
                <a:gd name="T14" fmla="*/ 227 w 231"/>
                <a:gd name="T15" fmla="*/ 299 h 375"/>
                <a:gd name="T16" fmla="*/ 227 w 231"/>
                <a:gd name="T17" fmla="*/ 304 h 375"/>
                <a:gd name="T18" fmla="*/ 223 w 231"/>
                <a:gd name="T19" fmla="*/ 315 h 375"/>
                <a:gd name="T20" fmla="*/ 219 w 231"/>
                <a:gd name="T21" fmla="*/ 325 h 375"/>
                <a:gd name="T22" fmla="*/ 218 w 231"/>
                <a:gd name="T23" fmla="*/ 334 h 375"/>
                <a:gd name="T24" fmla="*/ 217 w 231"/>
                <a:gd name="T25" fmla="*/ 343 h 375"/>
                <a:gd name="T26" fmla="*/ 218 w 231"/>
                <a:gd name="T27" fmla="*/ 352 h 375"/>
                <a:gd name="T28" fmla="*/ 222 w 231"/>
                <a:gd name="T29" fmla="*/ 360 h 375"/>
                <a:gd name="T30" fmla="*/ 225 w 231"/>
                <a:gd name="T31" fmla="*/ 368 h 375"/>
                <a:gd name="T32" fmla="*/ 231 w 231"/>
                <a:gd name="T33" fmla="*/ 375 h 375"/>
                <a:gd name="T34" fmla="*/ 197 w 231"/>
                <a:gd name="T35" fmla="*/ 336 h 375"/>
                <a:gd name="T36" fmla="*/ 161 w 231"/>
                <a:gd name="T37" fmla="*/ 293 h 375"/>
                <a:gd name="T38" fmla="*/ 127 w 231"/>
                <a:gd name="T39" fmla="*/ 249 h 375"/>
                <a:gd name="T40" fmla="*/ 94 w 231"/>
                <a:gd name="T41" fmla="*/ 208 h 375"/>
                <a:gd name="T42" fmla="*/ 73 w 231"/>
                <a:gd name="T43" fmla="*/ 174 h 375"/>
                <a:gd name="T44" fmla="*/ 50 w 231"/>
                <a:gd name="T45" fmla="*/ 138 h 375"/>
                <a:gd name="T46" fmla="*/ 26 w 231"/>
                <a:gd name="T47" fmla="*/ 101 h 375"/>
                <a:gd name="T48" fmla="*/ 6 w 231"/>
                <a:gd name="T49" fmla="*/ 66 h 375"/>
                <a:gd name="T50" fmla="*/ 4 w 231"/>
                <a:gd name="T51" fmla="*/ 60 h 375"/>
                <a:gd name="T52" fmla="*/ 1 w 231"/>
                <a:gd name="T53" fmla="*/ 53 h 375"/>
                <a:gd name="T54" fmla="*/ 0 w 231"/>
                <a:gd name="T55" fmla="*/ 45 h 375"/>
                <a:gd name="T56" fmla="*/ 0 w 231"/>
                <a:gd name="T57" fmla="*/ 37 h 375"/>
                <a:gd name="T58" fmla="*/ 1 w 231"/>
                <a:gd name="T59" fmla="*/ 29 h 375"/>
                <a:gd name="T60" fmla="*/ 4 w 231"/>
                <a:gd name="T61" fmla="*/ 20 h 375"/>
                <a:gd name="T62" fmla="*/ 7 w 231"/>
                <a:gd name="T63" fmla="*/ 11 h 375"/>
                <a:gd name="T64" fmla="*/ 12 w 231"/>
                <a:gd name="T65" fmla="*/ 3 h 375"/>
                <a:gd name="T66" fmla="*/ 13 w 231"/>
                <a:gd name="T67" fmla="*/ 1 h 375"/>
                <a:gd name="T68" fmla="*/ 14 w 231"/>
                <a:gd name="T69" fmla="*/ 0 h 375"/>
                <a:gd name="T70" fmla="*/ 18 w 231"/>
                <a:gd name="T71" fmla="*/ 1 h 375"/>
                <a:gd name="T72" fmla="*/ 24 w 231"/>
                <a:gd name="T73" fmla="*/ 5 h 375"/>
                <a:gd name="T74" fmla="*/ 30 w 231"/>
                <a:gd name="T75" fmla="*/ 9 h 375"/>
                <a:gd name="T76" fmla="*/ 35 w 231"/>
                <a:gd name="T77" fmla="*/ 15 h 375"/>
                <a:gd name="T78" fmla="*/ 49 w 231"/>
                <a:gd name="T79" fmla="*/ 33 h 375"/>
                <a:gd name="T80" fmla="*/ 66 w 231"/>
                <a:gd name="T81" fmla="*/ 57 h 375"/>
                <a:gd name="T82" fmla="*/ 94 w 231"/>
                <a:gd name="T83" fmla="*/ 100 h 375"/>
                <a:gd name="T84" fmla="*/ 122 w 231"/>
                <a:gd name="T85" fmla="*/ 142 h 375"/>
                <a:gd name="T86" fmla="*/ 153 w 231"/>
                <a:gd name="T87" fmla="*/ 183 h 375"/>
                <a:gd name="T88" fmla="*/ 183 w 231"/>
                <a:gd name="T89" fmla="*/ 22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 h="375">
                  <a:moveTo>
                    <a:pt x="183" y="222"/>
                  </a:moveTo>
                  <a:lnTo>
                    <a:pt x="194" y="237"/>
                  </a:lnTo>
                  <a:lnTo>
                    <a:pt x="205" y="250"/>
                  </a:lnTo>
                  <a:lnTo>
                    <a:pt x="213" y="263"/>
                  </a:lnTo>
                  <a:lnTo>
                    <a:pt x="218" y="274"/>
                  </a:lnTo>
                  <a:lnTo>
                    <a:pt x="223" y="283"/>
                  </a:lnTo>
                  <a:lnTo>
                    <a:pt x="226" y="292"/>
                  </a:lnTo>
                  <a:lnTo>
                    <a:pt x="227" y="299"/>
                  </a:lnTo>
                  <a:lnTo>
                    <a:pt x="227" y="304"/>
                  </a:lnTo>
                  <a:lnTo>
                    <a:pt x="223" y="315"/>
                  </a:lnTo>
                  <a:lnTo>
                    <a:pt x="219" y="325"/>
                  </a:lnTo>
                  <a:lnTo>
                    <a:pt x="218" y="334"/>
                  </a:lnTo>
                  <a:lnTo>
                    <a:pt x="217" y="343"/>
                  </a:lnTo>
                  <a:lnTo>
                    <a:pt x="218" y="352"/>
                  </a:lnTo>
                  <a:lnTo>
                    <a:pt x="222" y="360"/>
                  </a:lnTo>
                  <a:lnTo>
                    <a:pt x="225" y="368"/>
                  </a:lnTo>
                  <a:lnTo>
                    <a:pt x="231" y="375"/>
                  </a:lnTo>
                  <a:lnTo>
                    <a:pt x="197" y="336"/>
                  </a:lnTo>
                  <a:lnTo>
                    <a:pt x="161" y="293"/>
                  </a:lnTo>
                  <a:lnTo>
                    <a:pt x="127" y="249"/>
                  </a:lnTo>
                  <a:lnTo>
                    <a:pt x="94" y="208"/>
                  </a:lnTo>
                  <a:lnTo>
                    <a:pt x="73" y="174"/>
                  </a:lnTo>
                  <a:lnTo>
                    <a:pt x="50" y="138"/>
                  </a:lnTo>
                  <a:lnTo>
                    <a:pt x="26" y="101"/>
                  </a:lnTo>
                  <a:lnTo>
                    <a:pt x="6" y="66"/>
                  </a:lnTo>
                  <a:lnTo>
                    <a:pt x="4" y="60"/>
                  </a:lnTo>
                  <a:lnTo>
                    <a:pt x="1" y="53"/>
                  </a:lnTo>
                  <a:lnTo>
                    <a:pt x="0" y="45"/>
                  </a:lnTo>
                  <a:lnTo>
                    <a:pt x="0" y="37"/>
                  </a:lnTo>
                  <a:lnTo>
                    <a:pt x="1" y="29"/>
                  </a:lnTo>
                  <a:lnTo>
                    <a:pt x="4" y="20"/>
                  </a:lnTo>
                  <a:lnTo>
                    <a:pt x="7" y="11"/>
                  </a:lnTo>
                  <a:lnTo>
                    <a:pt x="12" y="3"/>
                  </a:lnTo>
                  <a:lnTo>
                    <a:pt x="13" y="1"/>
                  </a:lnTo>
                  <a:lnTo>
                    <a:pt x="14" y="0"/>
                  </a:lnTo>
                  <a:lnTo>
                    <a:pt x="18" y="1"/>
                  </a:lnTo>
                  <a:lnTo>
                    <a:pt x="24" y="5"/>
                  </a:lnTo>
                  <a:lnTo>
                    <a:pt x="30" y="9"/>
                  </a:lnTo>
                  <a:lnTo>
                    <a:pt x="35" y="15"/>
                  </a:lnTo>
                  <a:lnTo>
                    <a:pt x="49" y="33"/>
                  </a:lnTo>
                  <a:lnTo>
                    <a:pt x="66" y="57"/>
                  </a:lnTo>
                  <a:lnTo>
                    <a:pt x="94" y="100"/>
                  </a:lnTo>
                  <a:lnTo>
                    <a:pt x="122" y="142"/>
                  </a:lnTo>
                  <a:lnTo>
                    <a:pt x="153" y="183"/>
                  </a:lnTo>
                  <a:lnTo>
                    <a:pt x="183"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4" name="Freeform 116"/>
            <p:cNvSpPr>
              <a:spLocks/>
            </p:cNvSpPr>
            <p:nvPr userDrawn="1"/>
          </p:nvSpPr>
          <p:spPr bwMode="auto">
            <a:xfrm>
              <a:off x="2788" y="1725"/>
              <a:ext cx="19" cy="61"/>
            </a:xfrm>
            <a:custGeom>
              <a:avLst/>
              <a:gdLst>
                <a:gd name="T0" fmla="*/ 105 w 130"/>
                <a:gd name="T1" fmla="*/ 263 h 424"/>
                <a:gd name="T2" fmla="*/ 118 w 130"/>
                <a:gd name="T3" fmla="*/ 298 h 424"/>
                <a:gd name="T4" fmla="*/ 126 w 130"/>
                <a:gd name="T5" fmla="*/ 326 h 424"/>
                <a:gd name="T6" fmla="*/ 128 w 130"/>
                <a:gd name="T7" fmla="*/ 337 h 424"/>
                <a:gd name="T8" fmla="*/ 130 w 130"/>
                <a:gd name="T9" fmla="*/ 347 h 424"/>
                <a:gd name="T10" fmla="*/ 130 w 130"/>
                <a:gd name="T11" fmla="*/ 356 h 424"/>
                <a:gd name="T12" fmla="*/ 128 w 130"/>
                <a:gd name="T13" fmla="*/ 363 h 424"/>
                <a:gd name="T14" fmla="*/ 124 w 130"/>
                <a:gd name="T15" fmla="*/ 372 h 424"/>
                <a:gd name="T16" fmla="*/ 120 w 130"/>
                <a:gd name="T17" fmla="*/ 379 h 424"/>
                <a:gd name="T18" fmla="*/ 118 w 130"/>
                <a:gd name="T19" fmla="*/ 388 h 424"/>
                <a:gd name="T20" fmla="*/ 117 w 130"/>
                <a:gd name="T21" fmla="*/ 396 h 424"/>
                <a:gd name="T22" fmla="*/ 117 w 130"/>
                <a:gd name="T23" fmla="*/ 404 h 424"/>
                <a:gd name="T24" fmla="*/ 118 w 130"/>
                <a:gd name="T25" fmla="*/ 411 h 424"/>
                <a:gd name="T26" fmla="*/ 119 w 130"/>
                <a:gd name="T27" fmla="*/ 418 h 424"/>
                <a:gd name="T28" fmla="*/ 122 w 130"/>
                <a:gd name="T29" fmla="*/ 424 h 424"/>
                <a:gd name="T30" fmla="*/ 108 w 130"/>
                <a:gd name="T31" fmla="*/ 394 h 424"/>
                <a:gd name="T32" fmla="*/ 95 w 130"/>
                <a:gd name="T33" fmla="*/ 360 h 424"/>
                <a:gd name="T34" fmla="*/ 80 w 130"/>
                <a:gd name="T35" fmla="*/ 327 h 424"/>
                <a:gd name="T36" fmla="*/ 67 w 130"/>
                <a:gd name="T37" fmla="*/ 296 h 424"/>
                <a:gd name="T38" fmla="*/ 52 w 130"/>
                <a:gd name="T39" fmla="*/ 244 h 424"/>
                <a:gd name="T40" fmla="*/ 38 w 130"/>
                <a:gd name="T41" fmla="*/ 205 h 424"/>
                <a:gd name="T42" fmla="*/ 29 w 130"/>
                <a:gd name="T43" fmla="*/ 173 h 424"/>
                <a:gd name="T44" fmla="*/ 22 w 130"/>
                <a:gd name="T45" fmla="*/ 148 h 424"/>
                <a:gd name="T46" fmla="*/ 17 w 130"/>
                <a:gd name="T47" fmla="*/ 127 h 424"/>
                <a:gd name="T48" fmla="*/ 11 w 130"/>
                <a:gd name="T49" fmla="*/ 107 h 424"/>
                <a:gd name="T50" fmla="*/ 6 w 130"/>
                <a:gd name="T51" fmla="*/ 85 h 424"/>
                <a:gd name="T52" fmla="*/ 2 w 130"/>
                <a:gd name="T53" fmla="*/ 57 h 424"/>
                <a:gd name="T54" fmla="*/ 1 w 130"/>
                <a:gd name="T55" fmla="*/ 51 h 424"/>
                <a:gd name="T56" fmla="*/ 0 w 130"/>
                <a:gd name="T57" fmla="*/ 40 h 424"/>
                <a:gd name="T58" fmla="*/ 1 w 130"/>
                <a:gd name="T59" fmla="*/ 28 h 424"/>
                <a:gd name="T60" fmla="*/ 5 w 130"/>
                <a:gd name="T61" fmla="*/ 15 h 424"/>
                <a:gd name="T62" fmla="*/ 11 w 130"/>
                <a:gd name="T63" fmla="*/ 2 h 424"/>
                <a:gd name="T64" fmla="*/ 12 w 130"/>
                <a:gd name="T65" fmla="*/ 0 h 424"/>
                <a:gd name="T66" fmla="*/ 13 w 130"/>
                <a:gd name="T67" fmla="*/ 0 h 424"/>
                <a:gd name="T68" fmla="*/ 17 w 130"/>
                <a:gd name="T69" fmla="*/ 2 h 424"/>
                <a:gd name="T70" fmla="*/ 19 w 130"/>
                <a:gd name="T71" fmla="*/ 6 h 424"/>
                <a:gd name="T72" fmla="*/ 22 w 130"/>
                <a:gd name="T73" fmla="*/ 11 h 424"/>
                <a:gd name="T74" fmla="*/ 26 w 130"/>
                <a:gd name="T75" fmla="*/ 18 h 424"/>
                <a:gd name="T76" fmla="*/ 32 w 130"/>
                <a:gd name="T77" fmla="*/ 37 h 424"/>
                <a:gd name="T78" fmla="*/ 40 w 130"/>
                <a:gd name="T79" fmla="*/ 65 h 424"/>
                <a:gd name="T80" fmla="*/ 50 w 130"/>
                <a:gd name="T81" fmla="*/ 104 h 424"/>
                <a:gd name="T82" fmla="*/ 62 w 130"/>
                <a:gd name="T83" fmla="*/ 142 h 424"/>
                <a:gd name="T84" fmla="*/ 74 w 130"/>
                <a:gd name="T85" fmla="*/ 180 h 424"/>
                <a:gd name="T86" fmla="*/ 88 w 130"/>
                <a:gd name="T87" fmla="*/ 218 h 424"/>
                <a:gd name="T88" fmla="*/ 92 w 130"/>
                <a:gd name="T89" fmla="*/ 229 h 424"/>
                <a:gd name="T90" fmla="*/ 97 w 130"/>
                <a:gd name="T91" fmla="*/ 240 h 424"/>
                <a:gd name="T92" fmla="*/ 101 w 130"/>
                <a:gd name="T93" fmla="*/ 252 h 424"/>
                <a:gd name="T94" fmla="*/ 105 w 130"/>
                <a:gd name="T95" fmla="*/ 26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0" h="424">
                  <a:moveTo>
                    <a:pt x="105" y="263"/>
                  </a:moveTo>
                  <a:lnTo>
                    <a:pt x="118" y="298"/>
                  </a:lnTo>
                  <a:lnTo>
                    <a:pt x="126" y="326"/>
                  </a:lnTo>
                  <a:lnTo>
                    <a:pt x="128" y="337"/>
                  </a:lnTo>
                  <a:lnTo>
                    <a:pt x="130" y="347"/>
                  </a:lnTo>
                  <a:lnTo>
                    <a:pt x="130" y="356"/>
                  </a:lnTo>
                  <a:lnTo>
                    <a:pt x="128" y="363"/>
                  </a:lnTo>
                  <a:lnTo>
                    <a:pt x="124" y="372"/>
                  </a:lnTo>
                  <a:lnTo>
                    <a:pt x="120" y="379"/>
                  </a:lnTo>
                  <a:lnTo>
                    <a:pt x="118" y="388"/>
                  </a:lnTo>
                  <a:lnTo>
                    <a:pt x="117" y="396"/>
                  </a:lnTo>
                  <a:lnTo>
                    <a:pt x="117" y="404"/>
                  </a:lnTo>
                  <a:lnTo>
                    <a:pt x="118" y="411"/>
                  </a:lnTo>
                  <a:lnTo>
                    <a:pt x="119" y="418"/>
                  </a:lnTo>
                  <a:lnTo>
                    <a:pt x="122" y="424"/>
                  </a:lnTo>
                  <a:lnTo>
                    <a:pt x="108" y="394"/>
                  </a:lnTo>
                  <a:lnTo>
                    <a:pt x="95" y="360"/>
                  </a:lnTo>
                  <a:lnTo>
                    <a:pt x="80" y="327"/>
                  </a:lnTo>
                  <a:lnTo>
                    <a:pt x="67" y="296"/>
                  </a:lnTo>
                  <a:lnTo>
                    <a:pt x="52" y="244"/>
                  </a:lnTo>
                  <a:lnTo>
                    <a:pt x="38" y="205"/>
                  </a:lnTo>
                  <a:lnTo>
                    <a:pt x="29" y="173"/>
                  </a:lnTo>
                  <a:lnTo>
                    <a:pt x="22" y="148"/>
                  </a:lnTo>
                  <a:lnTo>
                    <a:pt x="17" y="127"/>
                  </a:lnTo>
                  <a:lnTo>
                    <a:pt x="11" y="107"/>
                  </a:lnTo>
                  <a:lnTo>
                    <a:pt x="6" y="85"/>
                  </a:lnTo>
                  <a:lnTo>
                    <a:pt x="2" y="57"/>
                  </a:lnTo>
                  <a:lnTo>
                    <a:pt x="1" y="51"/>
                  </a:lnTo>
                  <a:lnTo>
                    <a:pt x="0" y="40"/>
                  </a:lnTo>
                  <a:lnTo>
                    <a:pt x="1" y="28"/>
                  </a:lnTo>
                  <a:lnTo>
                    <a:pt x="5" y="15"/>
                  </a:lnTo>
                  <a:lnTo>
                    <a:pt x="11" y="2"/>
                  </a:lnTo>
                  <a:lnTo>
                    <a:pt x="12" y="0"/>
                  </a:lnTo>
                  <a:lnTo>
                    <a:pt x="13" y="0"/>
                  </a:lnTo>
                  <a:lnTo>
                    <a:pt x="17" y="2"/>
                  </a:lnTo>
                  <a:lnTo>
                    <a:pt x="19" y="6"/>
                  </a:lnTo>
                  <a:lnTo>
                    <a:pt x="22" y="11"/>
                  </a:lnTo>
                  <a:lnTo>
                    <a:pt x="26" y="18"/>
                  </a:lnTo>
                  <a:lnTo>
                    <a:pt x="32" y="37"/>
                  </a:lnTo>
                  <a:lnTo>
                    <a:pt x="40" y="65"/>
                  </a:lnTo>
                  <a:lnTo>
                    <a:pt x="50" y="104"/>
                  </a:lnTo>
                  <a:lnTo>
                    <a:pt x="62" y="142"/>
                  </a:lnTo>
                  <a:lnTo>
                    <a:pt x="74" y="180"/>
                  </a:lnTo>
                  <a:lnTo>
                    <a:pt x="88" y="218"/>
                  </a:lnTo>
                  <a:lnTo>
                    <a:pt x="92" y="229"/>
                  </a:lnTo>
                  <a:lnTo>
                    <a:pt x="97" y="240"/>
                  </a:lnTo>
                  <a:lnTo>
                    <a:pt x="101" y="252"/>
                  </a:lnTo>
                  <a:lnTo>
                    <a:pt x="105"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5" name="Freeform 117"/>
            <p:cNvSpPr>
              <a:spLocks/>
            </p:cNvSpPr>
            <p:nvPr userDrawn="1"/>
          </p:nvSpPr>
          <p:spPr bwMode="auto">
            <a:xfrm>
              <a:off x="2850" y="1839"/>
              <a:ext cx="46" cy="42"/>
            </a:xfrm>
            <a:custGeom>
              <a:avLst/>
              <a:gdLst>
                <a:gd name="T0" fmla="*/ 239 w 318"/>
                <a:gd name="T1" fmla="*/ 163 h 293"/>
                <a:gd name="T2" fmla="*/ 266 w 318"/>
                <a:gd name="T3" fmla="*/ 184 h 293"/>
                <a:gd name="T4" fmla="*/ 286 w 318"/>
                <a:gd name="T5" fmla="*/ 200 h 293"/>
                <a:gd name="T6" fmla="*/ 292 w 318"/>
                <a:gd name="T7" fmla="*/ 207 h 293"/>
                <a:gd name="T8" fmla="*/ 297 w 318"/>
                <a:gd name="T9" fmla="*/ 214 h 293"/>
                <a:gd name="T10" fmla="*/ 299 w 318"/>
                <a:gd name="T11" fmla="*/ 219 h 293"/>
                <a:gd name="T12" fmla="*/ 300 w 318"/>
                <a:gd name="T13" fmla="*/ 224 h 293"/>
                <a:gd name="T14" fmla="*/ 296 w 318"/>
                <a:gd name="T15" fmla="*/ 235 h 293"/>
                <a:gd name="T16" fmla="*/ 292 w 318"/>
                <a:gd name="T17" fmla="*/ 245 h 293"/>
                <a:gd name="T18" fmla="*/ 291 w 318"/>
                <a:gd name="T19" fmla="*/ 255 h 293"/>
                <a:gd name="T20" fmla="*/ 293 w 318"/>
                <a:gd name="T21" fmla="*/ 264 h 293"/>
                <a:gd name="T22" fmla="*/ 297 w 318"/>
                <a:gd name="T23" fmla="*/ 272 h 293"/>
                <a:gd name="T24" fmla="*/ 301 w 318"/>
                <a:gd name="T25" fmla="*/ 280 h 293"/>
                <a:gd name="T26" fmla="*/ 309 w 318"/>
                <a:gd name="T27" fmla="*/ 287 h 293"/>
                <a:gd name="T28" fmla="*/ 318 w 318"/>
                <a:gd name="T29" fmla="*/ 293 h 293"/>
                <a:gd name="T30" fmla="*/ 278 w 318"/>
                <a:gd name="T31" fmla="*/ 268 h 293"/>
                <a:gd name="T32" fmla="*/ 234 w 318"/>
                <a:gd name="T33" fmla="*/ 240 h 293"/>
                <a:gd name="T34" fmla="*/ 190 w 318"/>
                <a:gd name="T35" fmla="*/ 212 h 293"/>
                <a:gd name="T36" fmla="*/ 150 w 318"/>
                <a:gd name="T37" fmla="*/ 185 h 293"/>
                <a:gd name="T38" fmla="*/ 117 w 318"/>
                <a:gd name="T39" fmla="*/ 158 h 293"/>
                <a:gd name="T40" fmla="*/ 81 w 318"/>
                <a:gd name="T41" fmla="*/ 130 h 293"/>
                <a:gd name="T42" fmla="*/ 47 w 318"/>
                <a:gd name="T43" fmla="*/ 100 h 293"/>
                <a:gd name="T44" fmla="*/ 15 w 318"/>
                <a:gd name="T45" fmla="*/ 73 h 293"/>
                <a:gd name="T46" fmla="*/ 9 w 318"/>
                <a:gd name="T47" fmla="*/ 66 h 293"/>
                <a:gd name="T48" fmla="*/ 5 w 318"/>
                <a:gd name="T49" fmla="*/ 58 h 293"/>
                <a:gd name="T50" fmla="*/ 1 w 318"/>
                <a:gd name="T51" fmla="*/ 50 h 293"/>
                <a:gd name="T52" fmla="*/ 0 w 318"/>
                <a:gd name="T53" fmla="*/ 41 h 293"/>
                <a:gd name="T54" fmla="*/ 0 w 318"/>
                <a:gd name="T55" fmla="*/ 32 h 293"/>
                <a:gd name="T56" fmla="*/ 1 w 318"/>
                <a:gd name="T57" fmla="*/ 22 h 293"/>
                <a:gd name="T58" fmla="*/ 5 w 318"/>
                <a:gd name="T59" fmla="*/ 12 h 293"/>
                <a:gd name="T60" fmla="*/ 10 w 318"/>
                <a:gd name="T61" fmla="*/ 2 h 293"/>
                <a:gd name="T62" fmla="*/ 14 w 318"/>
                <a:gd name="T63" fmla="*/ 0 h 293"/>
                <a:gd name="T64" fmla="*/ 19 w 318"/>
                <a:gd name="T65" fmla="*/ 0 h 293"/>
                <a:gd name="T66" fmla="*/ 26 w 318"/>
                <a:gd name="T67" fmla="*/ 2 h 293"/>
                <a:gd name="T68" fmla="*/ 34 w 318"/>
                <a:gd name="T69" fmla="*/ 6 h 293"/>
                <a:gd name="T70" fmla="*/ 44 w 318"/>
                <a:gd name="T71" fmla="*/ 12 h 293"/>
                <a:gd name="T72" fmla="*/ 55 w 318"/>
                <a:gd name="T73" fmla="*/ 20 h 293"/>
                <a:gd name="T74" fmla="*/ 68 w 318"/>
                <a:gd name="T75" fmla="*/ 30 h 293"/>
                <a:gd name="T76" fmla="*/ 81 w 318"/>
                <a:gd name="T77" fmla="*/ 41 h 293"/>
                <a:gd name="T78" fmla="*/ 120 w 318"/>
                <a:gd name="T79" fmla="*/ 74 h 293"/>
                <a:gd name="T80" fmla="*/ 159 w 318"/>
                <a:gd name="T81" fmla="*/ 105 h 293"/>
                <a:gd name="T82" fmla="*/ 199 w 318"/>
                <a:gd name="T83" fmla="*/ 135 h 293"/>
                <a:gd name="T84" fmla="*/ 239 w 318"/>
                <a:gd name="T85" fmla="*/ 16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8" h="293">
                  <a:moveTo>
                    <a:pt x="239" y="163"/>
                  </a:moveTo>
                  <a:lnTo>
                    <a:pt x="266" y="184"/>
                  </a:lnTo>
                  <a:lnTo>
                    <a:pt x="286" y="200"/>
                  </a:lnTo>
                  <a:lnTo>
                    <a:pt x="292" y="207"/>
                  </a:lnTo>
                  <a:lnTo>
                    <a:pt x="297" y="214"/>
                  </a:lnTo>
                  <a:lnTo>
                    <a:pt x="299" y="219"/>
                  </a:lnTo>
                  <a:lnTo>
                    <a:pt x="300" y="224"/>
                  </a:lnTo>
                  <a:lnTo>
                    <a:pt x="296" y="235"/>
                  </a:lnTo>
                  <a:lnTo>
                    <a:pt x="292" y="245"/>
                  </a:lnTo>
                  <a:lnTo>
                    <a:pt x="291" y="255"/>
                  </a:lnTo>
                  <a:lnTo>
                    <a:pt x="293" y="264"/>
                  </a:lnTo>
                  <a:lnTo>
                    <a:pt x="297" y="272"/>
                  </a:lnTo>
                  <a:lnTo>
                    <a:pt x="301" y="280"/>
                  </a:lnTo>
                  <a:lnTo>
                    <a:pt x="309" y="287"/>
                  </a:lnTo>
                  <a:lnTo>
                    <a:pt x="318" y="293"/>
                  </a:lnTo>
                  <a:lnTo>
                    <a:pt x="278" y="268"/>
                  </a:lnTo>
                  <a:lnTo>
                    <a:pt x="234" y="240"/>
                  </a:lnTo>
                  <a:lnTo>
                    <a:pt x="190" y="212"/>
                  </a:lnTo>
                  <a:lnTo>
                    <a:pt x="150" y="185"/>
                  </a:lnTo>
                  <a:lnTo>
                    <a:pt x="117" y="158"/>
                  </a:lnTo>
                  <a:lnTo>
                    <a:pt x="81" y="130"/>
                  </a:lnTo>
                  <a:lnTo>
                    <a:pt x="47" y="100"/>
                  </a:lnTo>
                  <a:lnTo>
                    <a:pt x="15" y="73"/>
                  </a:lnTo>
                  <a:lnTo>
                    <a:pt x="9" y="66"/>
                  </a:lnTo>
                  <a:lnTo>
                    <a:pt x="5" y="58"/>
                  </a:lnTo>
                  <a:lnTo>
                    <a:pt x="1" y="50"/>
                  </a:lnTo>
                  <a:lnTo>
                    <a:pt x="0" y="41"/>
                  </a:lnTo>
                  <a:lnTo>
                    <a:pt x="0" y="32"/>
                  </a:lnTo>
                  <a:lnTo>
                    <a:pt x="1" y="22"/>
                  </a:lnTo>
                  <a:lnTo>
                    <a:pt x="5" y="12"/>
                  </a:lnTo>
                  <a:lnTo>
                    <a:pt x="10" y="2"/>
                  </a:lnTo>
                  <a:lnTo>
                    <a:pt x="14" y="0"/>
                  </a:lnTo>
                  <a:lnTo>
                    <a:pt x="19" y="0"/>
                  </a:lnTo>
                  <a:lnTo>
                    <a:pt x="26" y="2"/>
                  </a:lnTo>
                  <a:lnTo>
                    <a:pt x="34" y="6"/>
                  </a:lnTo>
                  <a:lnTo>
                    <a:pt x="44" y="12"/>
                  </a:lnTo>
                  <a:lnTo>
                    <a:pt x="55" y="20"/>
                  </a:lnTo>
                  <a:lnTo>
                    <a:pt x="68" y="30"/>
                  </a:lnTo>
                  <a:lnTo>
                    <a:pt x="81" y="41"/>
                  </a:lnTo>
                  <a:lnTo>
                    <a:pt x="120" y="74"/>
                  </a:lnTo>
                  <a:lnTo>
                    <a:pt x="159" y="105"/>
                  </a:lnTo>
                  <a:lnTo>
                    <a:pt x="199" y="135"/>
                  </a:lnTo>
                  <a:lnTo>
                    <a:pt x="239"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6" name="Freeform 118"/>
            <p:cNvSpPr>
              <a:spLocks/>
            </p:cNvSpPr>
            <p:nvPr userDrawn="1"/>
          </p:nvSpPr>
          <p:spPr bwMode="auto">
            <a:xfrm>
              <a:off x="2903" y="1877"/>
              <a:ext cx="56" cy="27"/>
            </a:xfrm>
            <a:custGeom>
              <a:avLst/>
              <a:gdLst>
                <a:gd name="T0" fmla="*/ 277 w 393"/>
                <a:gd name="T1" fmla="*/ 98 h 191"/>
                <a:gd name="T2" fmla="*/ 314 w 393"/>
                <a:gd name="T3" fmla="*/ 111 h 191"/>
                <a:gd name="T4" fmla="*/ 336 w 393"/>
                <a:gd name="T5" fmla="*/ 120 h 191"/>
                <a:gd name="T6" fmla="*/ 343 w 393"/>
                <a:gd name="T7" fmla="*/ 125 h 191"/>
                <a:gd name="T8" fmla="*/ 347 w 393"/>
                <a:gd name="T9" fmla="*/ 127 h 191"/>
                <a:gd name="T10" fmla="*/ 349 w 393"/>
                <a:gd name="T11" fmla="*/ 129 h 191"/>
                <a:gd name="T12" fmla="*/ 350 w 393"/>
                <a:gd name="T13" fmla="*/ 132 h 191"/>
                <a:gd name="T14" fmla="*/ 348 w 393"/>
                <a:gd name="T15" fmla="*/ 137 h 191"/>
                <a:gd name="T16" fmla="*/ 345 w 393"/>
                <a:gd name="T17" fmla="*/ 143 h 191"/>
                <a:gd name="T18" fmla="*/ 344 w 393"/>
                <a:gd name="T19" fmla="*/ 148 h 191"/>
                <a:gd name="T20" fmla="*/ 344 w 393"/>
                <a:gd name="T21" fmla="*/ 153 h 191"/>
                <a:gd name="T22" fmla="*/ 344 w 393"/>
                <a:gd name="T23" fmla="*/ 157 h 191"/>
                <a:gd name="T24" fmla="*/ 345 w 393"/>
                <a:gd name="T25" fmla="*/ 162 h 191"/>
                <a:gd name="T26" fmla="*/ 347 w 393"/>
                <a:gd name="T27" fmla="*/ 166 h 191"/>
                <a:gd name="T28" fmla="*/ 349 w 393"/>
                <a:gd name="T29" fmla="*/ 170 h 191"/>
                <a:gd name="T30" fmla="*/ 352 w 393"/>
                <a:gd name="T31" fmla="*/ 173 h 191"/>
                <a:gd name="T32" fmla="*/ 356 w 393"/>
                <a:gd name="T33" fmla="*/ 176 h 191"/>
                <a:gd name="T34" fmla="*/ 360 w 393"/>
                <a:gd name="T35" fmla="*/ 180 h 191"/>
                <a:gd name="T36" fmla="*/ 366 w 393"/>
                <a:gd name="T37" fmla="*/ 182 h 191"/>
                <a:gd name="T38" fmla="*/ 378 w 393"/>
                <a:gd name="T39" fmla="*/ 188 h 191"/>
                <a:gd name="T40" fmla="*/ 393 w 393"/>
                <a:gd name="T41" fmla="*/ 191 h 191"/>
                <a:gd name="T42" fmla="*/ 370 w 393"/>
                <a:gd name="T43" fmla="*/ 185 h 191"/>
                <a:gd name="T44" fmla="*/ 347 w 393"/>
                <a:gd name="T45" fmla="*/ 180 h 191"/>
                <a:gd name="T46" fmla="*/ 323 w 393"/>
                <a:gd name="T47" fmla="*/ 174 h 191"/>
                <a:gd name="T48" fmla="*/ 298 w 393"/>
                <a:gd name="T49" fmla="*/ 167 h 191"/>
                <a:gd name="T50" fmla="*/ 273 w 393"/>
                <a:gd name="T51" fmla="*/ 161 h 191"/>
                <a:gd name="T52" fmla="*/ 249 w 393"/>
                <a:gd name="T53" fmla="*/ 154 h 191"/>
                <a:gd name="T54" fmla="*/ 226 w 393"/>
                <a:gd name="T55" fmla="*/ 147 h 191"/>
                <a:gd name="T56" fmla="*/ 204 w 393"/>
                <a:gd name="T57" fmla="*/ 141 h 191"/>
                <a:gd name="T58" fmla="*/ 184 w 393"/>
                <a:gd name="T59" fmla="*/ 133 h 191"/>
                <a:gd name="T60" fmla="*/ 161 w 393"/>
                <a:gd name="T61" fmla="*/ 125 h 191"/>
                <a:gd name="T62" fmla="*/ 140 w 393"/>
                <a:gd name="T63" fmla="*/ 116 h 191"/>
                <a:gd name="T64" fmla="*/ 116 w 393"/>
                <a:gd name="T65" fmla="*/ 107 h 191"/>
                <a:gd name="T66" fmla="*/ 94 w 393"/>
                <a:gd name="T67" fmla="*/ 98 h 191"/>
                <a:gd name="T68" fmla="*/ 72 w 393"/>
                <a:gd name="T69" fmla="*/ 89 h 191"/>
                <a:gd name="T70" fmla="*/ 51 w 393"/>
                <a:gd name="T71" fmla="*/ 79 h 191"/>
                <a:gd name="T72" fmla="*/ 30 w 393"/>
                <a:gd name="T73" fmla="*/ 71 h 191"/>
                <a:gd name="T74" fmla="*/ 20 w 393"/>
                <a:gd name="T75" fmla="*/ 64 h 191"/>
                <a:gd name="T76" fmla="*/ 12 w 393"/>
                <a:gd name="T77" fmla="*/ 59 h 191"/>
                <a:gd name="T78" fmla="*/ 6 w 393"/>
                <a:gd name="T79" fmla="*/ 51 h 191"/>
                <a:gd name="T80" fmla="*/ 2 w 393"/>
                <a:gd name="T81" fmla="*/ 43 h 191"/>
                <a:gd name="T82" fmla="*/ 0 w 393"/>
                <a:gd name="T83" fmla="*/ 34 h 191"/>
                <a:gd name="T84" fmla="*/ 1 w 393"/>
                <a:gd name="T85" fmla="*/ 24 h 191"/>
                <a:gd name="T86" fmla="*/ 3 w 393"/>
                <a:gd name="T87" fmla="*/ 14 h 191"/>
                <a:gd name="T88" fmla="*/ 9 w 393"/>
                <a:gd name="T89" fmla="*/ 1 h 191"/>
                <a:gd name="T90" fmla="*/ 12 w 393"/>
                <a:gd name="T91" fmla="*/ 0 h 191"/>
                <a:gd name="T92" fmla="*/ 18 w 393"/>
                <a:gd name="T93" fmla="*/ 0 h 191"/>
                <a:gd name="T94" fmla="*/ 26 w 393"/>
                <a:gd name="T95" fmla="*/ 0 h 191"/>
                <a:gd name="T96" fmla="*/ 35 w 393"/>
                <a:gd name="T97" fmla="*/ 3 h 191"/>
                <a:gd name="T98" fmla="*/ 60 w 393"/>
                <a:gd name="T99" fmla="*/ 12 h 191"/>
                <a:gd name="T100" fmla="*/ 91 w 393"/>
                <a:gd name="T101" fmla="*/ 25 h 191"/>
                <a:gd name="T102" fmla="*/ 114 w 393"/>
                <a:gd name="T103" fmla="*/ 35 h 191"/>
                <a:gd name="T104" fmla="*/ 137 w 393"/>
                <a:gd name="T105" fmla="*/ 45 h 191"/>
                <a:gd name="T106" fmla="*/ 160 w 393"/>
                <a:gd name="T107" fmla="*/ 55 h 191"/>
                <a:gd name="T108" fmla="*/ 183 w 393"/>
                <a:gd name="T109" fmla="*/ 64 h 191"/>
                <a:gd name="T110" fmla="*/ 207 w 393"/>
                <a:gd name="T111" fmla="*/ 73 h 191"/>
                <a:gd name="T112" fmla="*/ 229 w 393"/>
                <a:gd name="T113" fmla="*/ 82 h 191"/>
                <a:gd name="T114" fmla="*/ 253 w 393"/>
                <a:gd name="T115" fmla="*/ 90 h 191"/>
                <a:gd name="T116" fmla="*/ 277 w 393"/>
                <a:gd name="T117" fmla="*/ 9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3" h="191">
                  <a:moveTo>
                    <a:pt x="277" y="98"/>
                  </a:moveTo>
                  <a:lnTo>
                    <a:pt x="314" y="111"/>
                  </a:lnTo>
                  <a:lnTo>
                    <a:pt x="336" y="120"/>
                  </a:lnTo>
                  <a:lnTo>
                    <a:pt x="343" y="125"/>
                  </a:lnTo>
                  <a:lnTo>
                    <a:pt x="347" y="127"/>
                  </a:lnTo>
                  <a:lnTo>
                    <a:pt x="349" y="129"/>
                  </a:lnTo>
                  <a:lnTo>
                    <a:pt x="350" y="132"/>
                  </a:lnTo>
                  <a:lnTo>
                    <a:pt x="348" y="137"/>
                  </a:lnTo>
                  <a:lnTo>
                    <a:pt x="345" y="143"/>
                  </a:lnTo>
                  <a:lnTo>
                    <a:pt x="344" y="148"/>
                  </a:lnTo>
                  <a:lnTo>
                    <a:pt x="344" y="153"/>
                  </a:lnTo>
                  <a:lnTo>
                    <a:pt x="344" y="157"/>
                  </a:lnTo>
                  <a:lnTo>
                    <a:pt x="345" y="162"/>
                  </a:lnTo>
                  <a:lnTo>
                    <a:pt x="347" y="166"/>
                  </a:lnTo>
                  <a:lnTo>
                    <a:pt x="349" y="170"/>
                  </a:lnTo>
                  <a:lnTo>
                    <a:pt x="352" y="173"/>
                  </a:lnTo>
                  <a:lnTo>
                    <a:pt x="356" y="176"/>
                  </a:lnTo>
                  <a:lnTo>
                    <a:pt x="360" y="180"/>
                  </a:lnTo>
                  <a:lnTo>
                    <a:pt x="366" y="182"/>
                  </a:lnTo>
                  <a:lnTo>
                    <a:pt x="378" y="188"/>
                  </a:lnTo>
                  <a:lnTo>
                    <a:pt x="393" y="191"/>
                  </a:lnTo>
                  <a:lnTo>
                    <a:pt x="370" y="185"/>
                  </a:lnTo>
                  <a:lnTo>
                    <a:pt x="347" y="180"/>
                  </a:lnTo>
                  <a:lnTo>
                    <a:pt x="323" y="174"/>
                  </a:lnTo>
                  <a:lnTo>
                    <a:pt x="298" y="167"/>
                  </a:lnTo>
                  <a:lnTo>
                    <a:pt x="273" y="161"/>
                  </a:lnTo>
                  <a:lnTo>
                    <a:pt x="249" y="154"/>
                  </a:lnTo>
                  <a:lnTo>
                    <a:pt x="226" y="147"/>
                  </a:lnTo>
                  <a:lnTo>
                    <a:pt x="204" y="141"/>
                  </a:lnTo>
                  <a:lnTo>
                    <a:pt x="184" y="133"/>
                  </a:lnTo>
                  <a:lnTo>
                    <a:pt x="161" y="125"/>
                  </a:lnTo>
                  <a:lnTo>
                    <a:pt x="140" y="116"/>
                  </a:lnTo>
                  <a:lnTo>
                    <a:pt x="116" y="107"/>
                  </a:lnTo>
                  <a:lnTo>
                    <a:pt x="94" y="98"/>
                  </a:lnTo>
                  <a:lnTo>
                    <a:pt x="72" y="89"/>
                  </a:lnTo>
                  <a:lnTo>
                    <a:pt x="51" y="79"/>
                  </a:lnTo>
                  <a:lnTo>
                    <a:pt x="30" y="71"/>
                  </a:lnTo>
                  <a:lnTo>
                    <a:pt x="20" y="64"/>
                  </a:lnTo>
                  <a:lnTo>
                    <a:pt x="12" y="59"/>
                  </a:lnTo>
                  <a:lnTo>
                    <a:pt x="6" y="51"/>
                  </a:lnTo>
                  <a:lnTo>
                    <a:pt x="2" y="43"/>
                  </a:lnTo>
                  <a:lnTo>
                    <a:pt x="0" y="34"/>
                  </a:lnTo>
                  <a:lnTo>
                    <a:pt x="1" y="24"/>
                  </a:lnTo>
                  <a:lnTo>
                    <a:pt x="3" y="14"/>
                  </a:lnTo>
                  <a:lnTo>
                    <a:pt x="9" y="1"/>
                  </a:lnTo>
                  <a:lnTo>
                    <a:pt x="12" y="0"/>
                  </a:lnTo>
                  <a:lnTo>
                    <a:pt x="18" y="0"/>
                  </a:lnTo>
                  <a:lnTo>
                    <a:pt x="26" y="0"/>
                  </a:lnTo>
                  <a:lnTo>
                    <a:pt x="35" y="3"/>
                  </a:lnTo>
                  <a:lnTo>
                    <a:pt x="60" y="12"/>
                  </a:lnTo>
                  <a:lnTo>
                    <a:pt x="91" y="25"/>
                  </a:lnTo>
                  <a:lnTo>
                    <a:pt x="114" y="35"/>
                  </a:lnTo>
                  <a:lnTo>
                    <a:pt x="137" y="45"/>
                  </a:lnTo>
                  <a:lnTo>
                    <a:pt x="160" y="55"/>
                  </a:lnTo>
                  <a:lnTo>
                    <a:pt x="183" y="64"/>
                  </a:lnTo>
                  <a:lnTo>
                    <a:pt x="207" y="73"/>
                  </a:lnTo>
                  <a:lnTo>
                    <a:pt x="229" y="82"/>
                  </a:lnTo>
                  <a:lnTo>
                    <a:pt x="253" y="90"/>
                  </a:lnTo>
                  <a:lnTo>
                    <a:pt x="277"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7" name="Freeform 119"/>
            <p:cNvSpPr>
              <a:spLocks/>
            </p:cNvSpPr>
            <p:nvPr userDrawn="1"/>
          </p:nvSpPr>
          <p:spPr bwMode="auto">
            <a:xfrm>
              <a:off x="2964" y="1898"/>
              <a:ext cx="57" cy="10"/>
            </a:xfrm>
            <a:custGeom>
              <a:avLst/>
              <a:gdLst>
                <a:gd name="T0" fmla="*/ 294 w 397"/>
                <a:gd name="T1" fmla="*/ 25 h 71"/>
                <a:gd name="T2" fmla="*/ 332 w 397"/>
                <a:gd name="T3" fmla="*/ 26 h 71"/>
                <a:gd name="T4" fmla="*/ 355 w 397"/>
                <a:gd name="T5" fmla="*/ 26 h 71"/>
                <a:gd name="T6" fmla="*/ 367 w 397"/>
                <a:gd name="T7" fmla="*/ 27 h 71"/>
                <a:gd name="T8" fmla="*/ 374 w 397"/>
                <a:gd name="T9" fmla="*/ 28 h 71"/>
                <a:gd name="T10" fmla="*/ 372 w 397"/>
                <a:gd name="T11" fmla="*/ 34 h 71"/>
                <a:gd name="T12" fmla="*/ 372 w 397"/>
                <a:gd name="T13" fmla="*/ 40 h 71"/>
                <a:gd name="T14" fmla="*/ 372 w 397"/>
                <a:gd name="T15" fmla="*/ 44 h 71"/>
                <a:gd name="T16" fmla="*/ 374 w 397"/>
                <a:gd name="T17" fmla="*/ 49 h 71"/>
                <a:gd name="T18" fmla="*/ 378 w 397"/>
                <a:gd name="T19" fmla="*/ 52 h 71"/>
                <a:gd name="T20" fmla="*/ 383 w 397"/>
                <a:gd name="T21" fmla="*/ 54 h 71"/>
                <a:gd name="T22" fmla="*/ 390 w 397"/>
                <a:gd name="T23" fmla="*/ 56 h 71"/>
                <a:gd name="T24" fmla="*/ 397 w 397"/>
                <a:gd name="T25" fmla="*/ 59 h 71"/>
                <a:gd name="T26" fmla="*/ 392 w 397"/>
                <a:gd name="T27" fmla="*/ 60 h 71"/>
                <a:gd name="T28" fmla="*/ 379 w 397"/>
                <a:gd name="T29" fmla="*/ 62 h 71"/>
                <a:gd name="T30" fmla="*/ 359 w 397"/>
                <a:gd name="T31" fmla="*/ 64 h 71"/>
                <a:gd name="T32" fmla="*/ 326 w 397"/>
                <a:gd name="T33" fmla="*/ 68 h 71"/>
                <a:gd name="T34" fmla="*/ 303 w 397"/>
                <a:gd name="T35" fmla="*/ 69 h 71"/>
                <a:gd name="T36" fmla="*/ 280 w 397"/>
                <a:gd name="T37" fmla="*/ 70 h 71"/>
                <a:gd name="T38" fmla="*/ 256 w 397"/>
                <a:gd name="T39" fmla="*/ 71 h 71"/>
                <a:gd name="T40" fmla="*/ 233 w 397"/>
                <a:gd name="T41" fmla="*/ 71 h 71"/>
                <a:gd name="T42" fmla="*/ 209 w 397"/>
                <a:gd name="T43" fmla="*/ 71 h 71"/>
                <a:gd name="T44" fmla="*/ 186 w 397"/>
                <a:gd name="T45" fmla="*/ 70 h 71"/>
                <a:gd name="T46" fmla="*/ 163 w 397"/>
                <a:gd name="T47" fmla="*/ 69 h 71"/>
                <a:gd name="T48" fmla="*/ 140 w 397"/>
                <a:gd name="T49" fmla="*/ 68 h 71"/>
                <a:gd name="T50" fmla="*/ 113 w 397"/>
                <a:gd name="T51" fmla="*/ 65 h 71"/>
                <a:gd name="T52" fmla="*/ 89 w 397"/>
                <a:gd name="T53" fmla="*/ 63 h 71"/>
                <a:gd name="T54" fmla="*/ 68 w 397"/>
                <a:gd name="T55" fmla="*/ 60 h 71"/>
                <a:gd name="T56" fmla="*/ 49 w 397"/>
                <a:gd name="T57" fmla="*/ 58 h 71"/>
                <a:gd name="T58" fmla="*/ 34 w 397"/>
                <a:gd name="T59" fmla="*/ 54 h 71"/>
                <a:gd name="T60" fmla="*/ 22 w 397"/>
                <a:gd name="T61" fmla="*/ 50 h 71"/>
                <a:gd name="T62" fmla="*/ 17 w 397"/>
                <a:gd name="T63" fmla="*/ 47 h 71"/>
                <a:gd name="T64" fmla="*/ 13 w 397"/>
                <a:gd name="T65" fmla="*/ 45 h 71"/>
                <a:gd name="T66" fmla="*/ 9 w 397"/>
                <a:gd name="T67" fmla="*/ 42 h 71"/>
                <a:gd name="T68" fmla="*/ 6 w 397"/>
                <a:gd name="T69" fmla="*/ 38 h 71"/>
                <a:gd name="T70" fmla="*/ 4 w 397"/>
                <a:gd name="T71" fmla="*/ 35 h 71"/>
                <a:gd name="T72" fmla="*/ 2 w 397"/>
                <a:gd name="T73" fmla="*/ 31 h 71"/>
                <a:gd name="T74" fmla="*/ 1 w 397"/>
                <a:gd name="T75" fmla="*/ 27 h 71"/>
                <a:gd name="T76" fmla="*/ 0 w 397"/>
                <a:gd name="T77" fmla="*/ 23 h 71"/>
                <a:gd name="T78" fmla="*/ 1 w 397"/>
                <a:gd name="T79" fmla="*/ 18 h 71"/>
                <a:gd name="T80" fmla="*/ 2 w 397"/>
                <a:gd name="T81" fmla="*/ 14 h 71"/>
                <a:gd name="T82" fmla="*/ 4 w 397"/>
                <a:gd name="T83" fmla="*/ 8 h 71"/>
                <a:gd name="T84" fmla="*/ 6 w 397"/>
                <a:gd name="T85" fmla="*/ 4 h 71"/>
                <a:gd name="T86" fmla="*/ 10 w 397"/>
                <a:gd name="T87" fmla="*/ 1 h 71"/>
                <a:gd name="T88" fmla="*/ 15 w 397"/>
                <a:gd name="T89" fmla="*/ 1 h 71"/>
                <a:gd name="T90" fmla="*/ 23 w 397"/>
                <a:gd name="T91" fmla="*/ 0 h 71"/>
                <a:gd name="T92" fmla="*/ 32 w 397"/>
                <a:gd name="T93" fmla="*/ 1 h 71"/>
                <a:gd name="T94" fmla="*/ 58 w 397"/>
                <a:gd name="T95" fmla="*/ 4 h 71"/>
                <a:gd name="T96" fmla="*/ 94 w 397"/>
                <a:gd name="T97" fmla="*/ 8 h 71"/>
                <a:gd name="T98" fmla="*/ 119 w 397"/>
                <a:gd name="T99" fmla="*/ 12 h 71"/>
                <a:gd name="T100" fmla="*/ 144 w 397"/>
                <a:gd name="T101" fmla="*/ 15 h 71"/>
                <a:gd name="T102" fmla="*/ 168 w 397"/>
                <a:gd name="T103" fmla="*/ 17 h 71"/>
                <a:gd name="T104" fmla="*/ 193 w 397"/>
                <a:gd name="T105" fmla="*/ 19 h 71"/>
                <a:gd name="T106" fmla="*/ 218 w 397"/>
                <a:gd name="T107" fmla="*/ 22 h 71"/>
                <a:gd name="T108" fmla="*/ 243 w 397"/>
                <a:gd name="T109" fmla="*/ 23 h 71"/>
                <a:gd name="T110" fmla="*/ 269 w 397"/>
                <a:gd name="T111" fmla="*/ 24 h 71"/>
                <a:gd name="T112" fmla="*/ 294 w 397"/>
                <a:gd name="T113" fmla="*/ 2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7" h="71">
                  <a:moveTo>
                    <a:pt x="294" y="25"/>
                  </a:moveTo>
                  <a:lnTo>
                    <a:pt x="332" y="26"/>
                  </a:lnTo>
                  <a:lnTo>
                    <a:pt x="355" y="26"/>
                  </a:lnTo>
                  <a:lnTo>
                    <a:pt x="367" y="27"/>
                  </a:lnTo>
                  <a:lnTo>
                    <a:pt x="374" y="28"/>
                  </a:lnTo>
                  <a:lnTo>
                    <a:pt x="372" y="34"/>
                  </a:lnTo>
                  <a:lnTo>
                    <a:pt x="372" y="40"/>
                  </a:lnTo>
                  <a:lnTo>
                    <a:pt x="372" y="44"/>
                  </a:lnTo>
                  <a:lnTo>
                    <a:pt x="374" y="49"/>
                  </a:lnTo>
                  <a:lnTo>
                    <a:pt x="378" y="52"/>
                  </a:lnTo>
                  <a:lnTo>
                    <a:pt x="383" y="54"/>
                  </a:lnTo>
                  <a:lnTo>
                    <a:pt x="390" y="56"/>
                  </a:lnTo>
                  <a:lnTo>
                    <a:pt x="397" y="59"/>
                  </a:lnTo>
                  <a:lnTo>
                    <a:pt x="392" y="60"/>
                  </a:lnTo>
                  <a:lnTo>
                    <a:pt x="379" y="62"/>
                  </a:lnTo>
                  <a:lnTo>
                    <a:pt x="359" y="64"/>
                  </a:lnTo>
                  <a:lnTo>
                    <a:pt x="326" y="68"/>
                  </a:lnTo>
                  <a:lnTo>
                    <a:pt x="303" y="69"/>
                  </a:lnTo>
                  <a:lnTo>
                    <a:pt x="280" y="70"/>
                  </a:lnTo>
                  <a:lnTo>
                    <a:pt x="256" y="71"/>
                  </a:lnTo>
                  <a:lnTo>
                    <a:pt x="233" y="71"/>
                  </a:lnTo>
                  <a:lnTo>
                    <a:pt x="209" y="71"/>
                  </a:lnTo>
                  <a:lnTo>
                    <a:pt x="186" y="70"/>
                  </a:lnTo>
                  <a:lnTo>
                    <a:pt x="163" y="69"/>
                  </a:lnTo>
                  <a:lnTo>
                    <a:pt x="140" y="68"/>
                  </a:lnTo>
                  <a:lnTo>
                    <a:pt x="113" y="65"/>
                  </a:lnTo>
                  <a:lnTo>
                    <a:pt x="89" y="63"/>
                  </a:lnTo>
                  <a:lnTo>
                    <a:pt x="68" y="60"/>
                  </a:lnTo>
                  <a:lnTo>
                    <a:pt x="49" y="58"/>
                  </a:lnTo>
                  <a:lnTo>
                    <a:pt x="34" y="54"/>
                  </a:lnTo>
                  <a:lnTo>
                    <a:pt x="22" y="50"/>
                  </a:lnTo>
                  <a:lnTo>
                    <a:pt x="17" y="47"/>
                  </a:lnTo>
                  <a:lnTo>
                    <a:pt x="13" y="45"/>
                  </a:lnTo>
                  <a:lnTo>
                    <a:pt x="9" y="42"/>
                  </a:lnTo>
                  <a:lnTo>
                    <a:pt x="6" y="38"/>
                  </a:lnTo>
                  <a:lnTo>
                    <a:pt x="4" y="35"/>
                  </a:lnTo>
                  <a:lnTo>
                    <a:pt x="2" y="31"/>
                  </a:lnTo>
                  <a:lnTo>
                    <a:pt x="1" y="27"/>
                  </a:lnTo>
                  <a:lnTo>
                    <a:pt x="0" y="23"/>
                  </a:lnTo>
                  <a:lnTo>
                    <a:pt x="1" y="18"/>
                  </a:lnTo>
                  <a:lnTo>
                    <a:pt x="2" y="14"/>
                  </a:lnTo>
                  <a:lnTo>
                    <a:pt x="4" y="8"/>
                  </a:lnTo>
                  <a:lnTo>
                    <a:pt x="6" y="4"/>
                  </a:lnTo>
                  <a:lnTo>
                    <a:pt x="10" y="1"/>
                  </a:lnTo>
                  <a:lnTo>
                    <a:pt x="15" y="1"/>
                  </a:lnTo>
                  <a:lnTo>
                    <a:pt x="23" y="0"/>
                  </a:lnTo>
                  <a:lnTo>
                    <a:pt x="32" y="1"/>
                  </a:lnTo>
                  <a:lnTo>
                    <a:pt x="58" y="4"/>
                  </a:lnTo>
                  <a:lnTo>
                    <a:pt x="94" y="8"/>
                  </a:lnTo>
                  <a:lnTo>
                    <a:pt x="119" y="12"/>
                  </a:lnTo>
                  <a:lnTo>
                    <a:pt x="144" y="15"/>
                  </a:lnTo>
                  <a:lnTo>
                    <a:pt x="168" y="17"/>
                  </a:lnTo>
                  <a:lnTo>
                    <a:pt x="193" y="19"/>
                  </a:lnTo>
                  <a:lnTo>
                    <a:pt x="218" y="22"/>
                  </a:lnTo>
                  <a:lnTo>
                    <a:pt x="243" y="23"/>
                  </a:lnTo>
                  <a:lnTo>
                    <a:pt x="269" y="24"/>
                  </a:lnTo>
                  <a:lnTo>
                    <a:pt x="29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8" name="Freeform 120"/>
            <p:cNvSpPr>
              <a:spLocks/>
            </p:cNvSpPr>
            <p:nvPr userDrawn="1"/>
          </p:nvSpPr>
          <p:spPr bwMode="auto">
            <a:xfrm>
              <a:off x="3037" y="1873"/>
              <a:ext cx="75" cy="28"/>
            </a:xfrm>
            <a:custGeom>
              <a:avLst/>
              <a:gdLst>
                <a:gd name="T0" fmla="*/ 2 w 526"/>
                <a:gd name="T1" fmla="*/ 189 h 201"/>
                <a:gd name="T2" fmla="*/ 7 w 526"/>
                <a:gd name="T3" fmla="*/ 193 h 201"/>
                <a:gd name="T4" fmla="*/ 17 w 526"/>
                <a:gd name="T5" fmla="*/ 198 h 201"/>
                <a:gd name="T6" fmla="*/ 41 w 526"/>
                <a:gd name="T7" fmla="*/ 201 h 201"/>
                <a:gd name="T8" fmla="*/ 71 w 526"/>
                <a:gd name="T9" fmla="*/ 200 h 201"/>
                <a:gd name="T10" fmla="*/ 110 w 526"/>
                <a:gd name="T11" fmla="*/ 195 h 201"/>
                <a:gd name="T12" fmla="*/ 154 w 526"/>
                <a:gd name="T13" fmla="*/ 188 h 201"/>
                <a:gd name="T14" fmla="*/ 227 w 526"/>
                <a:gd name="T15" fmla="*/ 169 h 201"/>
                <a:gd name="T16" fmla="*/ 333 w 526"/>
                <a:gd name="T17" fmla="*/ 134 h 201"/>
                <a:gd name="T18" fmla="*/ 403 w 526"/>
                <a:gd name="T19" fmla="*/ 105 h 201"/>
                <a:gd name="T20" fmla="*/ 444 w 526"/>
                <a:gd name="T21" fmla="*/ 86 h 201"/>
                <a:gd name="T22" fmla="*/ 477 w 526"/>
                <a:gd name="T23" fmla="*/ 68 h 201"/>
                <a:gd name="T24" fmla="*/ 503 w 526"/>
                <a:gd name="T25" fmla="*/ 50 h 201"/>
                <a:gd name="T26" fmla="*/ 518 w 526"/>
                <a:gd name="T27" fmla="*/ 34 h 201"/>
                <a:gd name="T28" fmla="*/ 525 w 526"/>
                <a:gd name="T29" fmla="*/ 24 h 201"/>
                <a:gd name="T30" fmla="*/ 526 w 526"/>
                <a:gd name="T31" fmla="*/ 17 h 201"/>
                <a:gd name="T32" fmla="*/ 524 w 526"/>
                <a:gd name="T33" fmla="*/ 13 h 201"/>
                <a:gd name="T34" fmla="*/ 519 w 526"/>
                <a:gd name="T35" fmla="*/ 8 h 201"/>
                <a:gd name="T36" fmla="*/ 508 w 526"/>
                <a:gd name="T37" fmla="*/ 4 h 201"/>
                <a:gd name="T38" fmla="*/ 486 w 526"/>
                <a:gd name="T39" fmla="*/ 0 h 201"/>
                <a:gd name="T40" fmla="*/ 455 w 526"/>
                <a:gd name="T41" fmla="*/ 1 h 201"/>
                <a:gd name="T42" fmla="*/ 417 w 526"/>
                <a:gd name="T43" fmla="*/ 6 h 201"/>
                <a:gd name="T44" fmla="*/ 373 w 526"/>
                <a:gd name="T45" fmla="*/ 14 h 201"/>
                <a:gd name="T46" fmla="*/ 325 w 526"/>
                <a:gd name="T47" fmla="*/ 26 h 201"/>
                <a:gd name="T48" fmla="*/ 273 w 526"/>
                <a:gd name="T49" fmla="*/ 41 h 201"/>
                <a:gd name="T50" fmla="*/ 193 w 526"/>
                <a:gd name="T51" fmla="*/ 68 h 201"/>
                <a:gd name="T52" fmla="*/ 123 w 526"/>
                <a:gd name="T53" fmla="*/ 96 h 201"/>
                <a:gd name="T54" fmla="*/ 83 w 526"/>
                <a:gd name="T55" fmla="*/ 116 h 201"/>
                <a:gd name="T56" fmla="*/ 50 w 526"/>
                <a:gd name="T57" fmla="*/ 134 h 201"/>
                <a:gd name="T58" fmla="*/ 24 w 526"/>
                <a:gd name="T59" fmla="*/ 152 h 201"/>
                <a:gd name="T60" fmla="*/ 7 w 526"/>
                <a:gd name="T61" fmla="*/ 167 h 201"/>
                <a:gd name="T62" fmla="*/ 1 w 526"/>
                <a:gd name="T63" fmla="*/ 177 h 201"/>
                <a:gd name="T64" fmla="*/ 0 w 526"/>
                <a:gd name="T65" fmla="*/ 18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6" h="201">
                  <a:moveTo>
                    <a:pt x="1" y="186"/>
                  </a:moveTo>
                  <a:lnTo>
                    <a:pt x="2" y="189"/>
                  </a:lnTo>
                  <a:lnTo>
                    <a:pt x="4" y="191"/>
                  </a:lnTo>
                  <a:lnTo>
                    <a:pt x="7" y="193"/>
                  </a:lnTo>
                  <a:lnTo>
                    <a:pt x="9" y="195"/>
                  </a:lnTo>
                  <a:lnTo>
                    <a:pt x="17" y="198"/>
                  </a:lnTo>
                  <a:lnTo>
                    <a:pt x="28" y="200"/>
                  </a:lnTo>
                  <a:lnTo>
                    <a:pt x="41" y="201"/>
                  </a:lnTo>
                  <a:lnTo>
                    <a:pt x="56" y="201"/>
                  </a:lnTo>
                  <a:lnTo>
                    <a:pt x="71" y="200"/>
                  </a:lnTo>
                  <a:lnTo>
                    <a:pt x="89" y="198"/>
                  </a:lnTo>
                  <a:lnTo>
                    <a:pt x="110" y="195"/>
                  </a:lnTo>
                  <a:lnTo>
                    <a:pt x="131" y="192"/>
                  </a:lnTo>
                  <a:lnTo>
                    <a:pt x="154" y="188"/>
                  </a:lnTo>
                  <a:lnTo>
                    <a:pt x="177" y="182"/>
                  </a:lnTo>
                  <a:lnTo>
                    <a:pt x="227" y="169"/>
                  </a:lnTo>
                  <a:lnTo>
                    <a:pt x="280" y="153"/>
                  </a:lnTo>
                  <a:lnTo>
                    <a:pt x="333" y="134"/>
                  </a:lnTo>
                  <a:lnTo>
                    <a:pt x="381" y="115"/>
                  </a:lnTo>
                  <a:lnTo>
                    <a:pt x="403" y="105"/>
                  </a:lnTo>
                  <a:lnTo>
                    <a:pt x="425" y="96"/>
                  </a:lnTo>
                  <a:lnTo>
                    <a:pt x="444" y="86"/>
                  </a:lnTo>
                  <a:lnTo>
                    <a:pt x="461" y="77"/>
                  </a:lnTo>
                  <a:lnTo>
                    <a:pt x="477" y="68"/>
                  </a:lnTo>
                  <a:lnTo>
                    <a:pt x="490" y="59"/>
                  </a:lnTo>
                  <a:lnTo>
                    <a:pt x="503" y="50"/>
                  </a:lnTo>
                  <a:lnTo>
                    <a:pt x="512" y="42"/>
                  </a:lnTo>
                  <a:lnTo>
                    <a:pt x="518" y="34"/>
                  </a:lnTo>
                  <a:lnTo>
                    <a:pt x="524" y="27"/>
                  </a:lnTo>
                  <a:lnTo>
                    <a:pt x="525" y="24"/>
                  </a:lnTo>
                  <a:lnTo>
                    <a:pt x="526" y="20"/>
                  </a:lnTo>
                  <a:lnTo>
                    <a:pt x="526" y="17"/>
                  </a:lnTo>
                  <a:lnTo>
                    <a:pt x="525" y="15"/>
                  </a:lnTo>
                  <a:lnTo>
                    <a:pt x="524" y="13"/>
                  </a:lnTo>
                  <a:lnTo>
                    <a:pt x="523" y="10"/>
                  </a:lnTo>
                  <a:lnTo>
                    <a:pt x="519" y="8"/>
                  </a:lnTo>
                  <a:lnTo>
                    <a:pt x="517" y="6"/>
                  </a:lnTo>
                  <a:lnTo>
                    <a:pt x="508" y="4"/>
                  </a:lnTo>
                  <a:lnTo>
                    <a:pt x="498" y="1"/>
                  </a:lnTo>
                  <a:lnTo>
                    <a:pt x="486" y="0"/>
                  </a:lnTo>
                  <a:lnTo>
                    <a:pt x="471" y="0"/>
                  </a:lnTo>
                  <a:lnTo>
                    <a:pt x="455" y="1"/>
                  </a:lnTo>
                  <a:lnTo>
                    <a:pt x="437" y="4"/>
                  </a:lnTo>
                  <a:lnTo>
                    <a:pt x="417" y="6"/>
                  </a:lnTo>
                  <a:lnTo>
                    <a:pt x="395" y="9"/>
                  </a:lnTo>
                  <a:lnTo>
                    <a:pt x="373" y="14"/>
                  </a:lnTo>
                  <a:lnTo>
                    <a:pt x="349" y="19"/>
                  </a:lnTo>
                  <a:lnTo>
                    <a:pt x="325" y="26"/>
                  </a:lnTo>
                  <a:lnTo>
                    <a:pt x="299" y="33"/>
                  </a:lnTo>
                  <a:lnTo>
                    <a:pt x="273" y="41"/>
                  </a:lnTo>
                  <a:lnTo>
                    <a:pt x="246" y="49"/>
                  </a:lnTo>
                  <a:lnTo>
                    <a:pt x="193" y="68"/>
                  </a:lnTo>
                  <a:lnTo>
                    <a:pt x="146" y="87"/>
                  </a:lnTo>
                  <a:lnTo>
                    <a:pt x="123" y="96"/>
                  </a:lnTo>
                  <a:lnTo>
                    <a:pt x="102" y="106"/>
                  </a:lnTo>
                  <a:lnTo>
                    <a:pt x="83" y="116"/>
                  </a:lnTo>
                  <a:lnTo>
                    <a:pt x="66" y="125"/>
                  </a:lnTo>
                  <a:lnTo>
                    <a:pt x="50" y="134"/>
                  </a:lnTo>
                  <a:lnTo>
                    <a:pt x="36" y="143"/>
                  </a:lnTo>
                  <a:lnTo>
                    <a:pt x="24" y="152"/>
                  </a:lnTo>
                  <a:lnTo>
                    <a:pt x="15" y="160"/>
                  </a:lnTo>
                  <a:lnTo>
                    <a:pt x="7" y="167"/>
                  </a:lnTo>
                  <a:lnTo>
                    <a:pt x="2" y="174"/>
                  </a:lnTo>
                  <a:lnTo>
                    <a:pt x="1" y="177"/>
                  </a:lnTo>
                  <a:lnTo>
                    <a:pt x="0" y="181"/>
                  </a:lnTo>
                  <a:lnTo>
                    <a:pt x="0" y="184"/>
                  </a:lnTo>
                  <a:lnTo>
                    <a:pt x="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9" name="Freeform 121"/>
            <p:cNvSpPr>
              <a:spLocks noEditPoints="1"/>
            </p:cNvSpPr>
            <p:nvPr userDrawn="1"/>
          </p:nvSpPr>
          <p:spPr bwMode="auto">
            <a:xfrm>
              <a:off x="3694" y="1494"/>
              <a:ext cx="191" cy="236"/>
            </a:xfrm>
            <a:custGeom>
              <a:avLst/>
              <a:gdLst>
                <a:gd name="T0" fmla="*/ 422 w 1331"/>
                <a:gd name="T1" fmla="*/ 811 h 1655"/>
                <a:gd name="T2" fmla="*/ 873 w 1331"/>
                <a:gd name="T3" fmla="*/ 0 h 1655"/>
                <a:gd name="T4" fmla="*/ 1296 w 1331"/>
                <a:gd name="T5" fmla="*/ 0 h 1655"/>
                <a:gd name="T6" fmla="*/ 829 w 1331"/>
                <a:gd name="T7" fmla="*/ 811 h 1655"/>
                <a:gd name="T8" fmla="*/ 1331 w 1331"/>
                <a:gd name="T9" fmla="*/ 1655 h 1655"/>
                <a:gd name="T10" fmla="*/ 908 w 1331"/>
                <a:gd name="T11" fmla="*/ 1655 h 1655"/>
                <a:gd name="T12" fmla="*/ 422 w 1331"/>
                <a:gd name="T13" fmla="*/ 811 h 1655"/>
                <a:gd name="T14" fmla="*/ 0 w 1331"/>
                <a:gd name="T15" fmla="*/ 0 h 1655"/>
                <a:gd name="T16" fmla="*/ 375 w 1331"/>
                <a:gd name="T17" fmla="*/ 0 h 1655"/>
                <a:gd name="T18" fmla="*/ 375 w 1331"/>
                <a:gd name="T19" fmla="*/ 1655 h 1655"/>
                <a:gd name="T20" fmla="*/ 0 w 1331"/>
                <a:gd name="T21" fmla="*/ 1655 h 1655"/>
                <a:gd name="T22" fmla="*/ 0 w 1331"/>
                <a:gd name="T23" fmla="*/ 0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1" h="1655">
                  <a:moveTo>
                    <a:pt x="422" y="811"/>
                  </a:moveTo>
                  <a:lnTo>
                    <a:pt x="873" y="0"/>
                  </a:lnTo>
                  <a:lnTo>
                    <a:pt x="1296" y="0"/>
                  </a:lnTo>
                  <a:lnTo>
                    <a:pt x="829" y="811"/>
                  </a:lnTo>
                  <a:lnTo>
                    <a:pt x="1331" y="1655"/>
                  </a:lnTo>
                  <a:lnTo>
                    <a:pt x="908" y="1655"/>
                  </a:lnTo>
                  <a:lnTo>
                    <a:pt x="422" y="811"/>
                  </a:lnTo>
                  <a:close/>
                  <a:moveTo>
                    <a:pt x="0" y="0"/>
                  </a:moveTo>
                  <a:lnTo>
                    <a:pt x="375" y="0"/>
                  </a:lnTo>
                  <a:lnTo>
                    <a:pt x="375" y="1655"/>
                  </a:lnTo>
                  <a:lnTo>
                    <a:pt x="0" y="16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0" name="Freeform 122"/>
            <p:cNvSpPr>
              <a:spLocks/>
            </p:cNvSpPr>
            <p:nvPr userDrawn="1"/>
          </p:nvSpPr>
          <p:spPr bwMode="auto">
            <a:xfrm>
              <a:off x="3889" y="1541"/>
              <a:ext cx="143" cy="193"/>
            </a:xfrm>
            <a:custGeom>
              <a:avLst/>
              <a:gdLst>
                <a:gd name="T0" fmla="*/ 1006 w 1006"/>
                <a:gd name="T1" fmla="*/ 940 h 1346"/>
                <a:gd name="T2" fmla="*/ 1005 w 1006"/>
                <a:gd name="T3" fmla="*/ 978 h 1346"/>
                <a:gd name="T4" fmla="*/ 999 w 1006"/>
                <a:gd name="T5" fmla="*/ 1015 h 1346"/>
                <a:gd name="T6" fmla="*/ 991 w 1006"/>
                <a:gd name="T7" fmla="*/ 1052 h 1346"/>
                <a:gd name="T8" fmla="*/ 980 w 1006"/>
                <a:gd name="T9" fmla="*/ 1088 h 1346"/>
                <a:gd name="T10" fmla="*/ 965 w 1006"/>
                <a:gd name="T11" fmla="*/ 1124 h 1346"/>
                <a:gd name="T12" fmla="*/ 946 w 1006"/>
                <a:gd name="T13" fmla="*/ 1158 h 1346"/>
                <a:gd name="T14" fmla="*/ 924 w 1006"/>
                <a:gd name="T15" fmla="*/ 1189 h 1346"/>
                <a:gd name="T16" fmla="*/ 895 w 1006"/>
                <a:gd name="T17" fmla="*/ 1219 h 1346"/>
                <a:gd name="T18" fmla="*/ 864 w 1006"/>
                <a:gd name="T19" fmla="*/ 1246 h 1346"/>
                <a:gd name="T20" fmla="*/ 828 w 1006"/>
                <a:gd name="T21" fmla="*/ 1271 h 1346"/>
                <a:gd name="T22" fmla="*/ 787 w 1006"/>
                <a:gd name="T23" fmla="*/ 1292 h 1346"/>
                <a:gd name="T24" fmla="*/ 741 w 1006"/>
                <a:gd name="T25" fmla="*/ 1311 h 1346"/>
                <a:gd name="T26" fmla="*/ 689 w 1006"/>
                <a:gd name="T27" fmla="*/ 1326 h 1346"/>
                <a:gd name="T28" fmla="*/ 632 w 1006"/>
                <a:gd name="T29" fmla="*/ 1337 h 1346"/>
                <a:gd name="T30" fmla="*/ 570 w 1006"/>
                <a:gd name="T31" fmla="*/ 1344 h 1346"/>
                <a:gd name="T32" fmla="*/ 503 w 1006"/>
                <a:gd name="T33" fmla="*/ 1346 h 1346"/>
                <a:gd name="T34" fmla="*/ 435 w 1006"/>
                <a:gd name="T35" fmla="*/ 1344 h 1346"/>
                <a:gd name="T36" fmla="*/ 373 w 1006"/>
                <a:gd name="T37" fmla="*/ 1337 h 1346"/>
                <a:gd name="T38" fmla="*/ 316 w 1006"/>
                <a:gd name="T39" fmla="*/ 1326 h 1346"/>
                <a:gd name="T40" fmla="*/ 266 w 1006"/>
                <a:gd name="T41" fmla="*/ 1311 h 1346"/>
                <a:gd name="T42" fmla="*/ 219 w 1006"/>
                <a:gd name="T43" fmla="*/ 1292 h 1346"/>
                <a:gd name="T44" fmla="*/ 179 w 1006"/>
                <a:gd name="T45" fmla="*/ 1271 h 1346"/>
                <a:gd name="T46" fmla="*/ 141 w 1006"/>
                <a:gd name="T47" fmla="*/ 1246 h 1346"/>
                <a:gd name="T48" fmla="*/ 110 w 1006"/>
                <a:gd name="T49" fmla="*/ 1219 h 1346"/>
                <a:gd name="T50" fmla="*/ 83 w 1006"/>
                <a:gd name="T51" fmla="*/ 1189 h 1346"/>
                <a:gd name="T52" fmla="*/ 60 w 1006"/>
                <a:gd name="T53" fmla="*/ 1158 h 1346"/>
                <a:gd name="T54" fmla="*/ 41 w 1006"/>
                <a:gd name="T55" fmla="*/ 1124 h 1346"/>
                <a:gd name="T56" fmla="*/ 25 w 1006"/>
                <a:gd name="T57" fmla="*/ 1088 h 1346"/>
                <a:gd name="T58" fmla="*/ 14 w 1006"/>
                <a:gd name="T59" fmla="*/ 1052 h 1346"/>
                <a:gd name="T60" fmla="*/ 6 w 1006"/>
                <a:gd name="T61" fmla="*/ 1015 h 1346"/>
                <a:gd name="T62" fmla="*/ 1 w 1006"/>
                <a:gd name="T63" fmla="*/ 978 h 1346"/>
                <a:gd name="T64" fmla="*/ 0 w 1006"/>
                <a:gd name="T65" fmla="*/ 940 h 1346"/>
                <a:gd name="T66" fmla="*/ 301 w 1006"/>
                <a:gd name="T67" fmla="*/ 0 h 1346"/>
                <a:gd name="T68" fmla="*/ 302 w 1006"/>
                <a:gd name="T69" fmla="*/ 932 h 1346"/>
                <a:gd name="T70" fmla="*/ 306 w 1006"/>
                <a:gd name="T71" fmla="*/ 968 h 1346"/>
                <a:gd name="T72" fmla="*/ 317 w 1006"/>
                <a:gd name="T73" fmla="*/ 999 h 1346"/>
                <a:gd name="T74" fmla="*/ 334 w 1006"/>
                <a:gd name="T75" fmla="*/ 1026 h 1346"/>
                <a:gd name="T76" fmla="*/ 358 w 1006"/>
                <a:gd name="T77" fmla="*/ 1048 h 1346"/>
                <a:gd name="T78" fmla="*/ 390 w 1006"/>
                <a:gd name="T79" fmla="*/ 1065 h 1346"/>
                <a:gd name="T80" fmla="*/ 428 w 1006"/>
                <a:gd name="T81" fmla="*/ 1076 h 1346"/>
                <a:gd name="T82" fmla="*/ 475 w 1006"/>
                <a:gd name="T83" fmla="*/ 1081 h 1346"/>
                <a:gd name="T84" fmla="*/ 530 w 1006"/>
                <a:gd name="T85" fmla="*/ 1081 h 1346"/>
                <a:gd name="T86" fmla="*/ 577 w 1006"/>
                <a:gd name="T87" fmla="*/ 1076 h 1346"/>
                <a:gd name="T88" fmla="*/ 617 w 1006"/>
                <a:gd name="T89" fmla="*/ 1065 h 1346"/>
                <a:gd name="T90" fmla="*/ 648 w 1006"/>
                <a:gd name="T91" fmla="*/ 1048 h 1346"/>
                <a:gd name="T92" fmla="*/ 672 w 1006"/>
                <a:gd name="T93" fmla="*/ 1026 h 1346"/>
                <a:gd name="T94" fmla="*/ 689 w 1006"/>
                <a:gd name="T95" fmla="*/ 999 h 1346"/>
                <a:gd name="T96" fmla="*/ 700 w 1006"/>
                <a:gd name="T97" fmla="*/ 968 h 1346"/>
                <a:gd name="T98" fmla="*/ 705 w 1006"/>
                <a:gd name="T99" fmla="*/ 932 h 1346"/>
                <a:gd name="T100" fmla="*/ 706 w 1006"/>
                <a:gd name="T101" fmla="*/ 0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6" h="1346">
                  <a:moveTo>
                    <a:pt x="1006" y="0"/>
                  </a:moveTo>
                  <a:lnTo>
                    <a:pt x="1006" y="940"/>
                  </a:lnTo>
                  <a:lnTo>
                    <a:pt x="1006" y="959"/>
                  </a:lnTo>
                  <a:lnTo>
                    <a:pt x="1005" y="978"/>
                  </a:lnTo>
                  <a:lnTo>
                    <a:pt x="1003" y="997"/>
                  </a:lnTo>
                  <a:lnTo>
                    <a:pt x="999" y="1015"/>
                  </a:lnTo>
                  <a:lnTo>
                    <a:pt x="996" y="1034"/>
                  </a:lnTo>
                  <a:lnTo>
                    <a:pt x="991" y="1052"/>
                  </a:lnTo>
                  <a:lnTo>
                    <a:pt x="987" y="1070"/>
                  </a:lnTo>
                  <a:lnTo>
                    <a:pt x="980" y="1088"/>
                  </a:lnTo>
                  <a:lnTo>
                    <a:pt x="973" y="1106"/>
                  </a:lnTo>
                  <a:lnTo>
                    <a:pt x="965" y="1124"/>
                  </a:lnTo>
                  <a:lnTo>
                    <a:pt x="956" y="1141"/>
                  </a:lnTo>
                  <a:lnTo>
                    <a:pt x="946" y="1158"/>
                  </a:lnTo>
                  <a:lnTo>
                    <a:pt x="935" y="1173"/>
                  </a:lnTo>
                  <a:lnTo>
                    <a:pt x="924" y="1189"/>
                  </a:lnTo>
                  <a:lnTo>
                    <a:pt x="910" y="1204"/>
                  </a:lnTo>
                  <a:lnTo>
                    <a:pt x="895" y="1219"/>
                  </a:lnTo>
                  <a:lnTo>
                    <a:pt x="881" y="1233"/>
                  </a:lnTo>
                  <a:lnTo>
                    <a:pt x="864" y="1246"/>
                  </a:lnTo>
                  <a:lnTo>
                    <a:pt x="847" y="1259"/>
                  </a:lnTo>
                  <a:lnTo>
                    <a:pt x="828" y="1271"/>
                  </a:lnTo>
                  <a:lnTo>
                    <a:pt x="807" y="1282"/>
                  </a:lnTo>
                  <a:lnTo>
                    <a:pt x="787" y="1292"/>
                  </a:lnTo>
                  <a:lnTo>
                    <a:pt x="764" y="1302"/>
                  </a:lnTo>
                  <a:lnTo>
                    <a:pt x="741" y="1311"/>
                  </a:lnTo>
                  <a:lnTo>
                    <a:pt x="716" y="1319"/>
                  </a:lnTo>
                  <a:lnTo>
                    <a:pt x="689" y="1326"/>
                  </a:lnTo>
                  <a:lnTo>
                    <a:pt x="662" y="1333"/>
                  </a:lnTo>
                  <a:lnTo>
                    <a:pt x="632" y="1337"/>
                  </a:lnTo>
                  <a:lnTo>
                    <a:pt x="602" y="1342"/>
                  </a:lnTo>
                  <a:lnTo>
                    <a:pt x="570" y="1344"/>
                  </a:lnTo>
                  <a:lnTo>
                    <a:pt x="538" y="1346"/>
                  </a:lnTo>
                  <a:lnTo>
                    <a:pt x="503" y="1346"/>
                  </a:lnTo>
                  <a:lnTo>
                    <a:pt x="469" y="1346"/>
                  </a:lnTo>
                  <a:lnTo>
                    <a:pt x="435" y="1344"/>
                  </a:lnTo>
                  <a:lnTo>
                    <a:pt x="403" y="1342"/>
                  </a:lnTo>
                  <a:lnTo>
                    <a:pt x="373" y="1337"/>
                  </a:lnTo>
                  <a:lnTo>
                    <a:pt x="345" y="1333"/>
                  </a:lnTo>
                  <a:lnTo>
                    <a:pt x="316" y="1326"/>
                  </a:lnTo>
                  <a:lnTo>
                    <a:pt x="290" y="1319"/>
                  </a:lnTo>
                  <a:lnTo>
                    <a:pt x="266" y="1311"/>
                  </a:lnTo>
                  <a:lnTo>
                    <a:pt x="242" y="1302"/>
                  </a:lnTo>
                  <a:lnTo>
                    <a:pt x="219" y="1292"/>
                  </a:lnTo>
                  <a:lnTo>
                    <a:pt x="198" y="1282"/>
                  </a:lnTo>
                  <a:lnTo>
                    <a:pt x="179" y="1271"/>
                  </a:lnTo>
                  <a:lnTo>
                    <a:pt x="159" y="1259"/>
                  </a:lnTo>
                  <a:lnTo>
                    <a:pt x="141" y="1246"/>
                  </a:lnTo>
                  <a:lnTo>
                    <a:pt x="126" y="1233"/>
                  </a:lnTo>
                  <a:lnTo>
                    <a:pt x="110" y="1219"/>
                  </a:lnTo>
                  <a:lnTo>
                    <a:pt x="96" y="1204"/>
                  </a:lnTo>
                  <a:lnTo>
                    <a:pt x="83" y="1189"/>
                  </a:lnTo>
                  <a:lnTo>
                    <a:pt x="70" y="1173"/>
                  </a:lnTo>
                  <a:lnTo>
                    <a:pt x="60" y="1158"/>
                  </a:lnTo>
                  <a:lnTo>
                    <a:pt x="50" y="1141"/>
                  </a:lnTo>
                  <a:lnTo>
                    <a:pt x="41" y="1124"/>
                  </a:lnTo>
                  <a:lnTo>
                    <a:pt x="33" y="1106"/>
                  </a:lnTo>
                  <a:lnTo>
                    <a:pt x="25" y="1088"/>
                  </a:lnTo>
                  <a:lnTo>
                    <a:pt x="19" y="1070"/>
                  </a:lnTo>
                  <a:lnTo>
                    <a:pt x="14" y="1052"/>
                  </a:lnTo>
                  <a:lnTo>
                    <a:pt x="9" y="1034"/>
                  </a:lnTo>
                  <a:lnTo>
                    <a:pt x="6" y="1015"/>
                  </a:lnTo>
                  <a:lnTo>
                    <a:pt x="4" y="997"/>
                  </a:lnTo>
                  <a:lnTo>
                    <a:pt x="1" y="978"/>
                  </a:lnTo>
                  <a:lnTo>
                    <a:pt x="0" y="959"/>
                  </a:lnTo>
                  <a:lnTo>
                    <a:pt x="0" y="940"/>
                  </a:lnTo>
                  <a:lnTo>
                    <a:pt x="0" y="0"/>
                  </a:lnTo>
                  <a:lnTo>
                    <a:pt x="301" y="0"/>
                  </a:lnTo>
                  <a:lnTo>
                    <a:pt x="301" y="912"/>
                  </a:lnTo>
                  <a:lnTo>
                    <a:pt x="302" y="932"/>
                  </a:lnTo>
                  <a:lnTo>
                    <a:pt x="303" y="950"/>
                  </a:lnTo>
                  <a:lnTo>
                    <a:pt x="306" y="968"/>
                  </a:lnTo>
                  <a:lnTo>
                    <a:pt x="311" y="984"/>
                  </a:lnTo>
                  <a:lnTo>
                    <a:pt x="317" y="999"/>
                  </a:lnTo>
                  <a:lnTo>
                    <a:pt x="325" y="1013"/>
                  </a:lnTo>
                  <a:lnTo>
                    <a:pt x="334" y="1026"/>
                  </a:lnTo>
                  <a:lnTo>
                    <a:pt x="346" y="1038"/>
                  </a:lnTo>
                  <a:lnTo>
                    <a:pt x="358" y="1048"/>
                  </a:lnTo>
                  <a:lnTo>
                    <a:pt x="373" y="1057"/>
                  </a:lnTo>
                  <a:lnTo>
                    <a:pt x="390" y="1065"/>
                  </a:lnTo>
                  <a:lnTo>
                    <a:pt x="408" y="1070"/>
                  </a:lnTo>
                  <a:lnTo>
                    <a:pt x="428" y="1076"/>
                  </a:lnTo>
                  <a:lnTo>
                    <a:pt x="451" y="1079"/>
                  </a:lnTo>
                  <a:lnTo>
                    <a:pt x="475" y="1081"/>
                  </a:lnTo>
                  <a:lnTo>
                    <a:pt x="503" y="1081"/>
                  </a:lnTo>
                  <a:lnTo>
                    <a:pt x="530" y="1081"/>
                  </a:lnTo>
                  <a:lnTo>
                    <a:pt x="555" y="1079"/>
                  </a:lnTo>
                  <a:lnTo>
                    <a:pt x="577" y="1076"/>
                  </a:lnTo>
                  <a:lnTo>
                    <a:pt x="599" y="1070"/>
                  </a:lnTo>
                  <a:lnTo>
                    <a:pt x="617" y="1065"/>
                  </a:lnTo>
                  <a:lnTo>
                    <a:pt x="634" y="1057"/>
                  </a:lnTo>
                  <a:lnTo>
                    <a:pt x="648" y="1048"/>
                  </a:lnTo>
                  <a:lnTo>
                    <a:pt x="661" y="1038"/>
                  </a:lnTo>
                  <a:lnTo>
                    <a:pt x="672" y="1026"/>
                  </a:lnTo>
                  <a:lnTo>
                    <a:pt x="681" y="1013"/>
                  </a:lnTo>
                  <a:lnTo>
                    <a:pt x="689" y="999"/>
                  </a:lnTo>
                  <a:lnTo>
                    <a:pt x="694" y="984"/>
                  </a:lnTo>
                  <a:lnTo>
                    <a:pt x="700" y="968"/>
                  </a:lnTo>
                  <a:lnTo>
                    <a:pt x="702" y="950"/>
                  </a:lnTo>
                  <a:lnTo>
                    <a:pt x="705" y="932"/>
                  </a:lnTo>
                  <a:lnTo>
                    <a:pt x="706" y="912"/>
                  </a:lnTo>
                  <a:lnTo>
                    <a:pt x="706" y="0"/>
                  </a:lnTo>
                  <a:lnTo>
                    <a:pt x="10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1" name="Freeform 123"/>
            <p:cNvSpPr>
              <a:spLocks/>
            </p:cNvSpPr>
            <p:nvPr userDrawn="1"/>
          </p:nvSpPr>
          <p:spPr bwMode="auto">
            <a:xfrm>
              <a:off x="4044" y="1541"/>
              <a:ext cx="169" cy="190"/>
            </a:xfrm>
            <a:custGeom>
              <a:avLst/>
              <a:gdLst>
                <a:gd name="T0" fmla="*/ 805 w 1182"/>
                <a:gd name="T1" fmla="*/ 1327 h 1327"/>
                <a:gd name="T2" fmla="*/ 376 w 1182"/>
                <a:gd name="T3" fmla="*/ 1327 h 1327"/>
                <a:gd name="T4" fmla="*/ 0 w 1182"/>
                <a:gd name="T5" fmla="*/ 0 h 1327"/>
                <a:gd name="T6" fmla="*/ 308 w 1182"/>
                <a:gd name="T7" fmla="*/ 0 h 1327"/>
                <a:gd name="T8" fmla="*/ 591 w 1182"/>
                <a:gd name="T9" fmla="*/ 1056 h 1327"/>
                <a:gd name="T10" fmla="*/ 874 w 1182"/>
                <a:gd name="T11" fmla="*/ 0 h 1327"/>
                <a:gd name="T12" fmla="*/ 1182 w 1182"/>
                <a:gd name="T13" fmla="*/ 0 h 1327"/>
                <a:gd name="T14" fmla="*/ 805 w 1182"/>
                <a:gd name="T15" fmla="*/ 1327 h 13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2" h="1327">
                  <a:moveTo>
                    <a:pt x="805" y="1327"/>
                  </a:moveTo>
                  <a:lnTo>
                    <a:pt x="376" y="1327"/>
                  </a:lnTo>
                  <a:lnTo>
                    <a:pt x="0" y="0"/>
                  </a:lnTo>
                  <a:lnTo>
                    <a:pt x="308" y="0"/>
                  </a:lnTo>
                  <a:lnTo>
                    <a:pt x="591" y="1056"/>
                  </a:lnTo>
                  <a:lnTo>
                    <a:pt x="874" y="0"/>
                  </a:lnTo>
                  <a:lnTo>
                    <a:pt x="1182" y="0"/>
                  </a:lnTo>
                  <a:lnTo>
                    <a:pt x="805"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2" name="Freeform 124"/>
            <p:cNvSpPr>
              <a:spLocks/>
            </p:cNvSpPr>
            <p:nvPr userDrawn="1"/>
          </p:nvSpPr>
          <p:spPr bwMode="auto">
            <a:xfrm>
              <a:off x="4226" y="1541"/>
              <a:ext cx="120" cy="190"/>
            </a:xfrm>
            <a:custGeom>
              <a:avLst/>
              <a:gdLst>
                <a:gd name="T0" fmla="*/ 0 w 839"/>
                <a:gd name="T1" fmla="*/ 1327 h 1327"/>
                <a:gd name="T2" fmla="*/ 0 w 839"/>
                <a:gd name="T3" fmla="*/ 0 h 1327"/>
                <a:gd name="T4" fmla="*/ 839 w 839"/>
                <a:gd name="T5" fmla="*/ 0 h 1327"/>
                <a:gd name="T6" fmla="*/ 839 w 839"/>
                <a:gd name="T7" fmla="*/ 265 h 1327"/>
                <a:gd name="T8" fmla="*/ 300 w 839"/>
                <a:gd name="T9" fmla="*/ 265 h 1327"/>
                <a:gd name="T10" fmla="*/ 300 w 839"/>
                <a:gd name="T11" fmla="*/ 508 h 1327"/>
                <a:gd name="T12" fmla="*/ 798 w 839"/>
                <a:gd name="T13" fmla="*/ 508 h 1327"/>
                <a:gd name="T14" fmla="*/ 798 w 839"/>
                <a:gd name="T15" fmla="*/ 773 h 1327"/>
                <a:gd name="T16" fmla="*/ 300 w 839"/>
                <a:gd name="T17" fmla="*/ 773 h 1327"/>
                <a:gd name="T18" fmla="*/ 300 w 839"/>
                <a:gd name="T19" fmla="*/ 1062 h 1327"/>
                <a:gd name="T20" fmla="*/ 839 w 839"/>
                <a:gd name="T21" fmla="*/ 1062 h 1327"/>
                <a:gd name="T22" fmla="*/ 839 w 839"/>
                <a:gd name="T23" fmla="*/ 1327 h 1327"/>
                <a:gd name="T24" fmla="*/ 0 w 839"/>
                <a:gd name="T25"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9" h="1327">
                  <a:moveTo>
                    <a:pt x="0" y="1327"/>
                  </a:moveTo>
                  <a:lnTo>
                    <a:pt x="0" y="0"/>
                  </a:lnTo>
                  <a:lnTo>
                    <a:pt x="839" y="0"/>
                  </a:lnTo>
                  <a:lnTo>
                    <a:pt x="839" y="265"/>
                  </a:lnTo>
                  <a:lnTo>
                    <a:pt x="300" y="265"/>
                  </a:lnTo>
                  <a:lnTo>
                    <a:pt x="300" y="508"/>
                  </a:lnTo>
                  <a:lnTo>
                    <a:pt x="798" y="508"/>
                  </a:lnTo>
                  <a:lnTo>
                    <a:pt x="798" y="773"/>
                  </a:lnTo>
                  <a:lnTo>
                    <a:pt x="300" y="773"/>
                  </a:lnTo>
                  <a:lnTo>
                    <a:pt x="300" y="1062"/>
                  </a:lnTo>
                  <a:lnTo>
                    <a:pt x="839" y="1062"/>
                  </a:lnTo>
                  <a:lnTo>
                    <a:pt x="839" y="1327"/>
                  </a:lnTo>
                  <a:lnTo>
                    <a:pt x="0"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3" name="Freeform 125"/>
            <p:cNvSpPr>
              <a:spLocks/>
            </p:cNvSpPr>
            <p:nvPr userDrawn="1"/>
          </p:nvSpPr>
          <p:spPr bwMode="auto">
            <a:xfrm>
              <a:off x="4359" y="1541"/>
              <a:ext cx="161" cy="190"/>
            </a:xfrm>
            <a:custGeom>
              <a:avLst/>
              <a:gdLst>
                <a:gd name="T0" fmla="*/ 715 w 1129"/>
                <a:gd name="T1" fmla="*/ 945 h 1327"/>
                <a:gd name="T2" fmla="*/ 715 w 1129"/>
                <a:gd name="T3" fmla="*/ 1327 h 1327"/>
                <a:gd name="T4" fmla="*/ 414 w 1129"/>
                <a:gd name="T5" fmla="*/ 1327 h 1327"/>
                <a:gd name="T6" fmla="*/ 414 w 1129"/>
                <a:gd name="T7" fmla="*/ 945 h 1327"/>
                <a:gd name="T8" fmla="*/ 0 w 1129"/>
                <a:gd name="T9" fmla="*/ 0 h 1327"/>
                <a:gd name="T10" fmla="*/ 315 w 1129"/>
                <a:gd name="T11" fmla="*/ 0 h 1327"/>
                <a:gd name="T12" fmla="*/ 565 w 1129"/>
                <a:gd name="T13" fmla="*/ 616 h 1327"/>
                <a:gd name="T14" fmla="*/ 816 w 1129"/>
                <a:gd name="T15" fmla="*/ 0 h 1327"/>
                <a:gd name="T16" fmla="*/ 1129 w 1129"/>
                <a:gd name="T17" fmla="*/ 0 h 1327"/>
                <a:gd name="T18" fmla="*/ 715 w 1129"/>
                <a:gd name="T19" fmla="*/ 94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9" h="1327">
                  <a:moveTo>
                    <a:pt x="715" y="945"/>
                  </a:moveTo>
                  <a:lnTo>
                    <a:pt x="715" y="1327"/>
                  </a:lnTo>
                  <a:lnTo>
                    <a:pt x="414" y="1327"/>
                  </a:lnTo>
                  <a:lnTo>
                    <a:pt x="414" y="945"/>
                  </a:lnTo>
                  <a:lnTo>
                    <a:pt x="0" y="0"/>
                  </a:lnTo>
                  <a:lnTo>
                    <a:pt x="315" y="0"/>
                  </a:lnTo>
                  <a:lnTo>
                    <a:pt x="565" y="616"/>
                  </a:lnTo>
                  <a:lnTo>
                    <a:pt x="816" y="0"/>
                  </a:lnTo>
                  <a:lnTo>
                    <a:pt x="1129" y="0"/>
                  </a:lnTo>
                  <a:lnTo>
                    <a:pt x="715" y="9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4" name="Freeform 126"/>
            <p:cNvSpPr>
              <a:spLocks/>
            </p:cNvSpPr>
            <p:nvPr userDrawn="1"/>
          </p:nvSpPr>
          <p:spPr bwMode="auto">
            <a:xfrm>
              <a:off x="4527" y="1541"/>
              <a:ext cx="146" cy="190"/>
            </a:xfrm>
            <a:custGeom>
              <a:avLst/>
              <a:gdLst>
                <a:gd name="T0" fmla="*/ 659 w 1018"/>
                <a:gd name="T1" fmla="*/ 265 h 1327"/>
                <a:gd name="T2" fmla="*/ 659 w 1018"/>
                <a:gd name="T3" fmla="*/ 1327 h 1327"/>
                <a:gd name="T4" fmla="*/ 358 w 1018"/>
                <a:gd name="T5" fmla="*/ 1327 h 1327"/>
                <a:gd name="T6" fmla="*/ 358 w 1018"/>
                <a:gd name="T7" fmla="*/ 265 h 1327"/>
                <a:gd name="T8" fmla="*/ 0 w 1018"/>
                <a:gd name="T9" fmla="*/ 265 h 1327"/>
                <a:gd name="T10" fmla="*/ 0 w 1018"/>
                <a:gd name="T11" fmla="*/ 0 h 1327"/>
                <a:gd name="T12" fmla="*/ 1018 w 1018"/>
                <a:gd name="T13" fmla="*/ 0 h 1327"/>
                <a:gd name="T14" fmla="*/ 1018 w 1018"/>
                <a:gd name="T15" fmla="*/ 265 h 1327"/>
                <a:gd name="T16" fmla="*/ 659 w 1018"/>
                <a:gd name="T17" fmla="*/ 26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327">
                  <a:moveTo>
                    <a:pt x="659" y="265"/>
                  </a:moveTo>
                  <a:lnTo>
                    <a:pt x="659" y="1327"/>
                  </a:lnTo>
                  <a:lnTo>
                    <a:pt x="358" y="1327"/>
                  </a:lnTo>
                  <a:lnTo>
                    <a:pt x="358" y="265"/>
                  </a:lnTo>
                  <a:lnTo>
                    <a:pt x="0" y="265"/>
                  </a:lnTo>
                  <a:lnTo>
                    <a:pt x="0" y="0"/>
                  </a:lnTo>
                  <a:lnTo>
                    <a:pt x="1018" y="0"/>
                  </a:lnTo>
                  <a:lnTo>
                    <a:pt x="1018" y="265"/>
                  </a:lnTo>
                  <a:lnTo>
                    <a:pt x="659"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5" name="Freeform 127"/>
            <p:cNvSpPr>
              <a:spLocks/>
            </p:cNvSpPr>
            <p:nvPr userDrawn="1"/>
          </p:nvSpPr>
          <p:spPr bwMode="auto">
            <a:xfrm>
              <a:off x="4682" y="1494"/>
              <a:ext cx="182" cy="236"/>
            </a:xfrm>
            <a:custGeom>
              <a:avLst/>
              <a:gdLst>
                <a:gd name="T0" fmla="*/ 823 w 1271"/>
                <a:gd name="T1" fmla="*/ 331 h 1655"/>
                <a:gd name="T2" fmla="*/ 823 w 1271"/>
                <a:gd name="T3" fmla="*/ 1655 h 1655"/>
                <a:gd name="T4" fmla="*/ 448 w 1271"/>
                <a:gd name="T5" fmla="*/ 1655 h 1655"/>
                <a:gd name="T6" fmla="*/ 448 w 1271"/>
                <a:gd name="T7" fmla="*/ 331 h 1655"/>
                <a:gd name="T8" fmla="*/ 0 w 1271"/>
                <a:gd name="T9" fmla="*/ 331 h 1655"/>
                <a:gd name="T10" fmla="*/ 0 w 1271"/>
                <a:gd name="T11" fmla="*/ 0 h 1655"/>
                <a:gd name="T12" fmla="*/ 1271 w 1271"/>
                <a:gd name="T13" fmla="*/ 0 h 1655"/>
                <a:gd name="T14" fmla="*/ 1271 w 1271"/>
                <a:gd name="T15" fmla="*/ 331 h 1655"/>
                <a:gd name="T16" fmla="*/ 823 w 1271"/>
                <a:gd name="T17" fmla="*/ 331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1" h="1655">
                  <a:moveTo>
                    <a:pt x="823" y="331"/>
                  </a:moveTo>
                  <a:lnTo>
                    <a:pt x="823" y="1655"/>
                  </a:lnTo>
                  <a:lnTo>
                    <a:pt x="448" y="1655"/>
                  </a:lnTo>
                  <a:lnTo>
                    <a:pt x="448" y="331"/>
                  </a:lnTo>
                  <a:lnTo>
                    <a:pt x="0" y="331"/>
                  </a:lnTo>
                  <a:lnTo>
                    <a:pt x="0" y="0"/>
                  </a:lnTo>
                  <a:lnTo>
                    <a:pt x="1271" y="0"/>
                  </a:lnTo>
                  <a:lnTo>
                    <a:pt x="1271" y="331"/>
                  </a:lnTo>
                  <a:lnTo>
                    <a:pt x="823"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6" name="Freeform 128"/>
            <p:cNvSpPr>
              <a:spLocks noEditPoints="1"/>
            </p:cNvSpPr>
            <p:nvPr userDrawn="1"/>
          </p:nvSpPr>
          <p:spPr bwMode="auto">
            <a:xfrm>
              <a:off x="4873" y="1493"/>
              <a:ext cx="144" cy="241"/>
            </a:xfrm>
            <a:custGeom>
              <a:avLst/>
              <a:gdLst>
                <a:gd name="T0" fmla="*/ 821 w 1007"/>
                <a:gd name="T1" fmla="*/ 0 h 1684"/>
                <a:gd name="T2" fmla="*/ 591 w 1007"/>
                <a:gd name="T3" fmla="*/ 217 h 1684"/>
                <a:gd name="T4" fmla="*/ 187 w 1007"/>
                <a:gd name="T5" fmla="*/ 0 h 1684"/>
                <a:gd name="T6" fmla="*/ 415 w 1007"/>
                <a:gd name="T7" fmla="*/ 217 h 1684"/>
                <a:gd name="T8" fmla="*/ 187 w 1007"/>
                <a:gd name="T9" fmla="*/ 0 h 1684"/>
                <a:gd name="T10" fmla="*/ 1007 w 1007"/>
                <a:gd name="T11" fmla="*/ 1278 h 1684"/>
                <a:gd name="T12" fmla="*/ 1006 w 1007"/>
                <a:gd name="T13" fmla="*/ 1316 h 1684"/>
                <a:gd name="T14" fmla="*/ 1000 w 1007"/>
                <a:gd name="T15" fmla="*/ 1353 h 1684"/>
                <a:gd name="T16" fmla="*/ 992 w 1007"/>
                <a:gd name="T17" fmla="*/ 1390 h 1684"/>
                <a:gd name="T18" fmla="*/ 981 w 1007"/>
                <a:gd name="T19" fmla="*/ 1426 h 1684"/>
                <a:gd name="T20" fmla="*/ 966 w 1007"/>
                <a:gd name="T21" fmla="*/ 1462 h 1684"/>
                <a:gd name="T22" fmla="*/ 947 w 1007"/>
                <a:gd name="T23" fmla="*/ 1496 h 1684"/>
                <a:gd name="T24" fmla="*/ 923 w 1007"/>
                <a:gd name="T25" fmla="*/ 1527 h 1684"/>
                <a:gd name="T26" fmla="*/ 896 w 1007"/>
                <a:gd name="T27" fmla="*/ 1557 h 1684"/>
                <a:gd name="T28" fmla="*/ 865 w 1007"/>
                <a:gd name="T29" fmla="*/ 1584 h 1684"/>
                <a:gd name="T30" fmla="*/ 828 w 1007"/>
                <a:gd name="T31" fmla="*/ 1609 h 1684"/>
                <a:gd name="T32" fmla="*/ 787 w 1007"/>
                <a:gd name="T33" fmla="*/ 1630 h 1684"/>
                <a:gd name="T34" fmla="*/ 742 w 1007"/>
                <a:gd name="T35" fmla="*/ 1649 h 1684"/>
                <a:gd name="T36" fmla="*/ 690 w 1007"/>
                <a:gd name="T37" fmla="*/ 1664 h 1684"/>
                <a:gd name="T38" fmla="*/ 633 w 1007"/>
                <a:gd name="T39" fmla="*/ 1675 h 1684"/>
                <a:gd name="T40" fmla="*/ 571 w 1007"/>
                <a:gd name="T41" fmla="*/ 1682 h 1684"/>
                <a:gd name="T42" fmla="*/ 503 w 1007"/>
                <a:gd name="T43" fmla="*/ 1684 h 1684"/>
                <a:gd name="T44" fmla="*/ 436 w 1007"/>
                <a:gd name="T45" fmla="*/ 1682 h 1684"/>
                <a:gd name="T46" fmla="*/ 374 w 1007"/>
                <a:gd name="T47" fmla="*/ 1675 h 1684"/>
                <a:gd name="T48" fmla="*/ 317 w 1007"/>
                <a:gd name="T49" fmla="*/ 1664 h 1684"/>
                <a:gd name="T50" fmla="*/ 266 w 1007"/>
                <a:gd name="T51" fmla="*/ 1649 h 1684"/>
                <a:gd name="T52" fmla="*/ 220 w 1007"/>
                <a:gd name="T53" fmla="*/ 1630 h 1684"/>
                <a:gd name="T54" fmla="*/ 178 w 1007"/>
                <a:gd name="T55" fmla="*/ 1609 h 1684"/>
                <a:gd name="T56" fmla="*/ 142 w 1007"/>
                <a:gd name="T57" fmla="*/ 1584 h 1684"/>
                <a:gd name="T58" fmla="*/ 111 w 1007"/>
                <a:gd name="T59" fmla="*/ 1557 h 1684"/>
                <a:gd name="T60" fmla="*/ 83 w 1007"/>
                <a:gd name="T61" fmla="*/ 1527 h 1684"/>
                <a:gd name="T62" fmla="*/ 60 w 1007"/>
                <a:gd name="T63" fmla="*/ 1496 h 1684"/>
                <a:gd name="T64" fmla="*/ 42 w 1007"/>
                <a:gd name="T65" fmla="*/ 1462 h 1684"/>
                <a:gd name="T66" fmla="*/ 26 w 1007"/>
                <a:gd name="T67" fmla="*/ 1426 h 1684"/>
                <a:gd name="T68" fmla="*/ 15 w 1007"/>
                <a:gd name="T69" fmla="*/ 1390 h 1684"/>
                <a:gd name="T70" fmla="*/ 7 w 1007"/>
                <a:gd name="T71" fmla="*/ 1353 h 1684"/>
                <a:gd name="T72" fmla="*/ 2 w 1007"/>
                <a:gd name="T73" fmla="*/ 1316 h 1684"/>
                <a:gd name="T74" fmla="*/ 0 w 1007"/>
                <a:gd name="T75" fmla="*/ 1278 h 1684"/>
                <a:gd name="T76" fmla="*/ 301 w 1007"/>
                <a:gd name="T77" fmla="*/ 338 h 1684"/>
                <a:gd name="T78" fmla="*/ 301 w 1007"/>
                <a:gd name="T79" fmla="*/ 1270 h 1684"/>
                <a:gd name="T80" fmla="*/ 307 w 1007"/>
                <a:gd name="T81" fmla="*/ 1306 h 1684"/>
                <a:gd name="T82" fmla="*/ 318 w 1007"/>
                <a:gd name="T83" fmla="*/ 1337 h 1684"/>
                <a:gd name="T84" fmla="*/ 335 w 1007"/>
                <a:gd name="T85" fmla="*/ 1364 h 1684"/>
                <a:gd name="T86" fmla="*/ 359 w 1007"/>
                <a:gd name="T87" fmla="*/ 1386 h 1684"/>
                <a:gd name="T88" fmla="*/ 390 w 1007"/>
                <a:gd name="T89" fmla="*/ 1403 h 1684"/>
                <a:gd name="T90" fmla="*/ 429 w 1007"/>
                <a:gd name="T91" fmla="*/ 1414 h 1684"/>
                <a:gd name="T92" fmla="*/ 476 w 1007"/>
                <a:gd name="T93" fmla="*/ 1419 h 1684"/>
                <a:gd name="T94" fmla="*/ 530 w 1007"/>
                <a:gd name="T95" fmla="*/ 1419 h 1684"/>
                <a:gd name="T96" fmla="*/ 578 w 1007"/>
                <a:gd name="T97" fmla="*/ 1414 h 1684"/>
                <a:gd name="T98" fmla="*/ 617 w 1007"/>
                <a:gd name="T99" fmla="*/ 1403 h 1684"/>
                <a:gd name="T100" fmla="*/ 648 w 1007"/>
                <a:gd name="T101" fmla="*/ 1386 h 1684"/>
                <a:gd name="T102" fmla="*/ 673 w 1007"/>
                <a:gd name="T103" fmla="*/ 1364 h 1684"/>
                <a:gd name="T104" fmla="*/ 690 w 1007"/>
                <a:gd name="T105" fmla="*/ 1337 h 1684"/>
                <a:gd name="T106" fmla="*/ 700 w 1007"/>
                <a:gd name="T107" fmla="*/ 1306 h 1684"/>
                <a:gd name="T108" fmla="*/ 705 w 1007"/>
                <a:gd name="T109" fmla="*/ 1270 h 1684"/>
                <a:gd name="T110" fmla="*/ 707 w 1007"/>
                <a:gd name="T111" fmla="*/ 33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7" h="1684">
                  <a:moveTo>
                    <a:pt x="591" y="0"/>
                  </a:moveTo>
                  <a:lnTo>
                    <a:pt x="821" y="0"/>
                  </a:lnTo>
                  <a:lnTo>
                    <a:pt x="821" y="217"/>
                  </a:lnTo>
                  <a:lnTo>
                    <a:pt x="591" y="217"/>
                  </a:lnTo>
                  <a:lnTo>
                    <a:pt x="591" y="0"/>
                  </a:lnTo>
                  <a:close/>
                  <a:moveTo>
                    <a:pt x="187" y="0"/>
                  </a:moveTo>
                  <a:lnTo>
                    <a:pt x="415" y="0"/>
                  </a:lnTo>
                  <a:lnTo>
                    <a:pt x="415" y="217"/>
                  </a:lnTo>
                  <a:lnTo>
                    <a:pt x="187" y="217"/>
                  </a:lnTo>
                  <a:lnTo>
                    <a:pt x="187" y="0"/>
                  </a:lnTo>
                  <a:close/>
                  <a:moveTo>
                    <a:pt x="1007" y="338"/>
                  </a:moveTo>
                  <a:lnTo>
                    <a:pt x="1007" y="1278"/>
                  </a:lnTo>
                  <a:lnTo>
                    <a:pt x="1007" y="1297"/>
                  </a:lnTo>
                  <a:lnTo>
                    <a:pt x="1006" y="1316"/>
                  </a:lnTo>
                  <a:lnTo>
                    <a:pt x="1003" y="1335"/>
                  </a:lnTo>
                  <a:lnTo>
                    <a:pt x="1000" y="1353"/>
                  </a:lnTo>
                  <a:lnTo>
                    <a:pt x="997" y="1372"/>
                  </a:lnTo>
                  <a:lnTo>
                    <a:pt x="992" y="1390"/>
                  </a:lnTo>
                  <a:lnTo>
                    <a:pt x="988" y="1408"/>
                  </a:lnTo>
                  <a:lnTo>
                    <a:pt x="981" y="1426"/>
                  </a:lnTo>
                  <a:lnTo>
                    <a:pt x="974" y="1444"/>
                  </a:lnTo>
                  <a:lnTo>
                    <a:pt x="966" y="1462"/>
                  </a:lnTo>
                  <a:lnTo>
                    <a:pt x="957" y="1479"/>
                  </a:lnTo>
                  <a:lnTo>
                    <a:pt x="947" y="1496"/>
                  </a:lnTo>
                  <a:lnTo>
                    <a:pt x="936" y="1511"/>
                  </a:lnTo>
                  <a:lnTo>
                    <a:pt x="923" y="1527"/>
                  </a:lnTo>
                  <a:lnTo>
                    <a:pt x="911" y="1542"/>
                  </a:lnTo>
                  <a:lnTo>
                    <a:pt x="896" y="1557"/>
                  </a:lnTo>
                  <a:lnTo>
                    <a:pt x="881" y="1571"/>
                  </a:lnTo>
                  <a:lnTo>
                    <a:pt x="865" y="1584"/>
                  </a:lnTo>
                  <a:lnTo>
                    <a:pt x="848" y="1597"/>
                  </a:lnTo>
                  <a:lnTo>
                    <a:pt x="828" y="1609"/>
                  </a:lnTo>
                  <a:lnTo>
                    <a:pt x="808" y="1620"/>
                  </a:lnTo>
                  <a:lnTo>
                    <a:pt x="787" y="1630"/>
                  </a:lnTo>
                  <a:lnTo>
                    <a:pt x="765" y="1640"/>
                  </a:lnTo>
                  <a:lnTo>
                    <a:pt x="742" y="1649"/>
                  </a:lnTo>
                  <a:lnTo>
                    <a:pt x="717" y="1657"/>
                  </a:lnTo>
                  <a:lnTo>
                    <a:pt x="690" y="1664"/>
                  </a:lnTo>
                  <a:lnTo>
                    <a:pt x="663" y="1671"/>
                  </a:lnTo>
                  <a:lnTo>
                    <a:pt x="633" y="1675"/>
                  </a:lnTo>
                  <a:lnTo>
                    <a:pt x="603" y="1680"/>
                  </a:lnTo>
                  <a:lnTo>
                    <a:pt x="571" y="1682"/>
                  </a:lnTo>
                  <a:lnTo>
                    <a:pt x="538" y="1684"/>
                  </a:lnTo>
                  <a:lnTo>
                    <a:pt x="503" y="1684"/>
                  </a:lnTo>
                  <a:lnTo>
                    <a:pt x="469" y="1684"/>
                  </a:lnTo>
                  <a:lnTo>
                    <a:pt x="436" y="1682"/>
                  </a:lnTo>
                  <a:lnTo>
                    <a:pt x="404" y="1680"/>
                  </a:lnTo>
                  <a:lnTo>
                    <a:pt x="374" y="1675"/>
                  </a:lnTo>
                  <a:lnTo>
                    <a:pt x="345" y="1671"/>
                  </a:lnTo>
                  <a:lnTo>
                    <a:pt x="317" y="1664"/>
                  </a:lnTo>
                  <a:lnTo>
                    <a:pt x="291" y="1657"/>
                  </a:lnTo>
                  <a:lnTo>
                    <a:pt x="266" y="1649"/>
                  </a:lnTo>
                  <a:lnTo>
                    <a:pt x="243" y="1640"/>
                  </a:lnTo>
                  <a:lnTo>
                    <a:pt x="220" y="1630"/>
                  </a:lnTo>
                  <a:lnTo>
                    <a:pt x="199" y="1620"/>
                  </a:lnTo>
                  <a:lnTo>
                    <a:pt x="178" y="1609"/>
                  </a:lnTo>
                  <a:lnTo>
                    <a:pt x="160" y="1597"/>
                  </a:lnTo>
                  <a:lnTo>
                    <a:pt x="142" y="1584"/>
                  </a:lnTo>
                  <a:lnTo>
                    <a:pt x="126" y="1571"/>
                  </a:lnTo>
                  <a:lnTo>
                    <a:pt x="111" y="1557"/>
                  </a:lnTo>
                  <a:lnTo>
                    <a:pt x="97" y="1542"/>
                  </a:lnTo>
                  <a:lnTo>
                    <a:pt x="83" y="1527"/>
                  </a:lnTo>
                  <a:lnTo>
                    <a:pt x="71" y="1511"/>
                  </a:lnTo>
                  <a:lnTo>
                    <a:pt x="60" y="1496"/>
                  </a:lnTo>
                  <a:lnTo>
                    <a:pt x="51" y="1479"/>
                  </a:lnTo>
                  <a:lnTo>
                    <a:pt x="42" y="1462"/>
                  </a:lnTo>
                  <a:lnTo>
                    <a:pt x="33" y="1444"/>
                  </a:lnTo>
                  <a:lnTo>
                    <a:pt x="26" y="1426"/>
                  </a:lnTo>
                  <a:lnTo>
                    <a:pt x="20" y="1408"/>
                  </a:lnTo>
                  <a:lnTo>
                    <a:pt x="15" y="1390"/>
                  </a:lnTo>
                  <a:lnTo>
                    <a:pt x="10" y="1372"/>
                  </a:lnTo>
                  <a:lnTo>
                    <a:pt x="7" y="1353"/>
                  </a:lnTo>
                  <a:lnTo>
                    <a:pt x="3" y="1335"/>
                  </a:lnTo>
                  <a:lnTo>
                    <a:pt x="2" y="1316"/>
                  </a:lnTo>
                  <a:lnTo>
                    <a:pt x="1" y="1297"/>
                  </a:lnTo>
                  <a:lnTo>
                    <a:pt x="0" y="1278"/>
                  </a:lnTo>
                  <a:lnTo>
                    <a:pt x="0" y="338"/>
                  </a:lnTo>
                  <a:lnTo>
                    <a:pt x="301" y="338"/>
                  </a:lnTo>
                  <a:lnTo>
                    <a:pt x="301" y="1250"/>
                  </a:lnTo>
                  <a:lnTo>
                    <a:pt x="301" y="1270"/>
                  </a:lnTo>
                  <a:lnTo>
                    <a:pt x="304" y="1288"/>
                  </a:lnTo>
                  <a:lnTo>
                    <a:pt x="307" y="1306"/>
                  </a:lnTo>
                  <a:lnTo>
                    <a:pt x="311" y="1322"/>
                  </a:lnTo>
                  <a:lnTo>
                    <a:pt x="318" y="1337"/>
                  </a:lnTo>
                  <a:lnTo>
                    <a:pt x="326" y="1351"/>
                  </a:lnTo>
                  <a:lnTo>
                    <a:pt x="335" y="1364"/>
                  </a:lnTo>
                  <a:lnTo>
                    <a:pt x="346" y="1376"/>
                  </a:lnTo>
                  <a:lnTo>
                    <a:pt x="359" y="1386"/>
                  </a:lnTo>
                  <a:lnTo>
                    <a:pt x="374" y="1395"/>
                  </a:lnTo>
                  <a:lnTo>
                    <a:pt x="390" y="1403"/>
                  </a:lnTo>
                  <a:lnTo>
                    <a:pt x="409" y="1408"/>
                  </a:lnTo>
                  <a:lnTo>
                    <a:pt x="429" y="1414"/>
                  </a:lnTo>
                  <a:lnTo>
                    <a:pt x="451" y="1417"/>
                  </a:lnTo>
                  <a:lnTo>
                    <a:pt x="476" y="1419"/>
                  </a:lnTo>
                  <a:lnTo>
                    <a:pt x="503" y="1419"/>
                  </a:lnTo>
                  <a:lnTo>
                    <a:pt x="530" y="1419"/>
                  </a:lnTo>
                  <a:lnTo>
                    <a:pt x="555" y="1417"/>
                  </a:lnTo>
                  <a:lnTo>
                    <a:pt x="578" y="1414"/>
                  </a:lnTo>
                  <a:lnTo>
                    <a:pt x="598" y="1408"/>
                  </a:lnTo>
                  <a:lnTo>
                    <a:pt x="617" y="1403"/>
                  </a:lnTo>
                  <a:lnTo>
                    <a:pt x="633" y="1395"/>
                  </a:lnTo>
                  <a:lnTo>
                    <a:pt x="648" y="1386"/>
                  </a:lnTo>
                  <a:lnTo>
                    <a:pt x="661" y="1376"/>
                  </a:lnTo>
                  <a:lnTo>
                    <a:pt x="673" y="1364"/>
                  </a:lnTo>
                  <a:lnTo>
                    <a:pt x="682" y="1351"/>
                  </a:lnTo>
                  <a:lnTo>
                    <a:pt x="690" y="1337"/>
                  </a:lnTo>
                  <a:lnTo>
                    <a:pt x="695" y="1322"/>
                  </a:lnTo>
                  <a:lnTo>
                    <a:pt x="700" y="1306"/>
                  </a:lnTo>
                  <a:lnTo>
                    <a:pt x="703" y="1288"/>
                  </a:lnTo>
                  <a:lnTo>
                    <a:pt x="705" y="1270"/>
                  </a:lnTo>
                  <a:lnTo>
                    <a:pt x="707" y="1250"/>
                  </a:lnTo>
                  <a:lnTo>
                    <a:pt x="707" y="338"/>
                  </a:lnTo>
                  <a:lnTo>
                    <a:pt x="1007"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7" name="Freeform 129"/>
            <p:cNvSpPr>
              <a:spLocks noEditPoints="1"/>
            </p:cNvSpPr>
            <p:nvPr userDrawn="1"/>
          </p:nvSpPr>
          <p:spPr bwMode="auto">
            <a:xfrm>
              <a:off x="5040" y="1541"/>
              <a:ext cx="161" cy="190"/>
            </a:xfrm>
            <a:custGeom>
              <a:avLst/>
              <a:gdLst>
                <a:gd name="T0" fmla="*/ 699 w 1128"/>
                <a:gd name="T1" fmla="*/ 386 h 1327"/>
                <a:gd name="T2" fmla="*/ 695 w 1128"/>
                <a:gd name="T3" fmla="*/ 355 h 1327"/>
                <a:gd name="T4" fmla="*/ 687 w 1128"/>
                <a:gd name="T5" fmla="*/ 328 h 1327"/>
                <a:gd name="T6" fmla="*/ 673 w 1128"/>
                <a:gd name="T7" fmla="*/ 307 h 1327"/>
                <a:gd name="T8" fmla="*/ 655 w 1128"/>
                <a:gd name="T9" fmla="*/ 290 h 1327"/>
                <a:gd name="T10" fmla="*/ 631 w 1128"/>
                <a:gd name="T11" fmla="*/ 277 h 1327"/>
                <a:gd name="T12" fmla="*/ 599 w 1128"/>
                <a:gd name="T13" fmla="*/ 270 h 1327"/>
                <a:gd name="T14" fmla="*/ 562 w 1128"/>
                <a:gd name="T15" fmla="*/ 266 h 1327"/>
                <a:gd name="T16" fmla="*/ 301 w 1128"/>
                <a:gd name="T17" fmla="*/ 265 h 1327"/>
                <a:gd name="T18" fmla="*/ 539 w 1128"/>
                <a:gd name="T19" fmla="*/ 655 h 1327"/>
                <a:gd name="T20" fmla="*/ 583 w 1128"/>
                <a:gd name="T21" fmla="*/ 653 h 1327"/>
                <a:gd name="T22" fmla="*/ 618 w 1128"/>
                <a:gd name="T23" fmla="*/ 647 h 1327"/>
                <a:gd name="T24" fmla="*/ 646 w 1128"/>
                <a:gd name="T25" fmla="*/ 636 h 1327"/>
                <a:gd name="T26" fmla="*/ 668 w 1128"/>
                <a:gd name="T27" fmla="*/ 620 h 1327"/>
                <a:gd name="T28" fmla="*/ 682 w 1128"/>
                <a:gd name="T29" fmla="*/ 600 h 1327"/>
                <a:gd name="T30" fmla="*/ 693 w 1128"/>
                <a:gd name="T31" fmla="*/ 575 h 1327"/>
                <a:gd name="T32" fmla="*/ 698 w 1128"/>
                <a:gd name="T33" fmla="*/ 545 h 1327"/>
                <a:gd name="T34" fmla="*/ 699 w 1128"/>
                <a:gd name="T35" fmla="*/ 511 h 1327"/>
                <a:gd name="T36" fmla="*/ 477 w 1128"/>
                <a:gd name="T37" fmla="*/ 914 h 1327"/>
                <a:gd name="T38" fmla="*/ 301 w 1128"/>
                <a:gd name="T39" fmla="*/ 1327 h 1327"/>
                <a:gd name="T40" fmla="*/ 0 w 1128"/>
                <a:gd name="T41" fmla="*/ 0 h 1327"/>
                <a:gd name="T42" fmla="*/ 585 w 1128"/>
                <a:gd name="T43" fmla="*/ 0 h 1327"/>
                <a:gd name="T44" fmla="*/ 641 w 1128"/>
                <a:gd name="T45" fmla="*/ 4 h 1327"/>
                <a:gd name="T46" fmla="*/ 693 w 1128"/>
                <a:gd name="T47" fmla="*/ 9 h 1327"/>
                <a:gd name="T48" fmla="*/ 740 w 1128"/>
                <a:gd name="T49" fmla="*/ 18 h 1327"/>
                <a:gd name="T50" fmla="*/ 783 w 1128"/>
                <a:gd name="T51" fmla="*/ 31 h 1327"/>
                <a:gd name="T52" fmla="*/ 821 w 1128"/>
                <a:gd name="T53" fmla="*/ 45 h 1327"/>
                <a:gd name="T54" fmla="*/ 855 w 1128"/>
                <a:gd name="T55" fmla="*/ 63 h 1327"/>
                <a:gd name="T56" fmla="*/ 886 w 1128"/>
                <a:gd name="T57" fmla="*/ 83 h 1327"/>
                <a:gd name="T58" fmla="*/ 912 w 1128"/>
                <a:gd name="T59" fmla="*/ 107 h 1327"/>
                <a:gd name="T60" fmla="*/ 935 w 1128"/>
                <a:gd name="T61" fmla="*/ 134 h 1327"/>
                <a:gd name="T62" fmla="*/ 954 w 1128"/>
                <a:gd name="T63" fmla="*/ 163 h 1327"/>
                <a:gd name="T64" fmla="*/ 969 w 1128"/>
                <a:gd name="T65" fmla="*/ 195 h 1327"/>
                <a:gd name="T66" fmla="*/ 982 w 1128"/>
                <a:gd name="T67" fmla="*/ 231 h 1327"/>
                <a:gd name="T68" fmla="*/ 991 w 1128"/>
                <a:gd name="T69" fmla="*/ 270 h 1327"/>
                <a:gd name="T70" fmla="*/ 996 w 1128"/>
                <a:gd name="T71" fmla="*/ 310 h 1327"/>
                <a:gd name="T72" fmla="*/ 1000 w 1128"/>
                <a:gd name="T73" fmla="*/ 354 h 1327"/>
                <a:gd name="T74" fmla="*/ 1000 w 1128"/>
                <a:gd name="T75" fmla="*/ 540 h 1327"/>
                <a:gd name="T76" fmla="*/ 997 w 1128"/>
                <a:gd name="T77" fmla="*/ 599 h 1327"/>
                <a:gd name="T78" fmla="*/ 988 w 1128"/>
                <a:gd name="T79" fmla="*/ 654 h 1327"/>
                <a:gd name="T80" fmla="*/ 974 w 1128"/>
                <a:gd name="T81" fmla="*/ 703 h 1327"/>
                <a:gd name="T82" fmla="*/ 953 w 1128"/>
                <a:gd name="T83" fmla="*/ 747 h 1327"/>
                <a:gd name="T84" fmla="*/ 926 w 1128"/>
                <a:gd name="T85" fmla="*/ 786 h 1327"/>
                <a:gd name="T86" fmla="*/ 892 w 1128"/>
                <a:gd name="T87" fmla="*/ 820 h 1327"/>
                <a:gd name="T88" fmla="*/ 853 w 1128"/>
                <a:gd name="T89" fmla="*/ 849 h 1327"/>
                <a:gd name="T90" fmla="*/ 805 w 1128"/>
                <a:gd name="T91" fmla="*/ 873 h 1327"/>
                <a:gd name="T92" fmla="*/ 772 w 1128"/>
                <a:gd name="T93"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8" h="1327">
                  <a:moveTo>
                    <a:pt x="699" y="404"/>
                  </a:moveTo>
                  <a:lnTo>
                    <a:pt x="699" y="386"/>
                  </a:lnTo>
                  <a:lnTo>
                    <a:pt x="698" y="370"/>
                  </a:lnTo>
                  <a:lnTo>
                    <a:pt x="695" y="355"/>
                  </a:lnTo>
                  <a:lnTo>
                    <a:pt x="691" y="341"/>
                  </a:lnTo>
                  <a:lnTo>
                    <a:pt x="687" y="328"/>
                  </a:lnTo>
                  <a:lnTo>
                    <a:pt x="681" y="317"/>
                  </a:lnTo>
                  <a:lnTo>
                    <a:pt x="673" y="307"/>
                  </a:lnTo>
                  <a:lnTo>
                    <a:pt x="666" y="298"/>
                  </a:lnTo>
                  <a:lnTo>
                    <a:pt x="655" y="290"/>
                  </a:lnTo>
                  <a:lnTo>
                    <a:pt x="644" y="283"/>
                  </a:lnTo>
                  <a:lnTo>
                    <a:pt x="631" y="277"/>
                  </a:lnTo>
                  <a:lnTo>
                    <a:pt x="616" y="273"/>
                  </a:lnTo>
                  <a:lnTo>
                    <a:pt x="599" y="270"/>
                  </a:lnTo>
                  <a:lnTo>
                    <a:pt x="581" y="267"/>
                  </a:lnTo>
                  <a:lnTo>
                    <a:pt x="562" y="266"/>
                  </a:lnTo>
                  <a:lnTo>
                    <a:pt x="539" y="265"/>
                  </a:lnTo>
                  <a:lnTo>
                    <a:pt x="301" y="265"/>
                  </a:lnTo>
                  <a:lnTo>
                    <a:pt x="301" y="655"/>
                  </a:lnTo>
                  <a:lnTo>
                    <a:pt x="539" y="655"/>
                  </a:lnTo>
                  <a:lnTo>
                    <a:pt x="562" y="655"/>
                  </a:lnTo>
                  <a:lnTo>
                    <a:pt x="583" y="653"/>
                  </a:lnTo>
                  <a:lnTo>
                    <a:pt x="601" y="651"/>
                  </a:lnTo>
                  <a:lnTo>
                    <a:pt x="618" y="647"/>
                  </a:lnTo>
                  <a:lnTo>
                    <a:pt x="633" y="642"/>
                  </a:lnTo>
                  <a:lnTo>
                    <a:pt x="646" y="636"/>
                  </a:lnTo>
                  <a:lnTo>
                    <a:pt x="658" y="628"/>
                  </a:lnTo>
                  <a:lnTo>
                    <a:pt x="668" y="620"/>
                  </a:lnTo>
                  <a:lnTo>
                    <a:pt x="676" y="610"/>
                  </a:lnTo>
                  <a:lnTo>
                    <a:pt x="682" y="600"/>
                  </a:lnTo>
                  <a:lnTo>
                    <a:pt x="688" y="588"/>
                  </a:lnTo>
                  <a:lnTo>
                    <a:pt x="693" y="575"/>
                  </a:lnTo>
                  <a:lnTo>
                    <a:pt x="696" y="561"/>
                  </a:lnTo>
                  <a:lnTo>
                    <a:pt x="698" y="545"/>
                  </a:lnTo>
                  <a:lnTo>
                    <a:pt x="699" y="529"/>
                  </a:lnTo>
                  <a:lnTo>
                    <a:pt x="699" y="511"/>
                  </a:lnTo>
                  <a:lnTo>
                    <a:pt x="699" y="404"/>
                  </a:lnTo>
                  <a:close/>
                  <a:moveTo>
                    <a:pt x="477" y="914"/>
                  </a:moveTo>
                  <a:lnTo>
                    <a:pt x="301" y="914"/>
                  </a:lnTo>
                  <a:lnTo>
                    <a:pt x="301" y="1327"/>
                  </a:lnTo>
                  <a:lnTo>
                    <a:pt x="0" y="1327"/>
                  </a:lnTo>
                  <a:lnTo>
                    <a:pt x="0" y="0"/>
                  </a:lnTo>
                  <a:lnTo>
                    <a:pt x="555" y="0"/>
                  </a:lnTo>
                  <a:lnTo>
                    <a:pt x="585" y="0"/>
                  </a:lnTo>
                  <a:lnTo>
                    <a:pt x="614" y="2"/>
                  </a:lnTo>
                  <a:lnTo>
                    <a:pt x="641" y="4"/>
                  </a:lnTo>
                  <a:lnTo>
                    <a:pt x="668" y="6"/>
                  </a:lnTo>
                  <a:lnTo>
                    <a:pt x="693" y="9"/>
                  </a:lnTo>
                  <a:lnTo>
                    <a:pt x="716" y="14"/>
                  </a:lnTo>
                  <a:lnTo>
                    <a:pt x="740" y="18"/>
                  </a:lnTo>
                  <a:lnTo>
                    <a:pt x="761" y="24"/>
                  </a:lnTo>
                  <a:lnTo>
                    <a:pt x="783" y="31"/>
                  </a:lnTo>
                  <a:lnTo>
                    <a:pt x="802" y="37"/>
                  </a:lnTo>
                  <a:lnTo>
                    <a:pt x="821" y="45"/>
                  </a:lnTo>
                  <a:lnTo>
                    <a:pt x="838" y="54"/>
                  </a:lnTo>
                  <a:lnTo>
                    <a:pt x="855" y="63"/>
                  </a:lnTo>
                  <a:lnTo>
                    <a:pt x="871" y="73"/>
                  </a:lnTo>
                  <a:lnTo>
                    <a:pt x="886" y="83"/>
                  </a:lnTo>
                  <a:lnTo>
                    <a:pt x="899" y="96"/>
                  </a:lnTo>
                  <a:lnTo>
                    <a:pt x="912" y="107"/>
                  </a:lnTo>
                  <a:lnTo>
                    <a:pt x="924" y="120"/>
                  </a:lnTo>
                  <a:lnTo>
                    <a:pt x="935" y="134"/>
                  </a:lnTo>
                  <a:lnTo>
                    <a:pt x="945" y="148"/>
                  </a:lnTo>
                  <a:lnTo>
                    <a:pt x="954" y="163"/>
                  </a:lnTo>
                  <a:lnTo>
                    <a:pt x="962" y="179"/>
                  </a:lnTo>
                  <a:lnTo>
                    <a:pt x="969" y="195"/>
                  </a:lnTo>
                  <a:lnTo>
                    <a:pt x="976" y="213"/>
                  </a:lnTo>
                  <a:lnTo>
                    <a:pt x="982" y="231"/>
                  </a:lnTo>
                  <a:lnTo>
                    <a:pt x="987" y="249"/>
                  </a:lnTo>
                  <a:lnTo>
                    <a:pt x="991" y="270"/>
                  </a:lnTo>
                  <a:lnTo>
                    <a:pt x="994" y="289"/>
                  </a:lnTo>
                  <a:lnTo>
                    <a:pt x="996" y="310"/>
                  </a:lnTo>
                  <a:lnTo>
                    <a:pt x="999" y="331"/>
                  </a:lnTo>
                  <a:lnTo>
                    <a:pt x="1000" y="354"/>
                  </a:lnTo>
                  <a:lnTo>
                    <a:pt x="1000" y="377"/>
                  </a:lnTo>
                  <a:lnTo>
                    <a:pt x="1000" y="540"/>
                  </a:lnTo>
                  <a:lnTo>
                    <a:pt x="1000" y="570"/>
                  </a:lnTo>
                  <a:lnTo>
                    <a:pt x="997" y="599"/>
                  </a:lnTo>
                  <a:lnTo>
                    <a:pt x="994" y="627"/>
                  </a:lnTo>
                  <a:lnTo>
                    <a:pt x="988" y="654"/>
                  </a:lnTo>
                  <a:lnTo>
                    <a:pt x="982" y="679"/>
                  </a:lnTo>
                  <a:lnTo>
                    <a:pt x="974" y="703"/>
                  </a:lnTo>
                  <a:lnTo>
                    <a:pt x="965" y="726"/>
                  </a:lnTo>
                  <a:lnTo>
                    <a:pt x="953" y="747"/>
                  </a:lnTo>
                  <a:lnTo>
                    <a:pt x="941" y="767"/>
                  </a:lnTo>
                  <a:lnTo>
                    <a:pt x="926" y="786"/>
                  </a:lnTo>
                  <a:lnTo>
                    <a:pt x="910" y="804"/>
                  </a:lnTo>
                  <a:lnTo>
                    <a:pt x="892" y="820"/>
                  </a:lnTo>
                  <a:lnTo>
                    <a:pt x="873" y="836"/>
                  </a:lnTo>
                  <a:lnTo>
                    <a:pt x="853" y="849"/>
                  </a:lnTo>
                  <a:lnTo>
                    <a:pt x="830" y="862"/>
                  </a:lnTo>
                  <a:lnTo>
                    <a:pt x="805" y="873"/>
                  </a:lnTo>
                  <a:lnTo>
                    <a:pt x="1128" y="1327"/>
                  </a:lnTo>
                  <a:lnTo>
                    <a:pt x="772" y="1327"/>
                  </a:lnTo>
                  <a:lnTo>
                    <a:pt x="477" y="9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8" name="Freeform 130"/>
            <p:cNvSpPr>
              <a:spLocks noEditPoints="1"/>
            </p:cNvSpPr>
            <p:nvPr userDrawn="1"/>
          </p:nvSpPr>
          <p:spPr bwMode="auto">
            <a:xfrm>
              <a:off x="5213" y="1541"/>
              <a:ext cx="152" cy="190"/>
            </a:xfrm>
            <a:custGeom>
              <a:avLst/>
              <a:gdLst>
                <a:gd name="T0" fmla="*/ 340 w 1067"/>
                <a:gd name="T1" fmla="*/ 650 h 1327"/>
                <a:gd name="T2" fmla="*/ 700 w 1067"/>
                <a:gd name="T3" fmla="*/ 0 h 1327"/>
                <a:gd name="T4" fmla="*/ 1039 w 1067"/>
                <a:gd name="T5" fmla="*/ 0 h 1327"/>
                <a:gd name="T6" fmla="*/ 664 w 1067"/>
                <a:gd name="T7" fmla="*/ 650 h 1327"/>
                <a:gd name="T8" fmla="*/ 1067 w 1067"/>
                <a:gd name="T9" fmla="*/ 1327 h 1327"/>
                <a:gd name="T10" fmla="*/ 728 w 1067"/>
                <a:gd name="T11" fmla="*/ 1327 h 1327"/>
                <a:gd name="T12" fmla="*/ 340 w 1067"/>
                <a:gd name="T13" fmla="*/ 650 h 1327"/>
                <a:gd name="T14" fmla="*/ 0 w 1067"/>
                <a:gd name="T15" fmla="*/ 0 h 1327"/>
                <a:gd name="T16" fmla="*/ 302 w 1067"/>
                <a:gd name="T17" fmla="*/ 0 h 1327"/>
                <a:gd name="T18" fmla="*/ 302 w 1067"/>
                <a:gd name="T19" fmla="*/ 1326 h 1327"/>
                <a:gd name="T20" fmla="*/ 0 w 1067"/>
                <a:gd name="T21" fmla="*/ 1326 h 1327"/>
                <a:gd name="T22" fmla="*/ 0 w 1067"/>
                <a:gd name="T23" fmla="*/ 0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7" h="1327">
                  <a:moveTo>
                    <a:pt x="340" y="650"/>
                  </a:moveTo>
                  <a:lnTo>
                    <a:pt x="700" y="0"/>
                  </a:lnTo>
                  <a:lnTo>
                    <a:pt x="1039" y="0"/>
                  </a:lnTo>
                  <a:lnTo>
                    <a:pt x="664" y="650"/>
                  </a:lnTo>
                  <a:lnTo>
                    <a:pt x="1067" y="1327"/>
                  </a:lnTo>
                  <a:lnTo>
                    <a:pt x="728" y="1327"/>
                  </a:lnTo>
                  <a:lnTo>
                    <a:pt x="340" y="650"/>
                  </a:lnTo>
                  <a:close/>
                  <a:moveTo>
                    <a:pt x="0" y="0"/>
                  </a:moveTo>
                  <a:lnTo>
                    <a:pt x="302" y="0"/>
                  </a:lnTo>
                  <a:lnTo>
                    <a:pt x="302" y="1326"/>
                  </a:lnTo>
                  <a:lnTo>
                    <a:pt x="0" y="132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9" name="Rectangle 131"/>
            <p:cNvSpPr>
              <a:spLocks noChangeArrowheads="1"/>
            </p:cNvSpPr>
            <p:nvPr userDrawn="1"/>
          </p:nvSpPr>
          <p:spPr bwMode="auto">
            <a:xfrm>
              <a:off x="36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0" name="Freeform 132"/>
            <p:cNvSpPr>
              <a:spLocks/>
            </p:cNvSpPr>
            <p:nvPr userDrawn="1"/>
          </p:nvSpPr>
          <p:spPr bwMode="auto">
            <a:xfrm>
              <a:off x="3732" y="1788"/>
              <a:ext cx="70" cy="86"/>
            </a:xfrm>
            <a:custGeom>
              <a:avLst/>
              <a:gdLst>
                <a:gd name="T0" fmla="*/ 130 w 494"/>
                <a:gd name="T1" fmla="*/ 205 h 599"/>
                <a:gd name="T2" fmla="*/ 130 w 494"/>
                <a:gd name="T3" fmla="*/ 599 h 599"/>
                <a:gd name="T4" fmla="*/ 0 w 494"/>
                <a:gd name="T5" fmla="*/ 599 h 599"/>
                <a:gd name="T6" fmla="*/ 0 w 494"/>
                <a:gd name="T7" fmla="*/ 0 h 599"/>
                <a:gd name="T8" fmla="*/ 167 w 494"/>
                <a:gd name="T9" fmla="*/ 0 h 599"/>
                <a:gd name="T10" fmla="*/ 366 w 494"/>
                <a:gd name="T11" fmla="*/ 413 h 599"/>
                <a:gd name="T12" fmla="*/ 366 w 494"/>
                <a:gd name="T13" fmla="*/ 0 h 599"/>
                <a:gd name="T14" fmla="*/ 494 w 494"/>
                <a:gd name="T15" fmla="*/ 0 h 599"/>
                <a:gd name="T16" fmla="*/ 494 w 494"/>
                <a:gd name="T17" fmla="*/ 599 h 599"/>
                <a:gd name="T18" fmla="*/ 327 w 494"/>
                <a:gd name="T19" fmla="*/ 599 h 599"/>
                <a:gd name="T20" fmla="*/ 130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30" y="205"/>
                  </a:moveTo>
                  <a:lnTo>
                    <a:pt x="130" y="599"/>
                  </a:lnTo>
                  <a:lnTo>
                    <a:pt x="0" y="599"/>
                  </a:lnTo>
                  <a:lnTo>
                    <a:pt x="0" y="0"/>
                  </a:lnTo>
                  <a:lnTo>
                    <a:pt x="167" y="0"/>
                  </a:lnTo>
                  <a:lnTo>
                    <a:pt x="366" y="413"/>
                  </a:lnTo>
                  <a:lnTo>
                    <a:pt x="366" y="0"/>
                  </a:lnTo>
                  <a:lnTo>
                    <a:pt x="494" y="0"/>
                  </a:lnTo>
                  <a:lnTo>
                    <a:pt x="494" y="599"/>
                  </a:lnTo>
                  <a:lnTo>
                    <a:pt x="327"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1" name="Freeform 133"/>
            <p:cNvSpPr>
              <a:spLocks/>
            </p:cNvSpPr>
            <p:nvPr userDrawn="1"/>
          </p:nvSpPr>
          <p:spPr bwMode="auto">
            <a:xfrm>
              <a:off x="3819" y="1788"/>
              <a:ext cx="55" cy="86"/>
            </a:xfrm>
            <a:custGeom>
              <a:avLst/>
              <a:gdLst>
                <a:gd name="T0" fmla="*/ 0 w 382"/>
                <a:gd name="T1" fmla="*/ 599 h 599"/>
                <a:gd name="T2" fmla="*/ 0 w 382"/>
                <a:gd name="T3" fmla="*/ 0 h 599"/>
                <a:gd name="T4" fmla="*/ 382 w 382"/>
                <a:gd name="T5" fmla="*/ 0 h 599"/>
                <a:gd name="T6" fmla="*/ 382 w 382"/>
                <a:gd name="T7" fmla="*/ 120 h 599"/>
                <a:gd name="T8" fmla="*/ 135 w 382"/>
                <a:gd name="T9" fmla="*/ 120 h 599"/>
                <a:gd name="T10" fmla="*/ 135 w 382"/>
                <a:gd name="T11" fmla="*/ 248 h 599"/>
                <a:gd name="T12" fmla="*/ 363 w 382"/>
                <a:gd name="T13" fmla="*/ 248 h 599"/>
                <a:gd name="T14" fmla="*/ 363 w 382"/>
                <a:gd name="T15" fmla="*/ 367 h 599"/>
                <a:gd name="T16" fmla="*/ 135 w 382"/>
                <a:gd name="T17" fmla="*/ 367 h 599"/>
                <a:gd name="T18" fmla="*/ 135 w 382"/>
                <a:gd name="T19" fmla="*/ 599 h 599"/>
                <a:gd name="T20" fmla="*/ 0 w 382"/>
                <a:gd name="T2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2" h="599">
                  <a:moveTo>
                    <a:pt x="0" y="599"/>
                  </a:moveTo>
                  <a:lnTo>
                    <a:pt x="0" y="0"/>
                  </a:lnTo>
                  <a:lnTo>
                    <a:pt x="382" y="0"/>
                  </a:lnTo>
                  <a:lnTo>
                    <a:pt x="382" y="120"/>
                  </a:lnTo>
                  <a:lnTo>
                    <a:pt x="135" y="120"/>
                  </a:lnTo>
                  <a:lnTo>
                    <a:pt x="135" y="248"/>
                  </a:lnTo>
                  <a:lnTo>
                    <a:pt x="363" y="248"/>
                  </a:lnTo>
                  <a:lnTo>
                    <a:pt x="363" y="367"/>
                  </a:lnTo>
                  <a:lnTo>
                    <a:pt x="135" y="367"/>
                  </a:lnTo>
                  <a:lnTo>
                    <a:pt x="13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2" name="Freeform 134"/>
            <p:cNvSpPr>
              <a:spLocks noEditPoints="1"/>
            </p:cNvSpPr>
            <p:nvPr userDrawn="1"/>
          </p:nvSpPr>
          <p:spPr bwMode="auto">
            <a:xfrm>
              <a:off x="3884" y="1787"/>
              <a:ext cx="66" cy="88"/>
            </a:xfrm>
            <a:custGeom>
              <a:avLst/>
              <a:gdLst>
                <a:gd name="T0" fmla="*/ 330 w 467"/>
                <a:gd name="T1" fmla="*/ 179 h 617"/>
                <a:gd name="T2" fmla="*/ 322 w 467"/>
                <a:gd name="T3" fmla="*/ 157 h 617"/>
                <a:gd name="T4" fmla="*/ 307 w 467"/>
                <a:gd name="T5" fmla="*/ 140 h 617"/>
                <a:gd name="T6" fmla="*/ 286 w 467"/>
                <a:gd name="T7" fmla="*/ 128 h 617"/>
                <a:gd name="T8" fmla="*/ 258 w 467"/>
                <a:gd name="T9" fmla="*/ 121 h 617"/>
                <a:gd name="T10" fmla="*/ 221 w 467"/>
                <a:gd name="T11" fmla="*/ 120 h 617"/>
                <a:gd name="T12" fmla="*/ 190 w 467"/>
                <a:gd name="T13" fmla="*/ 126 h 617"/>
                <a:gd name="T14" fmla="*/ 165 w 467"/>
                <a:gd name="T15" fmla="*/ 136 h 617"/>
                <a:gd name="T16" fmla="*/ 149 w 467"/>
                <a:gd name="T17" fmla="*/ 152 h 617"/>
                <a:gd name="T18" fmla="*/ 139 w 467"/>
                <a:gd name="T19" fmla="*/ 172 h 617"/>
                <a:gd name="T20" fmla="*/ 136 w 467"/>
                <a:gd name="T21" fmla="*/ 195 h 617"/>
                <a:gd name="T22" fmla="*/ 137 w 467"/>
                <a:gd name="T23" fmla="*/ 439 h 617"/>
                <a:gd name="T24" fmla="*/ 145 w 467"/>
                <a:gd name="T25" fmla="*/ 460 h 617"/>
                <a:gd name="T26" fmla="*/ 159 w 467"/>
                <a:gd name="T27" fmla="*/ 478 h 617"/>
                <a:gd name="T28" fmla="*/ 181 w 467"/>
                <a:gd name="T29" fmla="*/ 489 h 617"/>
                <a:gd name="T30" fmla="*/ 210 w 467"/>
                <a:gd name="T31" fmla="*/ 496 h 617"/>
                <a:gd name="T32" fmla="*/ 245 w 467"/>
                <a:gd name="T33" fmla="*/ 497 h 617"/>
                <a:gd name="T34" fmla="*/ 278 w 467"/>
                <a:gd name="T35" fmla="*/ 493 h 617"/>
                <a:gd name="T36" fmla="*/ 302 w 467"/>
                <a:gd name="T37" fmla="*/ 482 h 617"/>
                <a:gd name="T38" fmla="*/ 318 w 467"/>
                <a:gd name="T39" fmla="*/ 467 h 617"/>
                <a:gd name="T40" fmla="*/ 328 w 467"/>
                <a:gd name="T41" fmla="*/ 447 h 617"/>
                <a:gd name="T42" fmla="*/ 331 w 467"/>
                <a:gd name="T43" fmla="*/ 422 h 617"/>
                <a:gd name="T44" fmla="*/ 466 w 467"/>
                <a:gd name="T45" fmla="*/ 451 h 617"/>
                <a:gd name="T46" fmla="*/ 454 w 467"/>
                <a:gd name="T47" fmla="*/ 500 h 617"/>
                <a:gd name="T48" fmla="*/ 427 w 467"/>
                <a:gd name="T49" fmla="*/ 546 h 617"/>
                <a:gd name="T50" fmla="*/ 382 w 467"/>
                <a:gd name="T51" fmla="*/ 583 h 617"/>
                <a:gd name="T52" fmla="*/ 352 w 467"/>
                <a:gd name="T53" fmla="*/ 598 h 617"/>
                <a:gd name="T54" fmla="*/ 318 w 467"/>
                <a:gd name="T55" fmla="*/ 608 h 617"/>
                <a:gd name="T56" fmla="*/ 264 w 467"/>
                <a:gd name="T57" fmla="*/ 616 h 617"/>
                <a:gd name="T58" fmla="*/ 174 w 467"/>
                <a:gd name="T59" fmla="*/ 614 h 617"/>
                <a:gd name="T60" fmla="*/ 137 w 467"/>
                <a:gd name="T61" fmla="*/ 605 h 617"/>
                <a:gd name="T62" fmla="*/ 104 w 467"/>
                <a:gd name="T63" fmla="*/ 593 h 617"/>
                <a:gd name="T64" fmla="*/ 68 w 467"/>
                <a:gd name="T65" fmla="*/ 572 h 617"/>
                <a:gd name="T66" fmla="*/ 28 w 467"/>
                <a:gd name="T67" fmla="*/ 532 h 617"/>
                <a:gd name="T68" fmla="*/ 7 w 467"/>
                <a:gd name="T69" fmla="*/ 485 h 617"/>
                <a:gd name="T70" fmla="*/ 0 w 467"/>
                <a:gd name="T71" fmla="*/ 434 h 617"/>
                <a:gd name="T72" fmla="*/ 4 w 467"/>
                <a:gd name="T73" fmla="*/ 151 h 617"/>
                <a:gd name="T74" fmla="*/ 19 w 467"/>
                <a:gd name="T75" fmla="*/ 101 h 617"/>
                <a:gd name="T76" fmla="*/ 53 w 467"/>
                <a:gd name="T77" fmla="*/ 59 h 617"/>
                <a:gd name="T78" fmla="*/ 94 w 467"/>
                <a:gd name="T79" fmla="*/ 29 h 617"/>
                <a:gd name="T80" fmla="*/ 125 w 467"/>
                <a:gd name="T81" fmla="*/ 16 h 617"/>
                <a:gd name="T82" fmla="*/ 162 w 467"/>
                <a:gd name="T83" fmla="*/ 7 h 617"/>
                <a:gd name="T84" fmla="*/ 234 w 467"/>
                <a:gd name="T85" fmla="*/ 0 h 617"/>
                <a:gd name="T86" fmla="*/ 305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1" y="195"/>
                  </a:moveTo>
                  <a:lnTo>
                    <a:pt x="331" y="188"/>
                  </a:lnTo>
                  <a:lnTo>
                    <a:pt x="330" y="179"/>
                  </a:lnTo>
                  <a:lnTo>
                    <a:pt x="328" y="172"/>
                  </a:lnTo>
                  <a:lnTo>
                    <a:pt x="325" y="164"/>
                  </a:lnTo>
                  <a:lnTo>
                    <a:pt x="322" y="157"/>
                  </a:lnTo>
                  <a:lnTo>
                    <a:pt x="318" y="152"/>
                  </a:lnTo>
                  <a:lnTo>
                    <a:pt x="313" y="146"/>
                  </a:lnTo>
                  <a:lnTo>
                    <a:pt x="307" y="140"/>
                  </a:lnTo>
                  <a:lnTo>
                    <a:pt x="302" y="136"/>
                  </a:lnTo>
                  <a:lnTo>
                    <a:pt x="294" y="131"/>
                  </a:lnTo>
                  <a:lnTo>
                    <a:pt x="286" y="128"/>
                  </a:lnTo>
                  <a:lnTo>
                    <a:pt x="278" y="126"/>
                  </a:lnTo>
                  <a:lnTo>
                    <a:pt x="268" y="124"/>
                  </a:lnTo>
                  <a:lnTo>
                    <a:pt x="258" y="121"/>
                  </a:lnTo>
                  <a:lnTo>
                    <a:pt x="245" y="120"/>
                  </a:lnTo>
                  <a:lnTo>
                    <a:pt x="234" y="120"/>
                  </a:lnTo>
                  <a:lnTo>
                    <a:pt x="221" y="120"/>
                  </a:lnTo>
                  <a:lnTo>
                    <a:pt x="210" y="121"/>
                  </a:lnTo>
                  <a:lnTo>
                    <a:pt x="199" y="124"/>
                  </a:lnTo>
                  <a:lnTo>
                    <a:pt x="190" y="126"/>
                  </a:lnTo>
                  <a:lnTo>
                    <a:pt x="181" y="128"/>
                  </a:lnTo>
                  <a:lnTo>
                    <a:pt x="173" y="131"/>
                  </a:lnTo>
                  <a:lnTo>
                    <a:pt x="165" y="136"/>
                  </a:lnTo>
                  <a:lnTo>
                    <a:pt x="159" y="140"/>
                  </a:lnTo>
                  <a:lnTo>
                    <a:pt x="154" y="146"/>
                  </a:lnTo>
                  <a:lnTo>
                    <a:pt x="149" y="152"/>
                  </a:lnTo>
                  <a:lnTo>
                    <a:pt x="145" y="157"/>
                  </a:lnTo>
                  <a:lnTo>
                    <a:pt x="141" y="164"/>
                  </a:lnTo>
                  <a:lnTo>
                    <a:pt x="139" y="172"/>
                  </a:lnTo>
                  <a:lnTo>
                    <a:pt x="137" y="179"/>
                  </a:lnTo>
                  <a:lnTo>
                    <a:pt x="136" y="188"/>
                  </a:lnTo>
                  <a:lnTo>
                    <a:pt x="136" y="195"/>
                  </a:lnTo>
                  <a:lnTo>
                    <a:pt x="136" y="422"/>
                  </a:lnTo>
                  <a:lnTo>
                    <a:pt x="136" y="431"/>
                  </a:lnTo>
                  <a:lnTo>
                    <a:pt x="137" y="439"/>
                  </a:lnTo>
                  <a:lnTo>
                    <a:pt x="139" y="447"/>
                  </a:lnTo>
                  <a:lnTo>
                    <a:pt x="141" y="453"/>
                  </a:lnTo>
                  <a:lnTo>
                    <a:pt x="145" y="460"/>
                  </a:lnTo>
                  <a:lnTo>
                    <a:pt x="149" y="467"/>
                  </a:lnTo>
                  <a:lnTo>
                    <a:pt x="154" y="472"/>
                  </a:lnTo>
                  <a:lnTo>
                    <a:pt x="159" y="478"/>
                  </a:lnTo>
                  <a:lnTo>
                    <a:pt x="165" y="482"/>
                  </a:lnTo>
                  <a:lnTo>
                    <a:pt x="173" y="486"/>
                  </a:lnTo>
                  <a:lnTo>
                    <a:pt x="181" y="489"/>
                  </a:lnTo>
                  <a:lnTo>
                    <a:pt x="190" y="493"/>
                  </a:lnTo>
                  <a:lnTo>
                    <a:pt x="199" y="495"/>
                  </a:lnTo>
                  <a:lnTo>
                    <a:pt x="210" y="496"/>
                  </a:lnTo>
                  <a:lnTo>
                    <a:pt x="221" y="497"/>
                  </a:lnTo>
                  <a:lnTo>
                    <a:pt x="234" y="498"/>
                  </a:lnTo>
                  <a:lnTo>
                    <a:pt x="245" y="497"/>
                  </a:lnTo>
                  <a:lnTo>
                    <a:pt x="258" y="496"/>
                  </a:lnTo>
                  <a:lnTo>
                    <a:pt x="268" y="495"/>
                  </a:lnTo>
                  <a:lnTo>
                    <a:pt x="278" y="493"/>
                  </a:lnTo>
                  <a:lnTo>
                    <a:pt x="286" y="489"/>
                  </a:lnTo>
                  <a:lnTo>
                    <a:pt x="294" y="486"/>
                  </a:lnTo>
                  <a:lnTo>
                    <a:pt x="302" y="482"/>
                  </a:lnTo>
                  <a:lnTo>
                    <a:pt x="307" y="478"/>
                  </a:lnTo>
                  <a:lnTo>
                    <a:pt x="313" y="472"/>
                  </a:lnTo>
                  <a:lnTo>
                    <a:pt x="318" y="467"/>
                  </a:lnTo>
                  <a:lnTo>
                    <a:pt x="322" y="460"/>
                  </a:lnTo>
                  <a:lnTo>
                    <a:pt x="325" y="453"/>
                  </a:lnTo>
                  <a:lnTo>
                    <a:pt x="328" y="447"/>
                  </a:lnTo>
                  <a:lnTo>
                    <a:pt x="330" y="439"/>
                  </a:lnTo>
                  <a:lnTo>
                    <a:pt x="331" y="431"/>
                  </a:lnTo>
                  <a:lnTo>
                    <a:pt x="331" y="422"/>
                  </a:lnTo>
                  <a:lnTo>
                    <a:pt x="331" y="195"/>
                  </a:lnTo>
                  <a:close/>
                  <a:moveTo>
                    <a:pt x="467" y="434"/>
                  </a:moveTo>
                  <a:lnTo>
                    <a:pt x="466" y="451"/>
                  </a:lnTo>
                  <a:lnTo>
                    <a:pt x="464" y="468"/>
                  </a:lnTo>
                  <a:lnTo>
                    <a:pt x="460" y="485"/>
                  </a:lnTo>
                  <a:lnTo>
                    <a:pt x="454" y="500"/>
                  </a:lnTo>
                  <a:lnTo>
                    <a:pt x="447" y="517"/>
                  </a:lnTo>
                  <a:lnTo>
                    <a:pt x="438" y="532"/>
                  </a:lnTo>
                  <a:lnTo>
                    <a:pt x="427" y="546"/>
                  </a:lnTo>
                  <a:lnTo>
                    <a:pt x="414" y="560"/>
                  </a:lnTo>
                  <a:lnTo>
                    <a:pt x="399" y="572"/>
                  </a:lnTo>
                  <a:lnTo>
                    <a:pt x="382" y="583"/>
                  </a:lnTo>
                  <a:lnTo>
                    <a:pt x="373" y="588"/>
                  </a:lnTo>
                  <a:lnTo>
                    <a:pt x="363" y="593"/>
                  </a:lnTo>
                  <a:lnTo>
                    <a:pt x="352" y="598"/>
                  </a:lnTo>
                  <a:lnTo>
                    <a:pt x="342" y="601"/>
                  </a:lnTo>
                  <a:lnTo>
                    <a:pt x="330" y="605"/>
                  </a:lnTo>
                  <a:lnTo>
                    <a:pt x="318" y="608"/>
                  </a:lnTo>
                  <a:lnTo>
                    <a:pt x="305" y="611"/>
                  </a:lnTo>
                  <a:lnTo>
                    <a:pt x="293" y="614"/>
                  </a:lnTo>
                  <a:lnTo>
                    <a:pt x="264" y="616"/>
                  </a:lnTo>
                  <a:lnTo>
                    <a:pt x="234" y="617"/>
                  </a:lnTo>
                  <a:lnTo>
                    <a:pt x="202" y="616"/>
                  </a:lnTo>
                  <a:lnTo>
                    <a:pt x="174" y="614"/>
                  </a:lnTo>
                  <a:lnTo>
                    <a:pt x="162" y="611"/>
                  </a:lnTo>
                  <a:lnTo>
                    <a:pt x="149" y="608"/>
                  </a:lnTo>
                  <a:lnTo>
                    <a:pt x="137" y="605"/>
                  </a:lnTo>
                  <a:lnTo>
                    <a:pt x="125" y="601"/>
                  </a:lnTo>
                  <a:lnTo>
                    <a:pt x="114" y="598"/>
                  </a:lnTo>
                  <a:lnTo>
                    <a:pt x="104" y="593"/>
                  </a:lnTo>
                  <a:lnTo>
                    <a:pt x="94" y="588"/>
                  </a:lnTo>
                  <a:lnTo>
                    <a:pt x="85" y="583"/>
                  </a:lnTo>
                  <a:lnTo>
                    <a:pt x="68" y="572"/>
                  </a:lnTo>
                  <a:lnTo>
                    <a:pt x="53" y="560"/>
                  </a:lnTo>
                  <a:lnTo>
                    <a:pt x="40" y="546"/>
                  </a:lnTo>
                  <a:lnTo>
                    <a:pt x="28" y="532"/>
                  </a:lnTo>
                  <a:lnTo>
                    <a:pt x="19" y="517"/>
                  </a:lnTo>
                  <a:lnTo>
                    <a:pt x="13" y="500"/>
                  </a:lnTo>
                  <a:lnTo>
                    <a:pt x="7" y="485"/>
                  </a:lnTo>
                  <a:lnTo>
                    <a:pt x="4" y="468"/>
                  </a:lnTo>
                  <a:lnTo>
                    <a:pt x="0" y="451"/>
                  </a:lnTo>
                  <a:lnTo>
                    <a:pt x="0" y="434"/>
                  </a:lnTo>
                  <a:lnTo>
                    <a:pt x="0" y="184"/>
                  </a:lnTo>
                  <a:lnTo>
                    <a:pt x="0" y="167"/>
                  </a:lnTo>
                  <a:lnTo>
                    <a:pt x="4" y="151"/>
                  </a:lnTo>
                  <a:lnTo>
                    <a:pt x="7" y="134"/>
                  </a:lnTo>
                  <a:lnTo>
                    <a:pt x="13" y="117"/>
                  </a:lnTo>
                  <a:lnTo>
                    <a:pt x="19" y="101"/>
                  </a:lnTo>
                  <a:lnTo>
                    <a:pt x="28" y="85"/>
                  </a:lnTo>
                  <a:lnTo>
                    <a:pt x="40" y="72"/>
                  </a:lnTo>
                  <a:lnTo>
                    <a:pt x="53" y="59"/>
                  </a:lnTo>
                  <a:lnTo>
                    <a:pt x="68" y="46"/>
                  </a:lnTo>
                  <a:lnTo>
                    <a:pt x="85" y="35"/>
                  </a:lnTo>
                  <a:lnTo>
                    <a:pt x="94" y="29"/>
                  </a:lnTo>
                  <a:lnTo>
                    <a:pt x="104" y="25"/>
                  </a:lnTo>
                  <a:lnTo>
                    <a:pt x="114" y="20"/>
                  </a:lnTo>
                  <a:lnTo>
                    <a:pt x="125" y="16"/>
                  </a:lnTo>
                  <a:lnTo>
                    <a:pt x="137" y="13"/>
                  </a:lnTo>
                  <a:lnTo>
                    <a:pt x="149" y="9"/>
                  </a:lnTo>
                  <a:lnTo>
                    <a:pt x="162" y="7"/>
                  </a:lnTo>
                  <a:lnTo>
                    <a:pt x="174" y="5"/>
                  </a:lnTo>
                  <a:lnTo>
                    <a:pt x="202" y="1"/>
                  </a:lnTo>
                  <a:lnTo>
                    <a:pt x="234" y="0"/>
                  </a:lnTo>
                  <a:lnTo>
                    <a:pt x="264" y="1"/>
                  </a:lnTo>
                  <a:lnTo>
                    <a:pt x="293" y="5"/>
                  </a:lnTo>
                  <a:lnTo>
                    <a:pt x="305" y="7"/>
                  </a:lnTo>
                  <a:lnTo>
                    <a:pt x="318" y="9"/>
                  </a:lnTo>
                  <a:lnTo>
                    <a:pt x="330" y="13"/>
                  </a:lnTo>
                  <a:lnTo>
                    <a:pt x="342" y="16"/>
                  </a:lnTo>
                  <a:lnTo>
                    <a:pt x="352" y="20"/>
                  </a:lnTo>
                  <a:lnTo>
                    <a:pt x="363" y="25"/>
                  </a:lnTo>
                  <a:lnTo>
                    <a:pt x="373" y="29"/>
                  </a:lnTo>
                  <a:lnTo>
                    <a:pt x="382" y="35"/>
                  </a:lnTo>
                  <a:lnTo>
                    <a:pt x="399" y="46"/>
                  </a:lnTo>
                  <a:lnTo>
                    <a:pt x="414" y="59"/>
                  </a:lnTo>
                  <a:lnTo>
                    <a:pt x="427" y="72"/>
                  </a:lnTo>
                  <a:lnTo>
                    <a:pt x="438" y="85"/>
                  </a:lnTo>
                  <a:lnTo>
                    <a:pt x="447" y="101"/>
                  </a:lnTo>
                  <a:lnTo>
                    <a:pt x="454"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3" name="Freeform 135"/>
            <p:cNvSpPr>
              <a:spLocks noEditPoints="1"/>
            </p:cNvSpPr>
            <p:nvPr userDrawn="1"/>
          </p:nvSpPr>
          <p:spPr bwMode="auto">
            <a:xfrm>
              <a:off x="3965" y="1788"/>
              <a:ext cx="73" cy="86"/>
            </a:xfrm>
            <a:custGeom>
              <a:avLst/>
              <a:gdLst>
                <a:gd name="T0" fmla="*/ 315 w 509"/>
                <a:gd name="T1" fmla="*/ 167 h 599"/>
                <a:gd name="T2" fmla="*/ 311 w 509"/>
                <a:gd name="T3" fmla="*/ 148 h 599"/>
                <a:gd name="T4" fmla="*/ 304 w 509"/>
                <a:gd name="T5" fmla="*/ 139 h 599"/>
                <a:gd name="T6" fmla="*/ 296 w 509"/>
                <a:gd name="T7" fmla="*/ 131 h 599"/>
                <a:gd name="T8" fmla="*/ 285 w 509"/>
                <a:gd name="T9" fmla="*/ 126 h 599"/>
                <a:gd name="T10" fmla="*/ 262 w 509"/>
                <a:gd name="T11" fmla="*/ 121 h 599"/>
                <a:gd name="T12" fmla="*/ 136 w 509"/>
                <a:gd name="T13" fmla="*/ 120 h 599"/>
                <a:gd name="T14" fmla="*/ 243 w 509"/>
                <a:gd name="T15" fmla="*/ 296 h 599"/>
                <a:gd name="T16" fmla="*/ 263 w 509"/>
                <a:gd name="T17" fmla="*/ 295 h 599"/>
                <a:gd name="T18" fmla="*/ 279 w 509"/>
                <a:gd name="T19" fmla="*/ 293 h 599"/>
                <a:gd name="T20" fmla="*/ 292 w 509"/>
                <a:gd name="T21" fmla="*/ 287 h 599"/>
                <a:gd name="T22" fmla="*/ 302 w 509"/>
                <a:gd name="T23" fmla="*/ 281 h 599"/>
                <a:gd name="T24" fmla="*/ 308 w 509"/>
                <a:gd name="T25" fmla="*/ 272 h 599"/>
                <a:gd name="T26" fmla="*/ 313 w 509"/>
                <a:gd name="T27" fmla="*/ 260 h 599"/>
                <a:gd name="T28" fmla="*/ 316 w 509"/>
                <a:gd name="T29" fmla="*/ 230 h 599"/>
                <a:gd name="T30" fmla="*/ 216 w 509"/>
                <a:gd name="T31" fmla="*/ 413 h 599"/>
                <a:gd name="T32" fmla="*/ 136 w 509"/>
                <a:gd name="T33" fmla="*/ 599 h 599"/>
                <a:gd name="T34" fmla="*/ 0 w 509"/>
                <a:gd name="T35" fmla="*/ 0 h 599"/>
                <a:gd name="T36" fmla="*/ 277 w 509"/>
                <a:gd name="T37" fmla="*/ 1 h 599"/>
                <a:gd name="T38" fmla="*/ 323 w 509"/>
                <a:gd name="T39" fmla="*/ 7 h 599"/>
                <a:gd name="T40" fmla="*/ 363 w 509"/>
                <a:gd name="T41" fmla="*/ 17 h 599"/>
                <a:gd name="T42" fmla="*/ 393 w 509"/>
                <a:gd name="T43" fmla="*/ 33 h 599"/>
                <a:gd name="T44" fmla="*/ 417 w 509"/>
                <a:gd name="T45" fmla="*/ 55 h 599"/>
                <a:gd name="T46" fmla="*/ 435 w 509"/>
                <a:gd name="T47" fmla="*/ 81 h 599"/>
                <a:gd name="T48" fmla="*/ 446 w 509"/>
                <a:gd name="T49" fmla="*/ 113 h 599"/>
                <a:gd name="T50" fmla="*/ 451 w 509"/>
                <a:gd name="T51" fmla="*/ 151 h 599"/>
                <a:gd name="T52" fmla="*/ 452 w 509"/>
                <a:gd name="T53" fmla="*/ 245 h 599"/>
                <a:gd name="T54" fmla="*/ 451 w 509"/>
                <a:gd name="T55" fmla="*/ 272 h 599"/>
                <a:gd name="T56" fmla="*/ 446 w 509"/>
                <a:gd name="T57" fmla="*/ 295 h 599"/>
                <a:gd name="T58" fmla="*/ 439 w 509"/>
                <a:gd name="T59" fmla="*/ 318 h 599"/>
                <a:gd name="T60" fmla="*/ 430 w 509"/>
                <a:gd name="T61" fmla="*/ 338 h 599"/>
                <a:gd name="T62" fmla="*/ 418 w 509"/>
                <a:gd name="T63" fmla="*/ 356 h 599"/>
                <a:gd name="T64" fmla="*/ 403 w 509"/>
                <a:gd name="T65" fmla="*/ 370 h 599"/>
                <a:gd name="T66" fmla="*/ 385 w 509"/>
                <a:gd name="T67" fmla="*/ 384 h 599"/>
                <a:gd name="T68" fmla="*/ 364 w 509"/>
                <a:gd name="T69" fmla="*/ 394 h 599"/>
                <a:gd name="T70" fmla="*/ 348 w 509"/>
                <a:gd name="T7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9" h="599">
                  <a:moveTo>
                    <a:pt x="316" y="183"/>
                  </a:moveTo>
                  <a:lnTo>
                    <a:pt x="315" y="167"/>
                  </a:lnTo>
                  <a:lnTo>
                    <a:pt x="312" y="154"/>
                  </a:lnTo>
                  <a:lnTo>
                    <a:pt x="311" y="148"/>
                  </a:lnTo>
                  <a:lnTo>
                    <a:pt x="307" y="144"/>
                  </a:lnTo>
                  <a:lnTo>
                    <a:pt x="304" y="139"/>
                  </a:lnTo>
                  <a:lnTo>
                    <a:pt x="301" y="135"/>
                  </a:lnTo>
                  <a:lnTo>
                    <a:pt x="296" y="131"/>
                  </a:lnTo>
                  <a:lnTo>
                    <a:pt x="290" y="128"/>
                  </a:lnTo>
                  <a:lnTo>
                    <a:pt x="285" y="126"/>
                  </a:lnTo>
                  <a:lnTo>
                    <a:pt x="278" y="124"/>
                  </a:lnTo>
                  <a:lnTo>
                    <a:pt x="262" y="121"/>
                  </a:lnTo>
                  <a:lnTo>
                    <a:pt x="243" y="120"/>
                  </a:lnTo>
                  <a:lnTo>
                    <a:pt x="136" y="120"/>
                  </a:lnTo>
                  <a:lnTo>
                    <a:pt x="136" y="296"/>
                  </a:lnTo>
                  <a:lnTo>
                    <a:pt x="243" y="296"/>
                  </a:lnTo>
                  <a:lnTo>
                    <a:pt x="254" y="296"/>
                  </a:lnTo>
                  <a:lnTo>
                    <a:pt x="263" y="295"/>
                  </a:lnTo>
                  <a:lnTo>
                    <a:pt x="271" y="294"/>
                  </a:lnTo>
                  <a:lnTo>
                    <a:pt x="279" y="293"/>
                  </a:lnTo>
                  <a:lnTo>
                    <a:pt x="286" y="291"/>
                  </a:lnTo>
                  <a:lnTo>
                    <a:pt x="292" y="287"/>
                  </a:lnTo>
                  <a:lnTo>
                    <a:pt x="297" y="284"/>
                  </a:lnTo>
                  <a:lnTo>
                    <a:pt x="302" y="281"/>
                  </a:lnTo>
                  <a:lnTo>
                    <a:pt x="305" y="276"/>
                  </a:lnTo>
                  <a:lnTo>
                    <a:pt x="308" y="272"/>
                  </a:lnTo>
                  <a:lnTo>
                    <a:pt x="311" y="266"/>
                  </a:lnTo>
                  <a:lnTo>
                    <a:pt x="313" y="260"/>
                  </a:lnTo>
                  <a:lnTo>
                    <a:pt x="315" y="247"/>
                  </a:lnTo>
                  <a:lnTo>
                    <a:pt x="316" y="230"/>
                  </a:lnTo>
                  <a:lnTo>
                    <a:pt x="316" y="183"/>
                  </a:lnTo>
                  <a:close/>
                  <a:moveTo>
                    <a:pt x="216" y="413"/>
                  </a:moveTo>
                  <a:lnTo>
                    <a:pt x="136" y="413"/>
                  </a:lnTo>
                  <a:lnTo>
                    <a:pt x="136" y="599"/>
                  </a:lnTo>
                  <a:lnTo>
                    <a:pt x="0" y="599"/>
                  </a:lnTo>
                  <a:lnTo>
                    <a:pt x="0" y="0"/>
                  </a:lnTo>
                  <a:lnTo>
                    <a:pt x="251" y="0"/>
                  </a:lnTo>
                  <a:lnTo>
                    <a:pt x="277" y="1"/>
                  </a:lnTo>
                  <a:lnTo>
                    <a:pt x="302" y="4"/>
                  </a:lnTo>
                  <a:lnTo>
                    <a:pt x="323" y="7"/>
                  </a:lnTo>
                  <a:lnTo>
                    <a:pt x="343" y="11"/>
                  </a:lnTo>
                  <a:lnTo>
                    <a:pt x="363" y="17"/>
                  </a:lnTo>
                  <a:lnTo>
                    <a:pt x="378" y="25"/>
                  </a:lnTo>
                  <a:lnTo>
                    <a:pt x="393" y="33"/>
                  </a:lnTo>
                  <a:lnTo>
                    <a:pt x="407" y="43"/>
                  </a:lnTo>
                  <a:lnTo>
                    <a:pt x="417" y="55"/>
                  </a:lnTo>
                  <a:lnTo>
                    <a:pt x="427" y="68"/>
                  </a:lnTo>
                  <a:lnTo>
                    <a:pt x="435" y="81"/>
                  </a:lnTo>
                  <a:lnTo>
                    <a:pt x="441" y="97"/>
                  </a:lnTo>
                  <a:lnTo>
                    <a:pt x="446" y="113"/>
                  </a:lnTo>
                  <a:lnTo>
                    <a:pt x="448" y="130"/>
                  </a:lnTo>
                  <a:lnTo>
                    <a:pt x="451" y="151"/>
                  </a:lnTo>
                  <a:lnTo>
                    <a:pt x="452" y="171"/>
                  </a:lnTo>
                  <a:lnTo>
                    <a:pt x="452" y="245"/>
                  </a:lnTo>
                  <a:lnTo>
                    <a:pt x="452" y="258"/>
                  </a:lnTo>
                  <a:lnTo>
                    <a:pt x="451" y="272"/>
                  </a:lnTo>
                  <a:lnTo>
                    <a:pt x="448" y="284"/>
                  </a:lnTo>
                  <a:lnTo>
                    <a:pt x="446" y="295"/>
                  </a:lnTo>
                  <a:lnTo>
                    <a:pt x="444" y="307"/>
                  </a:lnTo>
                  <a:lnTo>
                    <a:pt x="439" y="318"/>
                  </a:lnTo>
                  <a:lnTo>
                    <a:pt x="436" y="328"/>
                  </a:lnTo>
                  <a:lnTo>
                    <a:pt x="430" y="338"/>
                  </a:lnTo>
                  <a:lnTo>
                    <a:pt x="425" y="347"/>
                  </a:lnTo>
                  <a:lnTo>
                    <a:pt x="418" y="356"/>
                  </a:lnTo>
                  <a:lnTo>
                    <a:pt x="411" y="364"/>
                  </a:lnTo>
                  <a:lnTo>
                    <a:pt x="403" y="370"/>
                  </a:lnTo>
                  <a:lnTo>
                    <a:pt x="394" y="377"/>
                  </a:lnTo>
                  <a:lnTo>
                    <a:pt x="385" y="384"/>
                  </a:lnTo>
                  <a:lnTo>
                    <a:pt x="375" y="389"/>
                  </a:lnTo>
                  <a:lnTo>
                    <a:pt x="364" y="394"/>
                  </a:lnTo>
                  <a:lnTo>
                    <a:pt x="509" y="599"/>
                  </a:lnTo>
                  <a:lnTo>
                    <a:pt x="348" y="599"/>
                  </a:lnTo>
                  <a:lnTo>
                    <a:pt x="216"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4" name="Freeform 136"/>
            <p:cNvSpPr>
              <a:spLocks/>
            </p:cNvSpPr>
            <p:nvPr userDrawn="1"/>
          </p:nvSpPr>
          <p:spPr bwMode="auto">
            <a:xfrm>
              <a:off x="4047" y="1788"/>
              <a:ext cx="87" cy="86"/>
            </a:xfrm>
            <a:custGeom>
              <a:avLst/>
              <a:gdLst>
                <a:gd name="T0" fmla="*/ 141 w 611"/>
                <a:gd name="T1" fmla="*/ 267 h 599"/>
                <a:gd name="T2" fmla="*/ 131 w 611"/>
                <a:gd name="T3" fmla="*/ 599 h 599"/>
                <a:gd name="T4" fmla="*/ 0 w 611"/>
                <a:gd name="T5" fmla="*/ 599 h 599"/>
                <a:gd name="T6" fmla="*/ 26 w 611"/>
                <a:gd name="T7" fmla="*/ 0 h 599"/>
                <a:gd name="T8" fmla="*/ 161 w 611"/>
                <a:gd name="T9" fmla="*/ 0 h 599"/>
                <a:gd name="T10" fmla="*/ 305 w 611"/>
                <a:gd name="T11" fmla="*/ 381 h 599"/>
                <a:gd name="T12" fmla="*/ 451 w 611"/>
                <a:gd name="T13" fmla="*/ 0 h 599"/>
                <a:gd name="T14" fmla="*/ 587 w 611"/>
                <a:gd name="T15" fmla="*/ 0 h 599"/>
                <a:gd name="T16" fmla="*/ 611 w 611"/>
                <a:gd name="T17" fmla="*/ 599 h 599"/>
                <a:gd name="T18" fmla="*/ 480 w 611"/>
                <a:gd name="T19" fmla="*/ 599 h 599"/>
                <a:gd name="T20" fmla="*/ 471 w 611"/>
                <a:gd name="T21" fmla="*/ 267 h 599"/>
                <a:gd name="T22" fmla="*/ 366 w 611"/>
                <a:gd name="T23" fmla="*/ 522 h 599"/>
                <a:gd name="T24" fmla="*/ 245 w 611"/>
                <a:gd name="T25" fmla="*/ 522 h 599"/>
                <a:gd name="T26" fmla="*/ 141 w 611"/>
                <a:gd name="T27" fmla="*/ 267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1" h="599">
                  <a:moveTo>
                    <a:pt x="141" y="267"/>
                  </a:moveTo>
                  <a:lnTo>
                    <a:pt x="131" y="599"/>
                  </a:lnTo>
                  <a:lnTo>
                    <a:pt x="0" y="599"/>
                  </a:lnTo>
                  <a:lnTo>
                    <a:pt x="26" y="0"/>
                  </a:lnTo>
                  <a:lnTo>
                    <a:pt x="161" y="0"/>
                  </a:lnTo>
                  <a:lnTo>
                    <a:pt x="305" y="381"/>
                  </a:lnTo>
                  <a:lnTo>
                    <a:pt x="451" y="0"/>
                  </a:lnTo>
                  <a:lnTo>
                    <a:pt x="587" y="0"/>
                  </a:lnTo>
                  <a:lnTo>
                    <a:pt x="611" y="599"/>
                  </a:lnTo>
                  <a:lnTo>
                    <a:pt x="480" y="599"/>
                  </a:lnTo>
                  <a:lnTo>
                    <a:pt x="471" y="267"/>
                  </a:lnTo>
                  <a:lnTo>
                    <a:pt x="366" y="522"/>
                  </a:lnTo>
                  <a:lnTo>
                    <a:pt x="245" y="522"/>
                  </a:lnTo>
                  <a:lnTo>
                    <a:pt x="141"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5" name="Freeform 137"/>
            <p:cNvSpPr>
              <a:spLocks noEditPoints="1"/>
            </p:cNvSpPr>
            <p:nvPr userDrawn="1"/>
          </p:nvSpPr>
          <p:spPr bwMode="auto">
            <a:xfrm>
              <a:off x="4143" y="1788"/>
              <a:ext cx="79" cy="86"/>
            </a:xfrm>
            <a:custGeom>
              <a:avLst/>
              <a:gdLst>
                <a:gd name="T0" fmla="*/ 205 w 549"/>
                <a:gd name="T1" fmla="*/ 370 h 599"/>
                <a:gd name="T2" fmla="*/ 343 w 549"/>
                <a:gd name="T3" fmla="*/ 370 h 599"/>
                <a:gd name="T4" fmla="*/ 274 w 549"/>
                <a:gd name="T5" fmla="*/ 119 h 599"/>
                <a:gd name="T6" fmla="*/ 205 w 549"/>
                <a:gd name="T7" fmla="*/ 370 h 599"/>
                <a:gd name="T8" fmla="*/ 549 w 549"/>
                <a:gd name="T9" fmla="*/ 599 h 599"/>
                <a:gd name="T10" fmla="*/ 408 w 549"/>
                <a:gd name="T11" fmla="*/ 599 h 599"/>
                <a:gd name="T12" fmla="*/ 375 w 549"/>
                <a:gd name="T13" fmla="*/ 482 h 599"/>
                <a:gd name="T14" fmla="*/ 173 w 549"/>
                <a:gd name="T15" fmla="*/ 482 h 599"/>
                <a:gd name="T16" fmla="*/ 141 w 549"/>
                <a:gd name="T17" fmla="*/ 599 h 599"/>
                <a:gd name="T18" fmla="*/ 0 w 549"/>
                <a:gd name="T19" fmla="*/ 599 h 599"/>
                <a:gd name="T20" fmla="*/ 184 w 549"/>
                <a:gd name="T21" fmla="*/ 0 h 599"/>
                <a:gd name="T22" fmla="*/ 364 w 549"/>
                <a:gd name="T23" fmla="*/ 0 h 599"/>
                <a:gd name="T24" fmla="*/ 549 w 54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9" h="599">
                  <a:moveTo>
                    <a:pt x="205" y="370"/>
                  </a:moveTo>
                  <a:lnTo>
                    <a:pt x="343" y="370"/>
                  </a:lnTo>
                  <a:lnTo>
                    <a:pt x="274" y="119"/>
                  </a:lnTo>
                  <a:lnTo>
                    <a:pt x="205" y="370"/>
                  </a:lnTo>
                  <a:close/>
                  <a:moveTo>
                    <a:pt x="549" y="599"/>
                  </a:moveTo>
                  <a:lnTo>
                    <a:pt x="408" y="599"/>
                  </a:lnTo>
                  <a:lnTo>
                    <a:pt x="375" y="482"/>
                  </a:lnTo>
                  <a:lnTo>
                    <a:pt x="173" y="482"/>
                  </a:lnTo>
                  <a:lnTo>
                    <a:pt x="141" y="599"/>
                  </a:lnTo>
                  <a:lnTo>
                    <a:pt x="0" y="599"/>
                  </a:lnTo>
                  <a:lnTo>
                    <a:pt x="184" y="0"/>
                  </a:lnTo>
                  <a:lnTo>
                    <a:pt x="364" y="0"/>
                  </a:lnTo>
                  <a:lnTo>
                    <a:pt x="549"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6" name="Freeform 138"/>
            <p:cNvSpPr>
              <a:spLocks/>
            </p:cNvSpPr>
            <p:nvPr userDrawn="1"/>
          </p:nvSpPr>
          <p:spPr bwMode="auto">
            <a:xfrm>
              <a:off x="4218" y="1788"/>
              <a:ext cx="66" cy="86"/>
            </a:xfrm>
            <a:custGeom>
              <a:avLst/>
              <a:gdLst>
                <a:gd name="T0" fmla="*/ 297 w 460"/>
                <a:gd name="T1" fmla="*/ 120 h 599"/>
                <a:gd name="T2" fmla="*/ 297 w 460"/>
                <a:gd name="T3" fmla="*/ 599 h 599"/>
                <a:gd name="T4" fmla="*/ 162 w 460"/>
                <a:gd name="T5" fmla="*/ 599 h 599"/>
                <a:gd name="T6" fmla="*/ 162 w 460"/>
                <a:gd name="T7" fmla="*/ 120 h 599"/>
                <a:gd name="T8" fmla="*/ 0 w 460"/>
                <a:gd name="T9" fmla="*/ 120 h 599"/>
                <a:gd name="T10" fmla="*/ 0 w 460"/>
                <a:gd name="T11" fmla="*/ 0 h 599"/>
                <a:gd name="T12" fmla="*/ 460 w 460"/>
                <a:gd name="T13" fmla="*/ 0 h 599"/>
                <a:gd name="T14" fmla="*/ 460 w 460"/>
                <a:gd name="T15" fmla="*/ 120 h 599"/>
                <a:gd name="T16" fmla="*/ 297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7" y="120"/>
                  </a:moveTo>
                  <a:lnTo>
                    <a:pt x="297" y="599"/>
                  </a:lnTo>
                  <a:lnTo>
                    <a:pt x="162" y="599"/>
                  </a:lnTo>
                  <a:lnTo>
                    <a:pt x="162" y="120"/>
                  </a:lnTo>
                  <a:lnTo>
                    <a:pt x="0" y="120"/>
                  </a:lnTo>
                  <a:lnTo>
                    <a:pt x="0" y="0"/>
                  </a:lnTo>
                  <a:lnTo>
                    <a:pt x="460" y="0"/>
                  </a:lnTo>
                  <a:lnTo>
                    <a:pt x="460" y="120"/>
                  </a:lnTo>
                  <a:lnTo>
                    <a:pt x="297"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7" name="Rectangle 139"/>
            <p:cNvSpPr>
              <a:spLocks noChangeArrowheads="1"/>
            </p:cNvSpPr>
            <p:nvPr userDrawn="1"/>
          </p:nvSpPr>
          <p:spPr bwMode="auto">
            <a:xfrm>
              <a:off x="42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8" name="Freeform 140"/>
            <p:cNvSpPr>
              <a:spLocks noEditPoints="1"/>
            </p:cNvSpPr>
            <p:nvPr userDrawn="1"/>
          </p:nvSpPr>
          <p:spPr bwMode="auto">
            <a:xfrm>
              <a:off x="4329" y="1787"/>
              <a:ext cx="67" cy="88"/>
            </a:xfrm>
            <a:custGeom>
              <a:avLst/>
              <a:gdLst>
                <a:gd name="T0" fmla="*/ 330 w 467"/>
                <a:gd name="T1" fmla="*/ 179 h 617"/>
                <a:gd name="T2" fmla="*/ 323 w 467"/>
                <a:gd name="T3" fmla="*/ 157 h 617"/>
                <a:gd name="T4" fmla="*/ 308 w 467"/>
                <a:gd name="T5" fmla="*/ 140 h 617"/>
                <a:gd name="T6" fmla="*/ 287 w 467"/>
                <a:gd name="T7" fmla="*/ 128 h 617"/>
                <a:gd name="T8" fmla="*/ 258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6 w 467"/>
                <a:gd name="T21" fmla="*/ 195 h 617"/>
                <a:gd name="T22" fmla="*/ 138 w 467"/>
                <a:gd name="T23" fmla="*/ 439 h 617"/>
                <a:gd name="T24" fmla="*/ 145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2 w 467"/>
                <a:gd name="T37" fmla="*/ 482 h 617"/>
                <a:gd name="T38" fmla="*/ 318 w 467"/>
                <a:gd name="T39" fmla="*/ 467 h 617"/>
                <a:gd name="T40" fmla="*/ 329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30 w 467"/>
                <a:gd name="T67" fmla="*/ 532 h 617"/>
                <a:gd name="T68" fmla="*/ 7 w 467"/>
                <a:gd name="T69" fmla="*/ 485 h 617"/>
                <a:gd name="T70" fmla="*/ 0 w 467"/>
                <a:gd name="T71" fmla="*/ 434 h 617"/>
                <a:gd name="T72" fmla="*/ 4 w 467"/>
                <a:gd name="T73" fmla="*/ 151 h 617"/>
                <a:gd name="T74" fmla="*/ 20 w 467"/>
                <a:gd name="T75" fmla="*/ 101 h 617"/>
                <a:gd name="T76" fmla="*/ 53 w 467"/>
                <a:gd name="T77" fmla="*/ 59 h 617"/>
                <a:gd name="T78" fmla="*/ 95 w 467"/>
                <a:gd name="T79" fmla="*/ 29 h 617"/>
                <a:gd name="T80" fmla="*/ 125 w 467"/>
                <a:gd name="T81" fmla="*/ 16 h 617"/>
                <a:gd name="T82" fmla="*/ 162 w 467"/>
                <a:gd name="T83" fmla="*/ 7 h 617"/>
                <a:gd name="T84" fmla="*/ 234 w 467"/>
                <a:gd name="T85" fmla="*/ 0 h 617"/>
                <a:gd name="T86" fmla="*/ 306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9" y="172"/>
                  </a:lnTo>
                  <a:lnTo>
                    <a:pt x="326" y="164"/>
                  </a:lnTo>
                  <a:lnTo>
                    <a:pt x="323" y="157"/>
                  </a:lnTo>
                  <a:lnTo>
                    <a:pt x="318" y="152"/>
                  </a:lnTo>
                  <a:lnTo>
                    <a:pt x="314" y="146"/>
                  </a:lnTo>
                  <a:lnTo>
                    <a:pt x="308" y="140"/>
                  </a:lnTo>
                  <a:lnTo>
                    <a:pt x="302" y="136"/>
                  </a:lnTo>
                  <a:lnTo>
                    <a:pt x="295" y="131"/>
                  </a:lnTo>
                  <a:lnTo>
                    <a:pt x="287" y="128"/>
                  </a:lnTo>
                  <a:lnTo>
                    <a:pt x="278" y="126"/>
                  </a:lnTo>
                  <a:lnTo>
                    <a:pt x="268" y="124"/>
                  </a:lnTo>
                  <a:lnTo>
                    <a:pt x="258"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4" y="146"/>
                  </a:lnTo>
                  <a:lnTo>
                    <a:pt x="149" y="152"/>
                  </a:lnTo>
                  <a:lnTo>
                    <a:pt x="145" y="157"/>
                  </a:lnTo>
                  <a:lnTo>
                    <a:pt x="142" y="164"/>
                  </a:lnTo>
                  <a:lnTo>
                    <a:pt x="139" y="172"/>
                  </a:lnTo>
                  <a:lnTo>
                    <a:pt x="138" y="179"/>
                  </a:lnTo>
                  <a:lnTo>
                    <a:pt x="137" y="188"/>
                  </a:lnTo>
                  <a:lnTo>
                    <a:pt x="136" y="195"/>
                  </a:lnTo>
                  <a:lnTo>
                    <a:pt x="136" y="422"/>
                  </a:lnTo>
                  <a:lnTo>
                    <a:pt x="137" y="431"/>
                  </a:lnTo>
                  <a:lnTo>
                    <a:pt x="138" y="439"/>
                  </a:lnTo>
                  <a:lnTo>
                    <a:pt x="139" y="447"/>
                  </a:lnTo>
                  <a:lnTo>
                    <a:pt x="142" y="453"/>
                  </a:lnTo>
                  <a:lnTo>
                    <a:pt x="145" y="460"/>
                  </a:lnTo>
                  <a:lnTo>
                    <a:pt x="149" y="467"/>
                  </a:lnTo>
                  <a:lnTo>
                    <a:pt x="154"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8" y="496"/>
                  </a:lnTo>
                  <a:lnTo>
                    <a:pt x="268" y="495"/>
                  </a:lnTo>
                  <a:lnTo>
                    <a:pt x="278" y="493"/>
                  </a:lnTo>
                  <a:lnTo>
                    <a:pt x="287" y="489"/>
                  </a:lnTo>
                  <a:lnTo>
                    <a:pt x="295" y="486"/>
                  </a:lnTo>
                  <a:lnTo>
                    <a:pt x="302" y="482"/>
                  </a:lnTo>
                  <a:lnTo>
                    <a:pt x="308" y="478"/>
                  </a:lnTo>
                  <a:lnTo>
                    <a:pt x="314" y="472"/>
                  </a:lnTo>
                  <a:lnTo>
                    <a:pt x="318" y="467"/>
                  </a:lnTo>
                  <a:lnTo>
                    <a:pt x="323" y="460"/>
                  </a:lnTo>
                  <a:lnTo>
                    <a:pt x="326" y="453"/>
                  </a:lnTo>
                  <a:lnTo>
                    <a:pt x="329"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3" y="588"/>
                  </a:lnTo>
                  <a:lnTo>
                    <a:pt x="364" y="593"/>
                  </a:lnTo>
                  <a:lnTo>
                    <a:pt x="353" y="598"/>
                  </a:lnTo>
                  <a:lnTo>
                    <a:pt x="342" y="601"/>
                  </a:lnTo>
                  <a:lnTo>
                    <a:pt x="331" y="605"/>
                  </a:lnTo>
                  <a:lnTo>
                    <a:pt x="318" y="608"/>
                  </a:lnTo>
                  <a:lnTo>
                    <a:pt x="306" y="611"/>
                  </a:lnTo>
                  <a:lnTo>
                    <a:pt x="293" y="614"/>
                  </a:lnTo>
                  <a:lnTo>
                    <a:pt x="264" y="616"/>
                  </a:lnTo>
                  <a:lnTo>
                    <a:pt x="234" y="617"/>
                  </a:lnTo>
                  <a:lnTo>
                    <a:pt x="203" y="616"/>
                  </a:lnTo>
                  <a:lnTo>
                    <a:pt x="175" y="614"/>
                  </a:lnTo>
                  <a:lnTo>
                    <a:pt x="162" y="611"/>
                  </a:lnTo>
                  <a:lnTo>
                    <a:pt x="149" y="608"/>
                  </a:lnTo>
                  <a:lnTo>
                    <a:pt x="137" y="605"/>
                  </a:lnTo>
                  <a:lnTo>
                    <a:pt x="125" y="601"/>
                  </a:lnTo>
                  <a:lnTo>
                    <a:pt x="114" y="598"/>
                  </a:lnTo>
                  <a:lnTo>
                    <a:pt x="104" y="593"/>
                  </a:lnTo>
                  <a:lnTo>
                    <a:pt x="95" y="588"/>
                  </a:lnTo>
                  <a:lnTo>
                    <a:pt x="85" y="583"/>
                  </a:lnTo>
                  <a:lnTo>
                    <a:pt x="68" y="572"/>
                  </a:lnTo>
                  <a:lnTo>
                    <a:pt x="53" y="560"/>
                  </a:lnTo>
                  <a:lnTo>
                    <a:pt x="41" y="546"/>
                  </a:lnTo>
                  <a:lnTo>
                    <a:pt x="30" y="532"/>
                  </a:lnTo>
                  <a:lnTo>
                    <a:pt x="20" y="517"/>
                  </a:lnTo>
                  <a:lnTo>
                    <a:pt x="13" y="500"/>
                  </a:lnTo>
                  <a:lnTo>
                    <a:pt x="7" y="485"/>
                  </a:lnTo>
                  <a:lnTo>
                    <a:pt x="4" y="468"/>
                  </a:lnTo>
                  <a:lnTo>
                    <a:pt x="1" y="451"/>
                  </a:lnTo>
                  <a:lnTo>
                    <a:pt x="0" y="434"/>
                  </a:lnTo>
                  <a:lnTo>
                    <a:pt x="0" y="184"/>
                  </a:lnTo>
                  <a:lnTo>
                    <a:pt x="1" y="167"/>
                  </a:lnTo>
                  <a:lnTo>
                    <a:pt x="4" y="151"/>
                  </a:lnTo>
                  <a:lnTo>
                    <a:pt x="7" y="134"/>
                  </a:lnTo>
                  <a:lnTo>
                    <a:pt x="13" y="117"/>
                  </a:lnTo>
                  <a:lnTo>
                    <a:pt x="20" y="101"/>
                  </a:lnTo>
                  <a:lnTo>
                    <a:pt x="30" y="85"/>
                  </a:lnTo>
                  <a:lnTo>
                    <a:pt x="41" y="72"/>
                  </a:lnTo>
                  <a:lnTo>
                    <a:pt x="53" y="59"/>
                  </a:lnTo>
                  <a:lnTo>
                    <a:pt x="68" y="46"/>
                  </a:lnTo>
                  <a:lnTo>
                    <a:pt x="85" y="35"/>
                  </a:lnTo>
                  <a:lnTo>
                    <a:pt x="95" y="29"/>
                  </a:lnTo>
                  <a:lnTo>
                    <a:pt x="104" y="25"/>
                  </a:lnTo>
                  <a:lnTo>
                    <a:pt x="114" y="20"/>
                  </a:lnTo>
                  <a:lnTo>
                    <a:pt x="125" y="16"/>
                  </a:lnTo>
                  <a:lnTo>
                    <a:pt x="137" y="13"/>
                  </a:lnTo>
                  <a:lnTo>
                    <a:pt x="149" y="9"/>
                  </a:lnTo>
                  <a:lnTo>
                    <a:pt x="162" y="7"/>
                  </a:lnTo>
                  <a:lnTo>
                    <a:pt x="175" y="5"/>
                  </a:lnTo>
                  <a:lnTo>
                    <a:pt x="203" y="1"/>
                  </a:lnTo>
                  <a:lnTo>
                    <a:pt x="234" y="0"/>
                  </a:lnTo>
                  <a:lnTo>
                    <a:pt x="264" y="1"/>
                  </a:lnTo>
                  <a:lnTo>
                    <a:pt x="293" y="5"/>
                  </a:lnTo>
                  <a:lnTo>
                    <a:pt x="306" y="7"/>
                  </a:lnTo>
                  <a:lnTo>
                    <a:pt x="318" y="9"/>
                  </a:lnTo>
                  <a:lnTo>
                    <a:pt x="331" y="13"/>
                  </a:lnTo>
                  <a:lnTo>
                    <a:pt x="342" y="16"/>
                  </a:lnTo>
                  <a:lnTo>
                    <a:pt x="353" y="20"/>
                  </a:lnTo>
                  <a:lnTo>
                    <a:pt x="364" y="25"/>
                  </a:lnTo>
                  <a:lnTo>
                    <a:pt x="373"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9" name="Freeform 141"/>
            <p:cNvSpPr>
              <a:spLocks/>
            </p:cNvSpPr>
            <p:nvPr userDrawn="1"/>
          </p:nvSpPr>
          <p:spPr bwMode="auto">
            <a:xfrm>
              <a:off x="4411" y="1788"/>
              <a:ext cx="71" cy="86"/>
            </a:xfrm>
            <a:custGeom>
              <a:avLst/>
              <a:gdLst>
                <a:gd name="T0" fmla="*/ 130 w 495"/>
                <a:gd name="T1" fmla="*/ 205 h 599"/>
                <a:gd name="T2" fmla="*/ 130 w 495"/>
                <a:gd name="T3" fmla="*/ 599 h 599"/>
                <a:gd name="T4" fmla="*/ 0 w 495"/>
                <a:gd name="T5" fmla="*/ 599 h 599"/>
                <a:gd name="T6" fmla="*/ 0 w 495"/>
                <a:gd name="T7" fmla="*/ 0 h 599"/>
                <a:gd name="T8" fmla="*/ 167 w 495"/>
                <a:gd name="T9" fmla="*/ 0 h 599"/>
                <a:gd name="T10" fmla="*/ 365 w 495"/>
                <a:gd name="T11" fmla="*/ 413 h 599"/>
                <a:gd name="T12" fmla="*/ 365 w 495"/>
                <a:gd name="T13" fmla="*/ 0 h 599"/>
                <a:gd name="T14" fmla="*/ 495 w 495"/>
                <a:gd name="T15" fmla="*/ 0 h 599"/>
                <a:gd name="T16" fmla="*/ 495 w 495"/>
                <a:gd name="T17" fmla="*/ 599 h 599"/>
                <a:gd name="T18" fmla="*/ 328 w 495"/>
                <a:gd name="T19" fmla="*/ 599 h 599"/>
                <a:gd name="T20" fmla="*/ 130 w 495"/>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599">
                  <a:moveTo>
                    <a:pt x="130" y="205"/>
                  </a:moveTo>
                  <a:lnTo>
                    <a:pt x="130" y="599"/>
                  </a:lnTo>
                  <a:lnTo>
                    <a:pt x="0" y="599"/>
                  </a:lnTo>
                  <a:lnTo>
                    <a:pt x="0" y="0"/>
                  </a:lnTo>
                  <a:lnTo>
                    <a:pt x="167" y="0"/>
                  </a:lnTo>
                  <a:lnTo>
                    <a:pt x="365" y="413"/>
                  </a:lnTo>
                  <a:lnTo>
                    <a:pt x="365" y="0"/>
                  </a:lnTo>
                  <a:lnTo>
                    <a:pt x="495" y="0"/>
                  </a:lnTo>
                  <a:lnTo>
                    <a:pt x="495" y="599"/>
                  </a:lnTo>
                  <a:lnTo>
                    <a:pt x="328"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0" name="Freeform 142"/>
            <p:cNvSpPr>
              <a:spLocks/>
            </p:cNvSpPr>
            <p:nvPr userDrawn="1"/>
          </p:nvSpPr>
          <p:spPr bwMode="auto">
            <a:xfrm>
              <a:off x="4519" y="1788"/>
              <a:ext cx="65" cy="86"/>
            </a:xfrm>
            <a:custGeom>
              <a:avLst/>
              <a:gdLst>
                <a:gd name="T0" fmla="*/ 298 w 460"/>
                <a:gd name="T1" fmla="*/ 120 h 599"/>
                <a:gd name="T2" fmla="*/ 298 w 460"/>
                <a:gd name="T3" fmla="*/ 599 h 599"/>
                <a:gd name="T4" fmla="*/ 163 w 460"/>
                <a:gd name="T5" fmla="*/ 599 h 599"/>
                <a:gd name="T6" fmla="*/ 163 w 460"/>
                <a:gd name="T7" fmla="*/ 120 h 599"/>
                <a:gd name="T8" fmla="*/ 0 w 460"/>
                <a:gd name="T9" fmla="*/ 120 h 599"/>
                <a:gd name="T10" fmla="*/ 0 w 460"/>
                <a:gd name="T11" fmla="*/ 0 h 599"/>
                <a:gd name="T12" fmla="*/ 460 w 460"/>
                <a:gd name="T13" fmla="*/ 0 h 599"/>
                <a:gd name="T14" fmla="*/ 460 w 460"/>
                <a:gd name="T15" fmla="*/ 120 h 599"/>
                <a:gd name="T16" fmla="*/ 298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8" y="120"/>
                  </a:moveTo>
                  <a:lnTo>
                    <a:pt x="298" y="599"/>
                  </a:lnTo>
                  <a:lnTo>
                    <a:pt x="163" y="599"/>
                  </a:lnTo>
                  <a:lnTo>
                    <a:pt x="163" y="120"/>
                  </a:lnTo>
                  <a:lnTo>
                    <a:pt x="0" y="120"/>
                  </a:lnTo>
                  <a:lnTo>
                    <a:pt x="0" y="0"/>
                  </a:lnTo>
                  <a:lnTo>
                    <a:pt x="460" y="0"/>
                  </a:lnTo>
                  <a:lnTo>
                    <a:pt x="460" y="120"/>
                  </a:lnTo>
                  <a:lnTo>
                    <a:pt x="298"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1" name="Freeform 143"/>
            <p:cNvSpPr>
              <a:spLocks/>
            </p:cNvSpPr>
            <p:nvPr userDrawn="1"/>
          </p:nvSpPr>
          <p:spPr bwMode="auto">
            <a:xfrm>
              <a:off x="4594" y="1788"/>
              <a:ext cx="55" cy="86"/>
            </a:xfrm>
            <a:custGeom>
              <a:avLst/>
              <a:gdLst>
                <a:gd name="T0" fmla="*/ 0 w 379"/>
                <a:gd name="T1" fmla="*/ 599 h 599"/>
                <a:gd name="T2" fmla="*/ 0 w 379"/>
                <a:gd name="T3" fmla="*/ 0 h 599"/>
                <a:gd name="T4" fmla="*/ 379 w 379"/>
                <a:gd name="T5" fmla="*/ 0 h 599"/>
                <a:gd name="T6" fmla="*/ 379 w 379"/>
                <a:gd name="T7" fmla="*/ 120 h 599"/>
                <a:gd name="T8" fmla="*/ 135 w 379"/>
                <a:gd name="T9" fmla="*/ 120 h 599"/>
                <a:gd name="T10" fmla="*/ 135 w 379"/>
                <a:gd name="T11" fmla="*/ 230 h 599"/>
                <a:gd name="T12" fmla="*/ 360 w 379"/>
                <a:gd name="T13" fmla="*/ 230 h 599"/>
                <a:gd name="T14" fmla="*/ 360 w 379"/>
                <a:gd name="T15" fmla="*/ 349 h 599"/>
                <a:gd name="T16" fmla="*/ 135 w 379"/>
                <a:gd name="T17" fmla="*/ 349 h 599"/>
                <a:gd name="T18" fmla="*/ 135 w 379"/>
                <a:gd name="T19" fmla="*/ 480 h 599"/>
                <a:gd name="T20" fmla="*/ 379 w 379"/>
                <a:gd name="T21" fmla="*/ 480 h 599"/>
                <a:gd name="T22" fmla="*/ 379 w 379"/>
                <a:gd name="T23" fmla="*/ 599 h 599"/>
                <a:gd name="T24" fmla="*/ 0 w 37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 h="599">
                  <a:moveTo>
                    <a:pt x="0" y="599"/>
                  </a:moveTo>
                  <a:lnTo>
                    <a:pt x="0" y="0"/>
                  </a:lnTo>
                  <a:lnTo>
                    <a:pt x="379" y="0"/>
                  </a:lnTo>
                  <a:lnTo>
                    <a:pt x="379" y="120"/>
                  </a:lnTo>
                  <a:lnTo>
                    <a:pt x="135" y="120"/>
                  </a:lnTo>
                  <a:lnTo>
                    <a:pt x="135" y="230"/>
                  </a:lnTo>
                  <a:lnTo>
                    <a:pt x="360" y="230"/>
                  </a:lnTo>
                  <a:lnTo>
                    <a:pt x="360" y="349"/>
                  </a:lnTo>
                  <a:lnTo>
                    <a:pt x="135" y="349"/>
                  </a:lnTo>
                  <a:lnTo>
                    <a:pt x="135" y="480"/>
                  </a:lnTo>
                  <a:lnTo>
                    <a:pt x="379" y="480"/>
                  </a:lnTo>
                  <a:lnTo>
                    <a:pt x="379"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2" name="Freeform 144"/>
            <p:cNvSpPr>
              <a:spLocks/>
            </p:cNvSpPr>
            <p:nvPr userDrawn="1"/>
          </p:nvSpPr>
          <p:spPr bwMode="auto">
            <a:xfrm>
              <a:off x="4661" y="1787"/>
              <a:ext cx="56" cy="88"/>
            </a:xfrm>
            <a:custGeom>
              <a:avLst/>
              <a:gdLst>
                <a:gd name="T0" fmla="*/ 136 w 395"/>
                <a:gd name="T1" fmla="*/ 431 h 617"/>
                <a:gd name="T2" fmla="*/ 142 w 395"/>
                <a:gd name="T3" fmla="*/ 454 h 617"/>
                <a:gd name="T4" fmla="*/ 149 w 395"/>
                <a:gd name="T5" fmla="*/ 468 h 617"/>
                <a:gd name="T6" fmla="*/ 158 w 395"/>
                <a:gd name="T7" fmla="*/ 478 h 617"/>
                <a:gd name="T8" fmla="*/ 170 w 395"/>
                <a:gd name="T9" fmla="*/ 486 h 617"/>
                <a:gd name="T10" fmla="*/ 187 w 395"/>
                <a:gd name="T11" fmla="*/ 491 h 617"/>
                <a:gd name="T12" fmla="*/ 207 w 395"/>
                <a:gd name="T13" fmla="*/ 495 h 617"/>
                <a:gd name="T14" fmla="*/ 255 w 395"/>
                <a:gd name="T15" fmla="*/ 494 h 617"/>
                <a:gd name="T16" fmla="*/ 335 w 395"/>
                <a:gd name="T17" fmla="*/ 487 h 617"/>
                <a:gd name="T18" fmla="*/ 395 w 395"/>
                <a:gd name="T19" fmla="*/ 599 h 617"/>
                <a:gd name="T20" fmla="*/ 351 w 395"/>
                <a:gd name="T21" fmla="*/ 607 h 617"/>
                <a:gd name="T22" fmla="*/ 308 w 395"/>
                <a:gd name="T23" fmla="*/ 613 h 617"/>
                <a:gd name="T24" fmla="*/ 264 w 395"/>
                <a:gd name="T25" fmla="*/ 616 h 617"/>
                <a:gd name="T26" fmla="*/ 220 w 395"/>
                <a:gd name="T27" fmla="*/ 617 h 617"/>
                <a:gd name="T28" fmla="*/ 167 w 395"/>
                <a:gd name="T29" fmla="*/ 614 h 617"/>
                <a:gd name="T30" fmla="*/ 122 w 395"/>
                <a:gd name="T31" fmla="*/ 604 h 617"/>
                <a:gd name="T32" fmla="*/ 83 w 395"/>
                <a:gd name="T33" fmla="*/ 588 h 617"/>
                <a:gd name="T34" fmla="*/ 53 w 395"/>
                <a:gd name="T35" fmla="*/ 567 h 617"/>
                <a:gd name="T36" fmla="*/ 29 w 395"/>
                <a:gd name="T37" fmla="*/ 540 h 617"/>
                <a:gd name="T38" fmla="*/ 13 w 395"/>
                <a:gd name="T39" fmla="*/ 508 h 617"/>
                <a:gd name="T40" fmla="*/ 3 w 395"/>
                <a:gd name="T41" fmla="*/ 473 h 617"/>
                <a:gd name="T42" fmla="*/ 0 w 395"/>
                <a:gd name="T43" fmla="*/ 434 h 617"/>
                <a:gd name="T44" fmla="*/ 1 w 395"/>
                <a:gd name="T45" fmla="*/ 164 h 617"/>
                <a:gd name="T46" fmla="*/ 8 w 395"/>
                <a:gd name="T47" fmla="*/ 127 h 617"/>
                <a:gd name="T48" fmla="*/ 20 w 395"/>
                <a:gd name="T49" fmla="*/ 93 h 617"/>
                <a:gd name="T50" fmla="*/ 40 w 395"/>
                <a:gd name="T51" fmla="*/ 64 h 617"/>
                <a:gd name="T52" fmla="*/ 67 w 395"/>
                <a:gd name="T53" fmla="*/ 40 h 617"/>
                <a:gd name="T54" fmla="*/ 101 w 395"/>
                <a:gd name="T55" fmla="*/ 22 h 617"/>
                <a:gd name="T56" fmla="*/ 143 w 395"/>
                <a:gd name="T57" fmla="*/ 8 h 617"/>
                <a:gd name="T58" fmla="*/ 193 w 395"/>
                <a:gd name="T59" fmla="*/ 1 h 617"/>
                <a:gd name="T60" fmla="*/ 242 w 395"/>
                <a:gd name="T61" fmla="*/ 0 h 617"/>
                <a:gd name="T62" fmla="*/ 286 w 395"/>
                <a:gd name="T63" fmla="*/ 4 h 617"/>
                <a:gd name="T64" fmla="*/ 329 w 395"/>
                <a:gd name="T65" fmla="*/ 8 h 617"/>
                <a:gd name="T66" fmla="*/ 372 w 395"/>
                <a:gd name="T67" fmla="*/ 15 h 617"/>
                <a:gd name="T68" fmla="*/ 376 w 395"/>
                <a:gd name="T69" fmla="*/ 137 h 617"/>
                <a:gd name="T70" fmla="*/ 294 w 395"/>
                <a:gd name="T71" fmla="*/ 127 h 617"/>
                <a:gd name="T72" fmla="*/ 220 w 395"/>
                <a:gd name="T73" fmla="*/ 122 h 617"/>
                <a:gd name="T74" fmla="*/ 197 w 395"/>
                <a:gd name="T75" fmla="*/ 125 h 617"/>
                <a:gd name="T76" fmla="*/ 178 w 395"/>
                <a:gd name="T77" fmla="*/ 128 h 617"/>
                <a:gd name="T78" fmla="*/ 163 w 395"/>
                <a:gd name="T79" fmla="*/ 135 h 617"/>
                <a:gd name="T80" fmla="*/ 153 w 395"/>
                <a:gd name="T81" fmla="*/ 145 h 617"/>
                <a:gd name="T82" fmla="*/ 144 w 395"/>
                <a:gd name="T83" fmla="*/ 156 h 617"/>
                <a:gd name="T84" fmla="*/ 140 w 395"/>
                <a:gd name="T85" fmla="*/ 171 h 617"/>
                <a:gd name="T86" fmla="*/ 135 w 395"/>
                <a:gd name="T87" fmla="*/ 20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5" h="617">
                  <a:moveTo>
                    <a:pt x="135" y="412"/>
                  </a:moveTo>
                  <a:lnTo>
                    <a:pt x="136" y="431"/>
                  </a:lnTo>
                  <a:lnTo>
                    <a:pt x="140" y="448"/>
                  </a:lnTo>
                  <a:lnTo>
                    <a:pt x="142" y="454"/>
                  </a:lnTo>
                  <a:lnTo>
                    <a:pt x="144" y="461"/>
                  </a:lnTo>
                  <a:lnTo>
                    <a:pt x="149" y="468"/>
                  </a:lnTo>
                  <a:lnTo>
                    <a:pt x="153" y="473"/>
                  </a:lnTo>
                  <a:lnTo>
                    <a:pt x="158" y="478"/>
                  </a:lnTo>
                  <a:lnTo>
                    <a:pt x="163" y="482"/>
                  </a:lnTo>
                  <a:lnTo>
                    <a:pt x="170" y="486"/>
                  </a:lnTo>
                  <a:lnTo>
                    <a:pt x="178" y="489"/>
                  </a:lnTo>
                  <a:lnTo>
                    <a:pt x="187" y="491"/>
                  </a:lnTo>
                  <a:lnTo>
                    <a:pt x="197" y="494"/>
                  </a:lnTo>
                  <a:lnTo>
                    <a:pt x="207" y="495"/>
                  </a:lnTo>
                  <a:lnTo>
                    <a:pt x="220" y="495"/>
                  </a:lnTo>
                  <a:lnTo>
                    <a:pt x="255" y="494"/>
                  </a:lnTo>
                  <a:lnTo>
                    <a:pt x="294" y="491"/>
                  </a:lnTo>
                  <a:lnTo>
                    <a:pt x="335" y="487"/>
                  </a:lnTo>
                  <a:lnTo>
                    <a:pt x="376" y="480"/>
                  </a:lnTo>
                  <a:lnTo>
                    <a:pt x="395" y="599"/>
                  </a:lnTo>
                  <a:lnTo>
                    <a:pt x="372" y="602"/>
                  </a:lnTo>
                  <a:lnTo>
                    <a:pt x="351" y="607"/>
                  </a:lnTo>
                  <a:lnTo>
                    <a:pt x="329" y="610"/>
                  </a:lnTo>
                  <a:lnTo>
                    <a:pt x="308" y="613"/>
                  </a:lnTo>
                  <a:lnTo>
                    <a:pt x="286" y="615"/>
                  </a:lnTo>
                  <a:lnTo>
                    <a:pt x="264" y="616"/>
                  </a:lnTo>
                  <a:lnTo>
                    <a:pt x="242" y="617"/>
                  </a:lnTo>
                  <a:lnTo>
                    <a:pt x="220" y="617"/>
                  </a:lnTo>
                  <a:lnTo>
                    <a:pt x="193" y="617"/>
                  </a:lnTo>
                  <a:lnTo>
                    <a:pt x="167" y="614"/>
                  </a:lnTo>
                  <a:lnTo>
                    <a:pt x="143" y="610"/>
                  </a:lnTo>
                  <a:lnTo>
                    <a:pt x="122" y="604"/>
                  </a:lnTo>
                  <a:lnTo>
                    <a:pt x="101" y="597"/>
                  </a:lnTo>
                  <a:lnTo>
                    <a:pt x="83" y="588"/>
                  </a:lnTo>
                  <a:lnTo>
                    <a:pt x="67" y="578"/>
                  </a:lnTo>
                  <a:lnTo>
                    <a:pt x="53" y="567"/>
                  </a:lnTo>
                  <a:lnTo>
                    <a:pt x="40" y="554"/>
                  </a:lnTo>
                  <a:lnTo>
                    <a:pt x="29" y="540"/>
                  </a:lnTo>
                  <a:lnTo>
                    <a:pt x="20" y="525"/>
                  </a:lnTo>
                  <a:lnTo>
                    <a:pt x="13" y="508"/>
                  </a:lnTo>
                  <a:lnTo>
                    <a:pt x="8" y="491"/>
                  </a:lnTo>
                  <a:lnTo>
                    <a:pt x="3" y="473"/>
                  </a:lnTo>
                  <a:lnTo>
                    <a:pt x="1" y="454"/>
                  </a:lnTo>
                  <a:lnTo>
                    <a:pt x="0" y="434"/>
                  </a:lnTo>
                  <a:lnTo>
                    <a:pt x="0" y="184"/>
                  </a:lnTo>
                  <a:lnTo>
                    <a:pt x="1" y="164"/>
                  </a:lnTo>
                  <a:lnTo>
                    <a:pt x="3" y="145"/>
                  </a:lnTo>
                  <a:lnTo>
                    <a:pt x="8" y="127"/>
                  </a:lnTo>
                  <a:lnTo>
                    <a:pt x="13" y="109"/>
                  </a:lnTo>
                  <a:lnTo>
                    <a:pt x="20" y="93"/>
                  </a:lnTo>
                  <a:lnTo>
                    <a:pt x="29" y="78"/>
                  </a:lnTo>
                  <a:lnTo>
                    <a:pt x="40" y="64"/>
                  </a:lnTo>
                  <a:lnTo>
                    <a:pt x="53" y="52"/>
                  </a:lnTo>
                  <a:lnTo>
                    <a:pt x="67" y="40"/>
                  </a:lnTo>
                  <a:lnTo>
                    <a:pt x="83" y="29"/>
                  </a:lnTo>
                  <a:lnTo>
                    <a:pt x="101" y="22"/>
                  </a:lnTo>
                  <a:lnTo>
                    <a:pt x="122" y="14"/>
                  </a:lnTo>
                  <a:lnTo>
                    <a:pt x="143" y="8"/>
                  </a:lnTo>
                  <a:lnTo>
                    <a:pt x="167" y="4"/>
                  </a:lnTo>
                  <a:lnTo>
                    <a:pt x="193" y="1"/>
                  </a:lnTo>
                  <a:lnTo>
                    <a:pt x="220" y="0"/>
                  </a:lnTo>
                  <a:lnTo>
                    <a:pt x="242" y="0"/>
                  </a:lnTo>
                  <a:lnTo>
                    <a:pt x="264" y="1"/>
                  </a:lnTo>
                  <a:lnTo>
                    <a:pt x="286" y="4"/>
                  </a:lnTo>
                  <a:lnTo>
                    <a:pt x="308" y="5"/>
                  </a:lnTo>
                  <a:lnTo>
                    <a:pt x="329" y="8"/>
                  </a:lnTo>
                  <a:lnTo>
                    <a:pt x="351" y="11"/>
                  </a:lnTo>
                  <a:lnTo>
                    <a:pt x="372" y="15"/>
                  </a:lnTo>
                  <a:lnTo>
                    <a:pt x="395" y="19"/>
                  </a:lnTo>
                  <a:lnTo>
                    <a:pt x="376" y="137"/>
                  </a:lnTo>
                  <a:lnTo>
                    <a:pt x="335" y="131"/>
                  </a:lnTo>
                  <a:lnTo>
                    <a:pt x="294" y="127"/>
                  </a:lnTo>
                  <a:lnTo>
                    <a:pt x="255" y="124"/>
                  </a:lnTo>
                  <a:lnTo>
                    <a:pt x="220" y="122"/>
                  </a:lnTo>
                  <a:lnTo>
                    <a:pt x="207" y="124"/>
                  </a:lnTo>
                  <a:lnTo>
                    <a:pt x="197" y="125"/>
                  </a:lnTo>
                  <a:lnTo>
                    <a:pt x="187" y="126"/>
                  </a:lnTo>
                  <a:lnTo>
                    <a:pt x="178" y="128"/>
                  </a:lnTo>
                  <a:lnTo>
                    <a:pt x="170" y="131"/>
                  </a:lnTo>
                  <a:lnTo>
                    <a:pt x="163" y="135"/>
                  </a:lnTo>
                  <a:lnTo>
                    <a:pt x="158" y="139"/>
                  </a:lnTo>
                  <a:lnTo>
                    <a:pt x="153" y="145"/>
                  </a:lnTo>
                  <a:lnTo>
                    <a:pt x="149" y="151"/>
                  </a:lnTo>
                  <a:lnTo>
                    <a:pt x="144" y="156"/>
                  </a:lnTo>
                  <a:lnTo>
                    <a:pt x="142" y="163"/>
                  </a:lnTo>
                  <a:lnTo>
                    <a:pt x="140" y="171"/>
                  </a:lnTo>
                  <a:lnTo>
                    <a:pt x="136" y="186"/>
                  </a:lnTo>
                  <a:lnTo>
                    <a:pt x="135" y="205"/>
                  </a:lnTo>
                  <a:lnTo>
                    <a:pt x="135"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3" name="Freeform 145"/>
            <p:cNvSpPr>
              <a:spLocks/>
            </p:cNvSpPr>
            <p:nvPr userDrawn="1"/>
          </p:nvSpPr>
          <p:spPr bwMode="auto">
            <a:xfrm>
              <a:off x="4730" y="1788"/>
              <a:ext cx="67" cy="86"/>
            </a:xfrm>
            <a:custGeom>
              <a:avLst/>
              <a:gdLst>
                <a:gd name="T0" fmla="*/ 331 w 466"/>
                <a:gd name="T1" fmla="*/ 599 h 599"/>
                <a:gd name="T2" fmla="*/ 331 w 466"/>
                <a:gd name="T3" fmla="*/ 358 h 599"/>
                <a:gd name="T4" fmla="*/ 136 w 466"/>
                <a:gd name="T5" fmla="*/ 358 h 599"/>
                <a:gd name="T6" fmla="*/ 136 w 466"/>
                <a:gd name="T7" fmla="*/ 599 h 599"/>
                <a:gd name="T8" fmla="*/ 0 w 466"/>
                <a:gd name="T9" fmla="*/ 599 h 599"/>
                <a:gd name="T10" fmla="*/ 0 w 466"/>
                <a:gd name="T11" fmla="*/ 0 h 599"/>
                <a:gd name="T12" fmla="*/ 136 w 466"/>
                <a:gd name="T13" fmla="*/ 0 h 599"/>
                <a:gd name="T14" fmla="*/ 136 w 466"/>
                <a:gd name="T15" fmla="*/ 239 h 599"/>
                <a:gd name="T16" fmla="*/ 331 w 466"/>
                <a:gd name="T17" fmla="*/ 239 h 599"/>
                <a:gd name="T18" fmla="*/ 331 w 466"/>
                <a:gd name="T19" fmla="*/ 0 h 599"/>
                <a:gd name="T20" fmla="*/ 466 w 466"/>
                <a:gd name="T21" fmla="*/ 0 h 599"/>
                <a:gd name="T22" fmla="*/ 466 w 466"/>
                <a:gd name="T23" fmla="*/ 599 h 599"/>
                <a:gd name="T24" fmla="*/ 331 w 466"/>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 h="599">
                  <a:moveTo>
                    <a:pt x="331" y="599"/>
                  </a:moveTo>
                  <a:lnTo>
                    <a:pt x="331" y="358"/>
                  </a:lnTo>
                  <a:lnTo>
                    <a:pt x="136" y="358"/>
                  </a:lnTo>
                  <a:lnTo>
                    <a:pt x="136" y="599"/>
                  </a:lnTo>
                  <a:lnTo>
                    <a:pt x="0" y="599"/>
                  </a:lnTo>
                  <a:lnTo>
                    <a:pt x="0" y="0"/>
                  </a:lnTo>
                  <a:lnTo>
                    <a:pt x="136" y="0"/>
                  </a:lnTo>
                  <a:lnTo>
                    <a:pt x="136" y="239"/>
                  </a:lnTo>
                  <a:lnTo>
                    <a:pt x="331" y="239"/>
                  </a:lnTo>
                  <a:lnTo>
                    <a:pt x="331" y="0"/>
                  </a:lnTo>
                  <a:lnTo>
                    <a:pt x="466" y="0"/>
                  </a:lnTo>
                  <a:lnTo>
                    <a:pt x="466" y="599"/>
                  </a:lnTo>
                  <a:lnTo>
                    <a:pt x="331"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4" name="Freeform 146"/>
            <p:cNvSpPr>
              <a:spLocks/>
            </p:cNvSpPr>
            <p:nvPr userDrawn="1"/>
          </p:nvSpPr>
          <p:spPr bwMode="auto">
            <a:xfrm>
              <a:off x="4814" y="1788"/>
              <a:ext cx="70" cy="86"/>
            </a:xfrm>
            <a:custGeom>
              <a:avLst/>
              <a:gdLst>
                <a:gd name="T0" fmla="*/ 129 w 494"/>
                <a:gd name="T1" fmla="*/ 205 h 599"/>
                <a:gd name="T2" fmla="*/ 129 w 494"/>
                <a:gd name="T3" fmla="*/ 599 h 599"/>
                <a:gd name="T4" fmla="*/ 0 w 494"/>
                <a:gd name="T5" fmla="*/ 599 h 599"/>
                <a:gd name="T6" fmla="*/ 0 w 494"/>
                <a:gd name="T7" fmla="*/ 0 h 599"/>
                <a:gd name="T8" fmla="*/ 167 w 494"/>
                <a:gd name="T9" fmla="*/ 0 h 599"/>
                <a:gd name="T10" fmla="*/ 364 w 494"/>
                <a:gd name="T11" fmla="*/ 413 h 599"/>
                <a:gd name="T12" fmla="*/ 364 w 494"/>
                <a:gd name="T13" fmla="*/ 0 h 599"/>
                <a:gd name="T14" fmla="*/ 494 w 494"/>
                <a:gd name="T15" fmla="*/ 0 h 599"/>
                <a:gd name="T16" fmla="*/ 494 w 494"/>
                <a:gd name="T17" fmla="*/ 599 h 599"/>
                <a:gd name="T18" fmla="*/ 327 w 494"/>
                <a:gd name="T19" fmla="*/ 599 h 599"/>
                <a:gd name="T20" fmla="*/ 129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29" y="205"/>
                  </a:moveTo>
                  <a:lnTo>
                    <a:pt x="129" y="599"/>
                  </a:lnTo>
                  <a:lnTo>
                    <a:pt x="0" y="599"/>
                  </a:lnTo>
                  <a:lnTo>
                    <a:pt x="0" y="0"/>
                  </a:lnTo>
                  <a:lnTo>
                    <a:pt x="167" y="0"/>
                  </a:lnTo>
                  <a:lnTo>
                    <a:pt x="364" y="413"/>
                  </a:lnTo>
                  <a:lnTo>
                    <a:pt x="364" y="0"/>
                  </a:lnTo>
                  <a:lnTo>
                    <a:pt x="494" y="0"/>
                  </a:lnTo>
                  <a:lnTo>
                    <a:pt x="494" y="599"/>
                  </a:lnTo>
                  <a:lnTo>
                    <a:pt x="327" y="599"/>
                  </a:lnTo>
                  <a:lnTo>
                    <a:pt x="129"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5" name="Freeform 147"/>
            <p:cNvSpPr>
              <a:spLocks noEditPoints="1"/>
            </p:cNvSpPr>
            <p:nvPr userDrawn="1"/>
          </p:nvSpPr>
          <p:spPr bwMode="auto">
            <a:xfrm>
              <a:off x="4899"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6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6"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6" y="188"/>
                  </a:lnTo>
                  <a:lnTo>
                    <a:pt x="135" y="195"/>
                  </a:lnTo>
                  <a:lnTo>
                    <a:pt x="135" y="422"/>
                  </a:lnTo>
                  <a:lnTo>
                    <a:pt x="136"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6" y="453"/>
                  </a:lnTo>
                  <a:lnTo>
                    <a:pt x="328" y="447"/>
                  </a:lnTo>
                  <a:lnTo>
                    <a:pt x="330" y="439"/>
                  </a:lnTo>
                  <a:lnTo>
                    <a:pt x="331" y="431"/>
                  </a:lnTo>
                  <a:lnTo>
                    <a:pt x="332" y="422"/>
                  </a:lnTo>
                  <a:lnTo>
                    <a:pt x="332" y="195"/>
                  </a:lnTo>
                  <a:close/>
                  <a:moveTo>
                    <a:pt x="467" y="434"/>
                  </a:moveTo>
                  <a:lnTo>
                    <a:pt x="466" y="451"/>
                  </a:lnTo>
                  <a:lnTo>
                    <a:pt x="464" y="468"/>
                  </a:lnTo>
                  <a:lnTo>
                    <a:pt x="460" y="485"/>
                  </a:lnTo>
                  <a:lnTo>
                    <a:pt x="455" y="500"/>
                  </a:lnTo>
                  <a:lnTo>
                    <a:pt x="447" y="517"/>
                  </a:lnTo>
                  <a:lnTo>
                    <a:pt x="438" y="532"/>
                  </a:lnTo>
                  <a:lnTo>
                    <a:pt x="427" y="546"/>
                  </a:lnTo>
                  <a:lnTo>
                    <a:pt x="414" y="560"/>
                  </a:lnTo>
                  <a:lnTo>
                    <a:pt x="399"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6"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6"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399" y="46"/>
                  </a:lnTo>
                  <a:lnTo>
                    <a:pt x="414" y="59"/>
                  </a:lnTo>
                  <a:lnTo>
                    <a:pt x="427" y="72"/>
                  </a:lnTo>
                  <a:lnTo>
                    <a:pt x="438" y="85"/>
                  </a:lnTo>
                  <a:lnTo>
                    <a:pt x="447" y="101"/>
                  </a:lnTo>
                  <a:lnTo>
                    <a:pt x="455"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6" name="Freeform 148"/>
            <p:cNvSpPr>
              <a:spLocks/>
            </p:cNvSpPr>
            <p:nvPr userDrawn="1"/>
          </p:nvSpPr>
          <p:spPr bwMode="auto">
            <a:xfrm>
              <a:off x="4981" y="1788"/>
              <a:ext cx="53" cy="86"/>
            </a:xfrm>
            <a:custGeom>
              <a:avLst/>
              <a:gdLst>
                <a:gd name="T0" fmla="*/ 0 w 375"/>
                <a:gd name="T1" fmla="*/ 599 h 599"/>
                <a:gd name="T2" fmla="*/ 0 w 375"/>
                <a:gd name="T3" fmla="*/ 0 h 599"/>
                <a:gd name="T4" fmla="*/ 136 w 375"/>
                <a:gd name="T5" fmla="*/ 0 h 599"/>
                <a:gd name="T6" fmla="*/ 136 w 375"/>
                <a:gd name="T7" fmla="*/ 480 h 599"/>
                <a:gd name="T8" fmla="*/ 375 w 375"/>
                <a:gd name="T9" fmla="*/ 480 h 599"/>
                <a:gd name="T10" fmla="*/ 375 w 375"/>
                <a:gd name="T11" fmla="*/ 599 h 599"/>
                <a:gd name="T12" fmla="*/ 0 w 375"/>
                <a:gd name="T13" fmla="*/ 599 h 599"/>
              </a:gdLst>
              <a:ahLst/>
              <a:cxnLst>
                <a:cxn ang="0">
                  <a:pos x="T0" y="T1"/>
                </a:cxn>
                <a:cxn ang="0">
                  <a:pos x="T2" y="T3"/>
                </a:cxn>
                <a:cxn ang="0">
                  <a:pos x="T4" y="T5"/>
                </a:cxn>
                <a:cxn ang="0">
                  <a:pos x="T6" y="T7"/>
                </a:cxn>
                <a:cxn ang="0">
                  <a:pos x="T8" y="T9"/>
                </a:cxn>
                <a:cxn ang="0">
                  <a:pos x="T10" y="T11"/>
                </a:cxn>
                <a:cxn ang="0">
                  <a:pos x="T12" y="T13"/>
                </a:cxn>
              </a:cxnLst>
              <a:rect l="0" t="0" r="r" b="b"/>
              <a:pathLst>
                <a:path w="375" h="599">
                  <a:moveTo>
                    <a:pt x="0" y="599"/>
                  </a:moveTo>
                  <a:lnTo>
                    <a:pt x="0" y="0"/>
                  </a:lnTo>
                  <a:lnTo>
                    <a:pt x="136" y="0"/>
                  </a:lnTo>
                  <a:lnTo>
                    <a:pt x="136" y="480"/>
                  </a:lnTo>
                  <a:lnTo>
                    <a:pt x="375" y="480"/>
                  </a:lnTo>
                  <a:lnTo>
                    <a:pt x="37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7" name="Freeform 149"/>
            <p:cNvSpPr>
              <a:spLocks noEditPoints="1"/>
            </p:cNvSpPr>
            <p:nvPr userDrawn="1"/>
          </p:nvSpPr>
          <p:spPr bwMode="auto">
            <a:xfrm>
              <a:off x="5042"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5"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7" y="188"/>
                  </a:lnTo>
                  <a:lnTo>
                    <a:pt x="135" y="195"/>
                  </a:lnTo>
                  <a:lnTo>
                    <a:pt x="135" y="422"/>
                  </a:lnTo>
                  <a:lnTo>
                    <a:pt x="137"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5" y="453"/>
                  </a:lnTo>
                  <a:lnTo>
                    <a:pt x="328"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7"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7"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8" name="Freeform 150"/>
            <p:cNvSpPr>
              <a:spLocks/>
            </p:cNvSpPr>
            <p:nvPr userDrawn="1"/>
          </p:nvSpPr>
          <p:spPr bwMode="auto">
            <a:xfrm>
              <a:off x="5122" y="1787"/>
              <a:ext cx="61" cy="88"/>
            </a:xfrm>
            <a:custGeom>
              <a:avLst/>
              <a:gdLst>
                <a:gd name="T0" fmla="*/ 194 w 429"/>
                <a:gd name="T1" fmla="*/ 617 h 617"/>
                <a:gd name="T2" fmla="*/ 145 w 429"/>
                <a:gd name="T3" fmla="*/ 610 h 617"/>
                <a:gd name="T4" fmla="*/ 105 w 429"/>
                <a:gd name="T5" fmla="*/ 597 h 617"/>
                <a:gd name="T6" fmla="*/ 70 w 429"/>
                <a:gd name="T7" fmla="*/ 578 h 617"/>
                <a:gd name="T8" fmla="*/ 42 w 429"/>
                <a:gd name="T9" fmla="*/ 554 h 617"/>
                <a:gd name="T10" fmla="*/ 21 w 429"/>
                <a:gd name="T11" fmla="*/ 525 h 617"/>
                <a:gd name="T12" fmla="*/ 7 w 429"/>
                <a:gd name="T13" fmla="*/ 491 h 617"/>
                <a:gd name="T14" fmla="*/ 1 w 429"/>
                <a:gd name="T15" fmla="*/ 454 h 617"/>
                <a:gd name="T16" fmla="*/ 0 w 429"/>
                <a:gd name="T17" fmla="*/ 184 h 617"/>
                <a:gd name="T18" fmla="*/ 3 w 429"/>
                <a:gd name="T19" fmla="*/ 144 h 617"/>
                <a:gd name="T20" fmla="*/ 13 w 429"/>
                <a:gd name="T21" fmla="*/ 109 h 617"/>
                <a:gd name="T22" fmla="*/ 31 w 429"/>
                <a:gd name="T23" fmla="*/ 78 h 617"/>
                <a:gd name="T24" fmla="*/ 55 w 429"/>
                <a:gd name="T25" fmla="*/ 51 h 617"/>
                <a:gd name="T26" fmla="*/ 87 w 429"/>
                <a:gd name="T27" fmla="*/ 29 h 617"/>
                <a:gd name="T28" fmla="*/ 124 w 429"/>
                <a:gd name="T29" fmla="*/ 14 h 617"/>
                <a:gd name="T30" fmla="*/ 169 w 429"/>
                <a:gd name="T31" fmla="*/ 4 h 617"/>
                <a:gd name="T32" fmla="*/ 221 w 429"/>
                <a:gd name="T33" fmla="*/ 0 h 617"/>
                <a:gd name="T34" fmla="*/ 273 w 429"/>
                <a:gd name="T35" fmla="*/ 3 h 617"/>
                <a:gd name="T36" fmla="*/ 324 w 429"/>
                <a:gd name="T37" fmla="*/ 6 h 617"/>
                <a:gd name="T38" fmla="*/ 371 w 429"/>
                <a:gd name="T39" fmla="*/ 13 h 617"/>
                <a:gd name="T40" fmla="*/ 413 w 429"/>
                <a:gd name="T41" fmla="*/ 19 h 617"/>
                <a:gd name="T42" fmla="*/ 375 w 429"/>
                <a:gd name="T43" fmla="*/ 134 h 617"/>
                <a:gd name="T44" fmla="*/ 329 w 429"/>
                <a:gd name="T45" fmla="*/ 129 h 617"/>
                <a:gd name="T46" fmla="*/ 282 w 429"/>
                <a:gd name="T47" fmla="*/ 125 h 617"/>
                <a:gd name="T48" fmla="*/ 238 w 429"/>
                <a:gd name="T49" fmla="*/ 124 h 617"/>
                <a:gd name="T50" fmla="*/ 208 w 429"/>
                <a:gd name="T51" fmla="*/ 124 h 617"/>
                <a:gd name="T52" fmla="*/ 187 w 429"/>
                <a:gd name="T53" fmla="*/ 126 h 617"/>
                <a:gd name="T54" fmla="*/ 171 w 429"/>
                <a:gd name="T55" fmla="*/ 133 h 617"/>
                <a:gd name="T56" fmla="*/ 158 w 429"/>
                <a:gd name="T57" fmla="*/ 140 h 617"/>
                <a:gd name="T58" fmla="*/ 147 w 429"/>
                <a:gd name="T59" fmla="*/ 152 h 617"/>
                <a:gd name="T60" fmla="*/ 142 w 429"/>
                <a:gd name="T61" fmla="*/ 165 h 617"/>
                <a:gd name="T62" fmla="*/ 136 w 429"/>
                <a:gd name="T63" fmla="*/ 188 h 617"/>
                <a:gd name="T64" fmla="*/ 135 w 429"/>
                <a:gd name="T65" fmla="*/ 411 h 617"/>
                <a:gd name="T66" fmla="*/ 140 w 429"/>
                <a:gd name="T67" fmla="*/ 443 h 617"/>
                <a:gd name="T68" fmla="*/ 144 w 429"/>
                <a:gd name="T69" fmla="*/ 458 h 617"/>
                <a:gd name="T70" fmla="*/ 152 w 429"/>
                <a:gd name="T71" fmla="*/ 471 h 617"/>
                <a:gd name="T72" fmla="*/ 163 w 429"/>
                <a:gd name="T73" fmla="*/ 481 h 617"/>
                <a:gd name="T74" fmla="*/ 178 w 429"/>
                <a:gd name="T75" fmla="*/ 489 h 617"/>
                <a:gd name="T76" fmla="*/ 197 w 429"/>
                <a:gd name="T77" fmla="*/ 494 h 617"/>
                <a:gd name="T78" fmla="*/ 221 w 429"/>
                <a:gd name="T79" fmla="*/ 496 h 617"/>
                <a:gd name="T80" fmla="*/ 258 w 429"/>
                <a:gd name="T81" fmla="*/ 495 h 617"/>
                <a:gd name="T82" fmla="*/ 301 w 429"/>
                <a:gd name="T83" fmla="*/ 490 h 617"/>
                <a:gd name="T84" fmla="*/ 429 w 429"/>
                <a:gd name="T85" fmla="*/ 308 h 617"/>
                <a:gd name="T86" fmla="*/ 404 w 429"/>
                <a:gd name="T87" fmla="*/ 596 h 617"/>
                <a:gd name="T88" fmla="*/ 352 w 429"/>
                <a:gd name="T89" fmla="*/ 606 h 617"/>
                <a:gd name="T90" fmla="*/ 300 w 429"/>
                <a:gd name="T91" fmla="*/ 614 h 617"/>
                <a:gd name="T92" fmla="*/ 247 w 429"/>
                <a:gd name="T93"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9" h="617">
                  <a:moveTo>
                    <a:pt x="221" y="617"/>
                  </a:moveTo>
                  <a:lnTo>
                    <a:pt x="194" y="617"/>
                  </a:lnTo>
                  <a:lnTo>
                    <a:pt x="169" y="614"/>
                  </a:lnTo>
                  <a:lnTo>
                    <a:pt x="145" y="610"/>
                  </a:lnTo>
                  <a:lnTo>
                    <a:pt x="124" y="604"/>
                  </a:lnTo>
                  <a:lnTo>
                    <a:pt x="105" y="597"/>
                  </a:lnTo>
                  <a:lnTo>
                    <a:pt x="87" y="588"/>
                  </a:lnTo>
                  <a:lnTo>
                    <a:pt x="70" y="578"/>
                  </a:lnTo>
                  <a:lnTo>
                    <a:pt x="55" y="567"/>
                  </a:lnTo>
                  <a:lnTo>
                    <a:pt x="42" y="554"/>
                  </a:lnTo>
                  <a:lnTo>
                    <a:pt x="31" y="540"/>
                  </a:lnTo>
                  <a:lnTo>
                    <a:pt x="21" y="525"/>
                  </a:lnTo>
                  <a:lnTo>
                    <a:pt x="13" y="508"/>
                  </a:lnTo>
                  <a:lnTo>
                    <a:pt x="7" y="491"/>
                  </a:lnTo>
                  <a:lnTo>
                    <a:pt x="3" y="473"/>
                  </a:lnTo>
                  <a:lnTo>
                    <a:pt x="1" y="454"/>
                  </a:lnTo>
                  <a:lnTo>
                    <a:pt x="0" y="434"/>
                  </a:lnTo>
                  <a:lnTo>
                    <a:pt x="0" y="184"/>
                  </a:lnTo>
                  <a:lnTo>
                    <a:pt x="1" y="164"/>
                  </a:lnTo>
                  <a:lnTo>
                    <a:pt x="3" y="144"/>
                  </a:lnTo>
                  <a:lnTo>
                    <a:pt x="7" y="126"/>
                  </a:lnTo>
                  <a:lnTo>
                    <a:pt x="13" y="109"/>
                  </a:lnTo>
                  <a:lnTo>
                    <a:pt x="21" y="92"/>
                  </a:lnTo>
                  <a:lnTo>
                    <a:pt x="31" y="78"/>
                  </a:lnTo>
                  <a:lnTo>
                    <a:pt x="42" y="63"/>
                  </a:lnTo>
                  <a:lnTo>
                    <a:pt x="55" y="51"/>
                  </a:lnTo>
                  <a:lnTo>
                    <a:pt x="70" y="40"/>
                  </a:lnTo>
                  <a:lnTo>
                    <a:pt x="87" y="29"/>
                  </a:lnTo>
                  <a:lnTo>
                    <a:pt x="105" y="20"/>
                  </a:lnTo>
                  <a:lnTo>
                    <a:pt x="124" y="14"/>
                  </a:lnTo>
                  <a:lnTo>
                    <a:pt x="145" y="8"/>
                  </a:lnTo>
                  <a:lnTo>
                    <a:pt x="169" y="4"/>
                  </a:lnTo>
                  <a:lnTo>
                    <a:pt x="194" y="1"/>
                  </a:lnTo>
                  <a:lnTo>
                    <a:pt x="221" y="0"/>
                  </a:lnTo>
                  <a:lnTo>
                    <a:pt x="247" y="1"/>
                  </a:lnTo>
                  <a:lnTo>
                    <a:pt x="273" y="3"/>
                  </a:lnTo>
                  <a:lnTo>
                    <a:pt x="299" y="4"/>
                  </a:lnTo>
                  <a:lnTo>
                    <a:pt x="324" y="6"/>
                  </a:lnTo>
                  <a:lnTo>
                    <a:pt x="348" y="9"/>
                  </a:lnTo>
                  <a:lnTo>
                    <a:pt x="371" y="13"/>
                  </a:lnTo>
                  <a:lnTo>
                    <a:pt x="392" y="16"/>
                  </a:lnTo>
                  <a:lnTo>
                    <a:pt x="413" y="19"/>
                  </a:lnTo>
                  <a:lnTo>
                    <a:pt x="397" y="137"/>
                  </a:lnTo>
                  <a:lnTo>
                    <a:pt x="375" y="134"/>
                  </a:lnTo>
                  <a:lnTo>
                    <a:pt x="353" y="131"/>
                  </a:lnTo>
                  <a:lnTo>
                    <a:pt x="329" y="129"/>
                  </a:lnTo>
                  <a:lnTo>
                    <a:pt x="305" y="127"/>
                  </a:lnTo>
                  <a:lnTo>
                    <a:pt x="282" y="125"/>
                  </a:lnTo>
                  <a:lnTo>
                    <a:pt x="259" y="124"/>
                  </a:lnTo>
                  <a:lnTo>
                    <a:pt x="238" y="124"/>
                  </a:lnTo>
                  <a:lnTo>
                    <a:pt x="221" y="122"/>
                  </a:lnTo>
                  <a:lnTo>
                    <a:pt x="208" y="124"/>
                  </a:lnTo>
                  <a:lnTo>
                    <a:pt x="197" y="125"/>
                  </a:lnTo>
                  <a:lnTo>
                    <a:pt x="187" y="126"/>
                  </a:lnTo>
                  <a:lnTo>
                    <a:pt x="178" y="129"/>
                  </a:lnTo>
                  <a:lnTo>
                    <a:pt x="171" y="133"/>
                  </a:lnTo>
                  <a:lnTo>
                    <a:pt x="163" y="136"/>
                  </a:lnTo>
                  <a:lnTo>
                    <a:pt x="158" y="140"/>
                  </a:lnTo>
                  <a:lnTo>
                    <a:pt x="152" y="146"/>
                  </a:lnTo>
                  <a:lnTo>
                    <a:pt x="147" y="152"/>
                  </a:lnTo>
                  <a:lnTo>
                    <a:pt x="144" y="158"/>
                  </a:lnTo>
                  <a:lnTo>
                    <a:pt x="142" y="165"/>
                  </a:lnTo>
                  <a:lnTo>
                    <a:pt x="140" y="172"/>
                  </a:lnTo>
                  <a:lnTo>
                    <a:pt x="136" y="188"/>
                  </a:lnTo>
                  <a:lnTo>
                    <a:pt x="135" y="204"/>
                  </a:lnTo>
                  <a:lnTo>
                    <a:pt x="135" y="411"/>
                  </a:lnTo>
                  <a:lnTo>
                    <a:pt x="136" y="427"/>
                  </a:lnTo>
                  <a:lnTo>
                    <a:pt x="140" y="443"/>
                  </a:lnTo>
                  <a:lnTo>
                    <a:pt x="142" y="451"/>
                  </a:lnTo>
                  <a:lnTo>
                    <a:pt x="144" y="458"/>
                  </a:lnTo>
                  <a:lnTo>
                    <a:pt x="147" y="465"/>
                  </a:lnTo>
                  <a:lnTo>
                    <a:pt x="152" y="471"/>
                  </a:lnTo>
                  <a:lnTo>
                    <a:pt x="158" y="477"/>
                  </a:lnTo>
                  <a:lnTo>
                    <a:pt x="163" y="481"/>
                  </a:lnTo>
                  <a:lnTo>
                    <a:pt x="171" y="486"/>
                  </a:lnTo>
                  <a:lnTo>
                    <a:pt x="178" y="489"/>
                  </a:lnTo>
                  <a:lnTo>
                    <a:pt x="187" y="493"/>
                  </a:lnTo>
                  <a:lnTo>
                    <a:pt x="197" y="494"/>
                  </a:lnTo>
                  <a:lnTo>
                    <a:pt x="208" y="496"/>
                  </a:lnTo>
                  <a:lnTo>
                    <a:pt x="221" y="496"/>
                  </a:lnTo>
                  <a:lnTo>
                    <a:pt x="240" y="496"/>
                  </a:lnTo>
                  <a:lnTo>
                    <a:pt x="258" y="495"/>
                  </a:lnTo>
                  <a:lnTo>
                    <a:pt x="277" y="494"/>
                  </a:lnTo>
                  <a:lnTo>
                    <a:pt x="301" y="490"/>
                  </a:lnTo>
                  <a:lnTo>
                    <a:pt x="301" y="308"/>
                  </a:lnTo>
                  <a:lnTo>
                    <a:pt x="429" y="308"/>
                  </a:lnTo>
                  <a:lnTo>
                    <a:pt x="429" y="589"/>
                  </a:lnTo>
                  <a:lnTo>
                    <a:pt x="404" y="596"/>
                  </a:lnTo>
                  <a:lnTo>
                    <a:pt x="378" y="601"/>
                  </a:lnTo>
                  <a:lnTo>
                    <a:pt x="352" y="606"/>
                  </a:lnTo>
                  <a:lnTo>
                    <a:pt x="326" y="610"/>
                  </a:lnTo>
                  <a:lnTo>
                    <a:pt x="300" y="614"/>
                  </a:lnTo>
                  <a:lnTo>
                    <a:pt x="273" y="616"/>
                  </a:lnTo>
                  <a:lnTo>
                    <a:pt x="247" y="617"/>
                  </a:lnTo>
                  <a:lnTo>
                    <a:pt x="221"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9" name="Rectangle 151"/>
            <p:cNvSpPr>
              <a:spLocks noChangeArrowheads="1"/>
            </p:cNvSpPr>
            <p:nvPr userDrawn="1"/>
          </p:nvSpPr>
          <p:spPr bwMode="auto">
            <a:xfrm>
              <a:off x="5200"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0" name="Freeform 152"/>
            <p:cNvSpPr>
              <a:spLocks/>
            </p:cNvSpPr>
            <p:nvPr userDrawn="1"/>
          </p:nvSpPr>
          <p:spPr bwMode="auto">
            <a:xfrm>
              <a:off x="5236" y="1788"/>
              <a:ext cx="55" cy="86"/>
            </a:xfrm>
            <a:custGeom>
              <a:avLst/>
              <a:gdLst>
                <a:gd name="T0" fmla="*/ 0 w 380"/>
                <a:gd name="T1" fmla="*/ 599 h 599"/>
                <a:gd name="T2" fmla="*/ 0 w 380"/>
                <a:gd name="T3" fmla="*/ 0 h 599"/>
                <a:gd name="T4" fmla="*/ 380 w 380"/>
                <a:gd name="T5" fmla="*/ 0 h 599"/>
                <a:gd name="T6" fmla="*/ 380 w 380"/>
                <a:gd name="T7" fmla="*/ 120 h 599"/>
                <a:gd name="T8" fmla="*/ 136 w 380"/>
                <a:gd name="T9" fmla="*/ 120 h 599"/>
                <a:gd name="T10" fmla="*/ 136 w 380"/>
                <a:gd name="T11" fmla="*/ 230 h 599"/>
                <a:gd name="T12" fmla="*/ 360 w 380"/>
                <a:gd name="T13" fmla="*/ 230 h 599"/>
                <a:gd name="T14" fmla="*/ 360 w 380"/>
                <a:gd name="T15" fmla="*/ 349 h 599"/>
                <a:gd name="T16" fmla="*/ 136 w 380"/>
                <a:gd name="T17" fmla="*/ 349 h 599"/>
                <a:gd name="T18" fmla="*/ 136 w 380"/>
                <a:gd name="T19" fmla="*/ 480 h 599"/>
                <a:gd name="T20" fmla="*/ 380 w 380"/>
                <a:gd name="T21" fmla="*/ 480 h 599"/>
                <a:gd name="T22" fmla="*/ 380 w 380"/>
                <a:gd name="T23" fmla="*/ 599 h 599"/>
                <a:gd name="T24" fmla="*/ 0 w 380"/>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599">
                  <a:moveTo>
                    <a:pt x="0" y="599"/>
                  </a:moveTo>
                  <a:lnTo>
                    <a:pt x="0" y="0"/>
                  </a:lnTo>
                  <a:lnTo>
                    <a:pt x="380" y="0"/>
                  </a:lnTo>
                  <a:lnTo>
                    <a:pt x="380" y="120"/>
                  </a:lnTo>
                  <a:lnTo>
                    <a:pt x="136" y="120"/>
                  </a:lnTo>
                  <a:lnTo>
                    <a:pt x="136" y="230"/>
                  </a:lnTo>
                  <a:lnTo>
                    <a:pt x="360" y="230"/>
                  </a:lnTo>
                  <a:lnTo>
                    <a:pt x="360" y="349"/>
                  </a:lnTo>
                  <a:lnTo>
                    <a:pt x="136" y="349"/>
                  </a:lnTo>
                  <a:lnTo>
                    <a:pt x="136" y="480"/>
                  </a:lnTo>
                  <a:lnTo>
                    <a:pt x="380" y="480"/>
                  </a:lnTo>
                  <a:lnTo>
                    <a:pt x="380"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1" name="Freeform 153"/>
            <p:cNvSpPr>
              <a:spLocks/>
            </p:cNvSpPr>
            <p:nvPr userDrawn="1"/>
          </p:nvSpPr>
          <p:spPr bwMode="auto">
            <a:xfrm>
              <a:off x="5303" y="1787"/>
              <a:ext cx="59" cy="88"/>
            </a:xfrm>
            <a:custGeom>
              <a:avLst/>
              <a:gdLst>
                <a:gd name="T0" fmla="*/ 143 w 416"/>
                <a:gd name="T1" fmla="*/ 615 h 617"/>
                <a:gd name="T2" fmla="*/ 66 w 416"/>
                <a:gd name="T3" fmla="*/ 601 h 617"/>
                <a:gd name="T4" fmla="*/ 0 w 416"/>
                <a:gd name="T5" fmla="*/ 579 h 617"/>
                <a:gd name="T6" fmla="*/ 65 w 416"/>
                <a:gd name="T7" fmla="*/ 486 h 617"/>
                <a:gd name="T8" fmla="*/ 129 w 416"/>
                <a:gd name="T9" fmla="*/ 498 h 617"/>
                <a:gd name="T10" fmla="*/ 197 w 416"/>
                <a:gd name="T11" fmla="*/ 503 h 617"/>
                <a:gd name="T12" fmla="*/ 246 w 416"/>
                <a:gd name="T13" fmla="*/ 498 h 617"/>
                <a:gd name="T14" fmla="*/ 265 w 416"/>
                <a:gd name="T15" fmla="*/ 490 h 617"/>
                <a:gd name="T16" fmla="*/ 275 w 416"/>
                <a:gd name="T17" fmla="*/ 477 h 617"/>
                <a:gd name="T18" fmla="*/ 280 w 416"/>
                <a:gd name="T19" fmla="*/ 440 h 617"/>
                <a:gd name="T20" fmla="*/ 276 w 416"/>
                <a:gd name="T21" fmla="*/ 401 h 617"/>
                <a:gd name="T22" fmla="*/ 267 w 416"/>
                <a:gd name="T23" fmla="*/ 386 h 617"/>
                <a:gd name="T24" fmla="*/ 245 w 416"/>
                <a:gd name="T25" fmla="*/ 375 h 617"/>
                <a:gd name="T26" fmla="*/ 179 w 416"/>
                <a:gd name="T27" fmla="*/ 358 h 617"/>
                <a:gd name="T28" fmla="*/ 109 w 416"/>
                <a:gd name="T29" fmla="*/ 339 h 617"/>
                <a:gd name="T30" fmla="*/ 61 w 416"/>
                <a:gd name="T31" fmla="*/ 318 h 617"/>
                <a:gd name="T32" fmla="*/ 32 w 416"/>
                <a:gd name="T33" fmla="*/ 288 h 617"/>
                <a:gd name="T34" fmla="*/ 17 w 416"/>
                <a:gd name="T35" fmla="*/ 248 h 617"/>
                <a:gd name="T36" fmla="*/ 12 w 416"/>
                <a:gd name="T37" fmla="*/ 191 h 617"/>
                <a:gd name="T38" fmla="*/ 13 w 416"/>
                <a:gd name="T39" fmla="*/ 126 h 617"/>
                <a:gd name="T40" fmla="*/ 26 w 416"/>
                <a:gd name="T41" fmla="*/ 77 h 617"/>
                <a:gd name="T42" fmla="*/ 42 w 416"/>
                <a:gd name="T43" fmla="*/ 50 h 617"/>
                <a:gd name="T44" fmla="*/ 59 w 416"/>
                <a:gd name="T45" fmla="*/ 34 h 617"/>
                <a:gd name="T46" fmla="*/ 81 w 416"/>
                <a:gd name="T47" fmla="*/ 22 h 617"/>
                <a:gd name="T48" fmla="*/ 138 w 416"/>
                <a:gd name="T49" fmla="*/ 6 h 617"/>
                <a:gd name="T50" fmla="*/ 219 w 416"/>
                <a:gd name="T51" fmla="*/ 0 h 617"/>
                <a:gd name="T52" fmla="*/ 283 w 416"/>
                <a:gd name="T53" fmla="*/ 3 h 617"/>
                <a:gd name="T54" fmla="*/ 353 w 416"/>
                <a:gd name="T55" fmla="*/ 11 h 617"/>
                <a:gd name="T56" fmla="*/ 389 w 416"/>
                <a:gd name="T57" fmla="*/ 134 h 617"/>
                <a:gd name="T58" fmla="*/ 260 w 416"/>
                <a:gd name="T59" fmla="*/ 118 h 617"/>
                <a:gd name="T60" fmla="*/ 184 w 416"/>
                <a:gd name="T61" fmla="*/ 119 h 617"/>
                <a:gd name="T62" fmla="*/ 165 w 416"/>
                <a:gd name="T63" fmla="*/ 125 h 617"/>
                <a:gd name="T64" fmla="*/ 154 w 416"/>
                <a:gd name="T65" fmla="*/ 135 h 617"/>
                <a:gd name="T66" fmla="*/ 147 w 416"/>
                <a:gd name="T67" fmla="*/ 156 h 617"/>
                <a:gd name="T68" fmla="*/ 148 w 416"/>
                <a:gd name="T69" fmla="*/ 205 h 617"/>
                <a:gd name="T70" fmla="*/ 156 w 416"/>
                <a:gd name="T71" fmla="*/ 221 h 617"/>
                <a:gd name="T72" fmla="*/ 172 w 416"/>
                <a:gd name="T73" fmla="*/ 232 h 617"/>
                <a:gd name="T74" fmla="*/ 213 w 416"/>
                <a:gd name="T75" fmla="*/ 245 h 617"/>
                <a:gd name="T76" fmla="*/ 298 w 416"/>
                <a:gd name="T77" fmla="*/ 267 h 617"/>
                <a:gd name="T78" fmla="*/ 356 w 416"/>
                <a:gd name="T79" fmla="*/ 290 h 617"/>
                <a:gd name="T80" fmla="*/ 391 w 416"/>
                <a:gd name="T81" fmla="*/ 316 h 617"/>
                <a:gd name="T82" fmla="*/ 409 w 416"/>
                <a:gd name="T83" fmla="*/ 352 h 617"/>
                <a:gd name="T84" fmla="*/ 415 w 416"/>
                <a:gd name="T85" fmla="*/ 399 h 617"/>
                <a:gd name="T86" fmla="*/ 416 w 416"/>
                <a:gd name="T87" fmla="*/ 462 h 617"/>
                <a:gd name="T88" fmla="*/ 407 w 416"/>
                <a:gd name="T89" fmla="*/ 518 h 617"/>
                <a:gd name="T90" fmla="*/ 390 w 416"/>
                <a:gd name="T91" fmla="*/ 555 h 617"/>
                <a:gd name="T92" fmla="*/ 374 w 416"/>
                <a:gd name="T93" fmla="*/ 573 h 617"/>
                <a:gd name="T94" fmla="*/ 353 w 416"/>
                <a:gd name="T95" fmla="*/ 588 h 617"/>
                <a:gd name="T96" fmla="*/ 306 w 416"/>
                <a:gd name="T97" fmla="*/ 607 h 617"/>
                <a:gd name="T98" fmla="*/ 227 w 416"/>
                <a:gd name="T99"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6" h="617">
                  <a:moveTo>
                    <a:pt x="195" y="617"/>
                  </a:moveTo>
                  <a:lnTo>
                    <a:pt x="169" y="617"/>
                  </a:lnTo>
                  <a:lnTo>
                    <a:pt x="143" y="615"/>
                  </a:lnTo>
                  <a:lnTo>
                    <a:pt x="117" y="611"/>
                  </a:lnTo>
                  <a:lnTo>
                    <a:pt x="91" y="607"/>
                  </a:lnTo>
                  <a:lnTo>
                    <a:pt x="66" y="601"/>
                  </a:lnTo>
                  <a:lnTo>
                    <a:pt x="42" y="595"/>
                  </a:lnTo>
                  <a:lnTo>
                    <a:pt x="21" y="587"/>
                  </a:lnTo>
                  <a:lnTo>
                    <a:pt x="0" y="579"/>
                  </a:lnTo>
                  <a:lnTo>
                    <a:pt x="23" y="475"/>
                  </a:lnTo>
                  <a:lnTo>
                    <a:pt x="43" y="480"/>
                  </a:lnTo>
                  <a:lnTo>
                    <a:pt x="65" y="486"/>
                  </a:lnTo>
                  <a:lnTo>
                    <a:pt x="86" y="491"/>
                  </a:lnTo>
                  <a:lnTo>
                    <a:pt x="108" y="495"/>
                  </a:lnTo>
                  <a:lnTo>
                    <a:pt x="129" y="498"/>
                  </a:lnTo>
                  <a:lnTo>
                    <a:pt x="151" y="502"/>
                  </a:lnTo>
                  <a:lnTo>
                    <a:pt x="173" y="503"/>
                  </a:lnTo>
                  <a:lnTo>
                    <a:pt x="197" y="503"/>
                  </a:lnTo>
                  <a:lnTo>
                    <a:pt x="221" y="503"/>
                  </a:lnTo>
                  <a:lnTo>
                    <a:pt x="239" y="500"/>
                  </a:lnTo>
                  <a:lnTo>
                    <a:pt x="246" y="498"/>
                  </a:lnTo>
                  <a:lnTo>
                    <a:pt x="253" y="496"/>
                  </a:lnTo>
                  <a:lnTo>
                    <a:pt x="260" y="494"/>
                  </a:lnTo>
                  <a:lnTo>
                    <a:pt x="265" y="490"/>
                  </a:lnTo>
                  <a:lnTo>
                    <a:pt x="269" y="486"/>
                  </a:lnTo>
                  <a:lnTo>
                    <a:pt x="272" y="481"/>
                  </a:lnTo>
                  <a:lnTo>
                    <a:pt x="275" y="477"/>
                  </a:lnTo>
                  <a:lnTo>
                    <a:pt x="277" y="470"/>
                  </a:lnTo>
                  <a:lnTo>
                    <a:pt x="279" y="457"/>
                  </a:lnTo>
                  <a:lnTo>
                    <a:pt x="280" y="440"/>
                  </a:lnTo>
                  <a:lnTo>
                    <a:pt x="279" y="421"/>
                  </a:lnTo>
                  <a:lnTo>
                    <a:pt x="278" y="407"/>
                  </a:lnTo>
                  <a:lnTo>
                    <a:pt x="276" y="401"/>
                  </a:lnTo>
                  <a:lnTo>
                    <a:pt x="274" y="395"/>
                  </a:lnTo>
                  <a:lnTo>
                    <a:pt x="270" y="390"/>
                  </a:lnTo>
                  <a:lnTo>
                    <a:pt x="267" y="386"/>
                  </a:lnTo>
                  <a:lnTo>
                    <a:pt x="261" y="383"/>
                  </a:lnTo>
                  <a:lnTo>
                    <a:pt x="254" y="378"/>
                  </a:lnTo>
                  <a:lnTo>
                    <a:pt x="245" y="375"/>
                  </a:lnTo>
                  <a:lnTo>
                    <a:pt x="236" y="371"/>
                  </a:lnTo>
                  <a:lnTo>
                    <a:pt x="212" y="365"/>
                  </a:lnTo>
                  <a:lnTo>
                    <a:pt x="179" y="358"/>
                  </a:lnTo>
                  <a:lnTo>
                    <a:pt x="153" y="351"/>
                  </a:lnTo>
                  <a:lnTo>
                    <a:pt x="129" y="346"/>
                  </a:lnTo>
                  <a:lnTo>
                    <a:pt x="109" y="339"/>
                  </a:lnTo>
                  <a:lnTo>
                    <a:pt x="91" y="333"/>
                  </a:lnTo>
                  <a:lnTo>
                    <a:pt x="75" y="325"/>
                  </a:lnTo>
                  <a:lnTo>
                    <a:pt x="61" y="318"/>
                  </a:lnTo>
                  <a:lnTo>
                    <a:pt x="50" y="309"/>
                  </a:lnTo>
                  <a:lnTo>
                    <a:pt x="40" y="300"/>
                  </a:lnTo>
                  <a:lnTo>
                    <a:pt x="32" y="288"/>
                  </a:lnTo>
                  <a:lnTo>
                    <a:pt x="25" y="276"/>
                  </a:lnTo>
                  <a:lnTo>
                    <a:pt x="21" y="263"/>
                  </a:lnTo>
                  <a:lnTo>
                    <a:pt x="17" y="248"/>
                  </a:lnTo>
                  <a:lnTo>
                    <a:pt x="14" y="230"/>
                  </a:lnTo>
                  <a:lnTo>
                    <a:pt x="13" y="212"/>
                  </a:lnTo>
                  <a:lnTo>
                    <a:pt x="12" y="191"/>
                  </a:lnTo>
                  <a:lnTo>
                    <a:pt x="12" y="167"/>
                  </a:lnTo>
                  <a:lnTo>
                    <a:pt x="12" y="146"/>
                  </a:lnTo>
                  <a:lnTo>
                    <a:pt x="13" y="126"/>
                  </a:lnTo>
                  <a:lnTo>
                    <a:pt x="16" y="108"/>
                  </a:lnTo>
                  <a:lnTo>
                    <a:pt x="21" y="91"/>
                  </a:lnTo>
                  <a:lnTo>
                    <a:pt x="26" y="77"/>
                  </a:lnTo>
                  <a:lnTo>
                    <a:pt x="33" y="62"/>
                  </a:lnTo>
                  <a:lnTo>
                    <a:pt x="38" y="56"/>
                  </a:lnTo>
                  <a:lnTo>
                    <a:pt x="42" y="50"/>
                  </a:lnTo>
                  <a:lnTo>
                    <a:pt x="48" y="44"/>
                  </a:lnTo>
                  <a:lnTo>
                    <a:pt x="53" y="40"/>
                  </a:lnTo>
                  <a:lnTo>
                    <a:pt x="59" y="34"/>
                  </a:lnTo>
                  <a:lnTo>
                    <a:pt x="66" y="29"/>
                  </a:lnTo>
                  <a:lnTo>
                    <a:pt x="73" y="26"/>
                  </a:lnTo>
                  <a:lnTo>
                    <a:pt x="81" y="22"/>
                  </a:lnTo>
                  <a:lnTo>
                    <a:pt x="98" y="15"/>
                  </a:lnTo>
                  <a:lnTo>
                    <a:pt x="117" y="10"/>
                  </a:lnTo>
                  <a:lnTo>
                    <a:pt x="138" y="6"/>
                  </a:lnTo>
                  <a:lnTo>
                    <a:pt x="163" y="3"/>
                  </a:lnTo>
                  <a:lnTo>
                    <a:pt x="190" y="1"/>
                  </a:lnTo>
                  <a:lnTo>
                    <a:pt x="219" y="0"/>
                  </a:lnTo>
                  <a:lnTo>
                    <a:pt x="240" y="0"/>
                  </a:lnTo>
                  <a:lnTo>
                    <a:pt x="261" y="1"/>
                  </a:lnTo>
                  <a:lnTo>
                    <a:pt x="283" y="3"/>
                  </a:lnTo>
                  <a:lnTo>
                    <a:pt x="305" y="5"/>
                  </a:lnTo>
                  <a:lnTo>
                    <a:pt x="329" y="8"/>
                  </a:lnTo>
                  <a:lnTo>
                    <a:pt x="353" y="11"/>
                  </a:lnTo>
                  <a:lnTo>
                    <a:pt x="377" y="15"/>
                  </a:lnTo>
                  <a:lnTo>
                    <a:pt x="402" y="20"/>
                  </a:lnTo>
                  <a:lnTo>
                    <a:pt x="389" y="134"/>
                  </a:lnTo>
                  <a:lnTo>
                    <a:pt x="341" y="126"/>
                  </a:lnTo>
                  <a:lnTo>
                    <a:pt x="300" y="120"/>
                  </a:lnTo>
                  <a:lnTo>
                    <a:pt x="260" y="118"/>
                  </a:lnTo>
                  <a:lnTo>
                    <a:pt x="222" y="117"/>
                  </a:lnTo>
                  <a:lnTo>
                    <a:pt x="200" y="117"/>
                  </a:lnTo>
                  <a:lnTo>
                    <a:pt x="184" y="119"/>
                  </a:lnTo>
                  <a:lnTo>
                    <a:pt x="177" y="120"/>
                  </a:lnTo>
                  <a:lnTo>
                    <a:pt x="171" y="122"/>
                  </a:lnTo>
                  <a:lnTo>
                    <a:pt x="165" y="125"/>
                  </a:lnTo>
                  <a:lnTo>
                    <a:pt x="162" y="127"/>
                  </a:lnTo>
                  <a:lnTo>
                    <a:pt x="157" y="130"/>
                  </a:lnTo>
                  <a:lnTo>
                    <a:pt x="154" y="135"/>
                  </a:lnTo>
                  <a:lnTo>
                    <a:pt x="152" y="139"/>
                  </a:lnTo>
                  <a:lnTo>
                    <a:pt x="151" y="144"/>
                  </a:lnTo>
                  <a:lnTo>
                    <a:pt x="147" y="156"/>
                  </a:lnTo>
                  <a:lnTo>
                    <a:pt x="147" y="172"/>
                  </a:lnTo>
                  <a:lnTo>
                    <a:pt x="147" y="191"/>
                  </a:lnTo>
                  <a:lnTo>
                    <a:pt x="148" y="205"/>
                  </a:lnTo>
                  <a:lnTo>
                    <a:pt x="151" y="211"/>
                  </a:lnTo>
                  <a:lnTo>
                    <a:pt x="153" y="217"/>
                  </a:lnTo>
                  <a:lnTo>
                    <a:pt x="156" y="221"/>
                  </a:lnTo>
                  <a:lnTo>
                    <a:pt x="161" y="225"/>
                  </a:lnTo>
                  <a:lnTo>
                    <a:pt x="165" y="229"/>
                  </a:lnTo>
                  <a:lnTo>
                    <a:pt x="172" y="232"/>
                  </a:lnTo>
                  <a:lnTo>
                    <a:pt x="180" y="235"/>
                  </a:lnTo>
                  <a:lnTo>
                    <a:pt x="189" y="238"/>
                  </a:lnTo>
                  <a:lnTo>
                    <a:pt x="213" y="245"/>
                  </a:lnTo>
                  <a:lnTo>
                    <a:pt x="244" y="253"/>
                  </a:lnTo>
                  <a:lnTo>
                    <a:pt x="274" y="259"/>
                  </a:lnTo>
                  <a:lnTo>
                    <a:pt x="298" y="267"/>
                  </a:lnTo>
                  <a:lnTo>
                    <a:pt x="321" y="274"/>
                  </a:lnTo>
                  <a:lnTo>
                    <a:pt x="340" y="282"/>
                  </a:lnTo>
                  <a:lnTo>
                    <a:pt x="356" y="290"/>
                  </a:lnTo>
                  <a:lnTo>
                    <a:pt x="371" y="297"/>
                  </a:lnTo>
                  <a:lnTo>
                    <a:pt x="382" y="306"/>
                  </a:lnTo>
                  <a:lnTo>
                    <a:pt x="391" y="316"/>
                  </a:lnTo>
                  <a:lnTo>
                    <a:pt x="399" y="328"/>
                  </a:lnTo>
                  <a:lnTo>
                    <a:pt x="405" y="339"/>
                  </a:lnTo>
                  <a:lnTo>
                    <a:pt x="409" y="352"/>
                  </a:lnTo>
                  <a:lnTo>
                    <a:pt x="412" y="367"/>
                  </a:lnTo>
                  <a:lnTo>
                    <a:pt x="414" y="383"/>
                  </a:lnTo>
                  <a:lnTo>
                    <a:pt x="415" y="399"/>
                  </a:lnTo>
                  <a:lnTo>
                    <a:pt x="416" y="420"/>
                  </a:lnTo>
                  <a:lnTo>
                    <a:pt x="416" y="440"/>
                  </a:lnTo>
                  <a:lnTo>
                    <a:pt x="416" y="462"/>
                  </a:lnTo>
                  <a:lnTo>
                    <a:pt x="414" y="482"/>
                  </a:lnTo>
                  <a:lnTo>
                    <a:pt x="411" y="500"/>
                  </a:lnTo>
                  <a:lnTo>
                    <a:pt x="407" y="518"/>
                  </a:lnTo>
                  <a:lnTo>
                    <a:pt x="401" y="534"/>
                  </a:lnTo>
                  <a:lnTo>
                    <a:pt x="394" y="549"/>
                  </a:lnTo>
                  <a:lnTo>
                    <a:pt x="390" y="555"/>
                  </a:lnTo>
                  <a:lnTo>
                    <a:pt x="384" y="562"/>
                  </a:lnTo>
                  <a:lnTo>
                    <a:pt x="380" y="568"/>
                  </a:lnTo>
                  <a:lnTo>
                    <a:pt x="374" y="573"/>
                  </a:lnTo>
                  <a:lnTo>
                    <a:pt x="367" y="579"/>
                  </a:lnTo>
                  <a:lnTo>
                    <a:pt x="361" y="583"/>
                  </a:lnTo>
                  <a:lnTo>
                    <a:pt x="353" y="588"/>
                  </a:lnTo>
                  <a:lnTo>
                    <a:pt x="345" y="592"/>
                  </a:lnTo>
                  <a:lnTo>
                    <a:pt x="327" y="600"/>
                  </a:lnTo>
                  <a:lnTo>
                    <a:pt x="306" y="607"/>
                  </a:lnTo>
                  <a:lnTo>
                    <a:pt x="283" y="611"/>
                  </a:lnTo>
                  <a:lnTo>
                    <a:pt x="257" y="615"/>
                  </a:lnTo>
                  <a:lnTo>
                    <a:pt x="227" y="617"/>
                  </a:lnTo>
                  <a:lnTo>
                    <a:pt x="195"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sp>
        <p:nvSpPr>
          <p:cNvPr id="112" name="TextBox 111"/>
          <p:cNvSpPr txBox="1"/>
          <p:nvPr/>
        </p:nvSpPr>
        <p:spPr>
          <a:xfrm>
            <a:off x="4141674" y="4989350"/>
            <a:ext cx="3897149" cy="428131"/>
          </a:xfrm>
          <a:prstGeom prst="rect">
            <a:avLst/>
          </a:prstGeom>
          <a:noFill/>
        </p:spPr>
        <p:txBody>
          <a:bodyPr wrap="square" rtlCol="0">
            <a:spAutoFit/>
          </a:bodyPr>
          <a:lstStyle/>
          <a:p>
            <a:pPr algn="ctr"/>
            <a:r>
              <a:rPr lang="tr-TR"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EKİP</a:t>
            </a:r>
            <a:endParaRPr lang="id-ID"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3" name="TextBox 112"/>
          <p:cNvSpPr txBox="1"/>
          <p:nvPr/>
        </p:nvSpPr>
        <p:spPr>
          <a:xfrm>
            <a:off x="4141674" y="5553172"/>
            <a:ext cx="3897149" cy="390876"/>
          </a:xfrm>
          <a:prstGeom prst="rect">
            <a:avLst/>
          </a:prstGeom>
          <a:noFill/>
        </p:spPr>
        <p:txBody>
          <a:bodyPr wrap="square" rtlCol="0">
            <a:spAutoFit/>
          </a:bodyPr>
          <a:lstStyle/>
          <a:p>
            <a:pPr algn="ctr"/>
            <a:r>
              <a:rPr lang="tr-TR"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HAKKIMIZDA</a:t>
            </a:r>
            <a:endParaRPr lang="id-ID"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93319450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ppt_x"/>
                                          </p:val>
                                        </p:tav>
                                        <p:tav tm="100000">
                                          <p:val>
                                            <p:strVal val="#ppt_x"/>
                                          </p:val>
                                        </p:tav>
                                      </p:tavLst>
                                    </p:anim>
                                    <p:anim calcmode="lin" valueType="num">
                                      <p:cBhvr additive="base">
                                        <p:cTn id="8" dur="75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ppt_x"/>
                                          </p:val>
                                        </p:tav>
                                        <p:tav tm="100000">
                                          <p:val>
                                            <p:strVal val="#ppt_x"/>
                                          </p:val>
                                        </p:tav>
                                      </p:tavLst>
                                    </p:anim>
                                    <p:anim calcmode="lin" valueType="num">
                                      <p:cBhvr additive="base">
                                        <p:cTn id="16" dur="750" fill="hold"/>
                                        <p:tgtEl>
                                          <p:spTgt spid="14"/>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 calcmode="lin" valueType="num">
                                      <p:cBhvr additive="base">
                                        <p:cTn id="22" dur="750" fill="hold"/>
                                        <p:tgtEl>
                                          <p:spTgt spid="112"/>
                                        </p:tgtEl>
                                        <p:attrNameLst>
                                          <p:attrName>ppt_x</p:attrName>
                                        </p:attrNameLst>
                                      </p:cBhvr>
                                      <p:tavLst>
                                        <p:tav tm="0">
                                          <p:val>
                                            <p:strVal val="#ppt_x"/>
                                          </p:val>
                                        </p:tav>
                                        <p:tav tm="100000">
                                          <p:val>
                                            <p:strVal val="#ppt_x"/>
                                          </p:val>
                                        </p:tav>
                                      </p:tavLst>
                                    </p:anim>
                                    <p:anim calcmode="lin" valueType="num">
                                      <p:cBhvr additive="base">
                                        <p:cTn id="23" dur="750" fill="hold"/>
                                        <p:tgtEl>
                                          <p:spTgt spid="112"/>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0"/>
                                  </p:stCondLst>
                                  <p:childTnLst>
                                    <p:set>
                                      <p:cBhvr>
                                        <p:cTn id="25" dur="1" fill="hold">
                                          <p:stCondLst>
                                            <p:cond delay="0"/>
                                          </p:stCondLst>
                                        </p:cTn>
                                        <p:tgtEl>
                                          <p:spTgt spid="113"/>
                                        </p:tgtEl>
                                        <p:attrNameLst>
                                          <p:attrName>style.visibility</p:attrName>
                                        </p:attrNameLst>
                                      </p:cBhvr>
                                      <p:to>
                                        <p:strVal val="visible"/>
                                      </p:to>
                                    </p:set>
                                    <p:anim calcmode="lin" valueType="num">
                                      <p:cBhvr additive="base">
                                        <p:cTn id="26" dur="750" fill="hold"/>
                                        <p:tgtEl>
                                          <p:spTgt spid="113"/>
                                        </p:tgtEl>
                                        <p:attrNameLst>
                                          <p:attrName>ppt_x</p:attrName>
                                        </p:attrNameLst>
                                      </p:cBhvr>
                                      <p:tavLst>
                                        <p:tav tm="0">
                                          <p:val>
                                            <p:strVal val="#ppt_x"/>
                                          </p:val>
                                        </p:tav>
                                        <p:tav tm="100000">
                                          <p:val>
                                            <p:strVal val="#ppt_x"/>
                                          </p:val>
                                        </p:tav>
                                      </p:tavLst>
                                    </p:anim>
                                    <p:anim calcmode="lin" valueType="num">
                                      <p:cBhvr additive="base">
                                        <p:cTn id="27" dur="750" fill="hold"/>
                                        <p:tgtEl>
                                          <p:spTgt spid="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4" grpId="0"/>
      <p:bldP spid="12" grpId="0"/>
      <p:bldP spid="112" grpId="0"/>
      <p:bldP spid="1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20C7AB1-14CB-4C2F-8FE4-513ECC986595}"/>
              </a:ext>
            </a:extLst>
          </p:cNvPr>
          <p:cNvSpPr>
            <a:spLocks noGrp="1"/>
          </p:cNvSpPr>
          <p:nvPr>
            <p:ph idx="1"/>
          </p:nvPr>
        </p:nvSpPr>
        <p:spPr>
          <a:xfrm>
            <a:off x="283029" y="1534160"/>
            <a:ext cx="7141029" cy="5323840"/>
          </a:xfrm>
        </p:spPr>
        <p:txBody>
          <a:bodyPr/>
          <a:lstStyle/>
          <a:p>
            <a:pPr marL="0" lvl="0" indent="0">
              <a:spcBef>
                <a:spcPts val="0"/>
              </a:spcBef>
              <a:buNone/>
            </a:pPr>
            <a:r>
              <a:rPr lang="tr-TR" dirty="0">
                <a:latin typeface="Times New Roman" panose="02020603050405020304" pitchFamily="18" charset="0"/>
                <a:cs typeface="Times New Roman" panose="02020603050405020304" pitchFamily="18" charset="0"/>
              </a:rPr>
              <a:t>Genel amaçlı bir programlama dilidir. </a:t>
            </a:r>
          </a:p>
          <a:p>
            <a:pPr marL="0" lvl="0" indent="0">
              <a:spcBef>
                <a:spcPts val="1200"/>
              </a:spcBef>
              <a:buNone/>
            </a:pPr>
            <a:r>
              <a:rPr lang="tr-TR" dirty="0">
                <a:latin typeface="Times New Roman" panose="02020603050405020304" pitchFamily="18" charset="0"/>
                <a:cs typeface="Times New Roman" panose="02020603050405020304" pitchFamily="18" charset="0"/>
              </a:rPr>
              <a:t>Yorumlanan ve dinamik bir dil olan </a:t>
            </a:r>
            <a:r>
              <a:rPr lang="tr-TR" dirty="0" err="1">
                <a:latin typeface="Times New Roman" panose="02020603050405020304" pitchFamily="18" charset="0"/>
                <a:cs typeface="Times New Roman" panose="02020603050405020304" pitchFamily="18" charset="0"/>
              </a:rPr>
              <a:t>Python</a:t>
            </a:r>
            <a:r>
              <a:rPr lang="tr-TR" dirty="0">
                <a:latin typeface="Times New Roman" panose="02020603050405020304" pitchFamily="18" charset="0"/>
                <a:cs typeface="Times New Roman" panose="02020603050405020304" pitchFamily="18" charset="0"/>
              </a:rPr>
              <a:t>, esas olarak nesne tabanlı programlama yaklaşımlarını ve fonksiyonel programlamayı desteklemektedir.</a:t>
            </a:r>
          </a:p>
          <a:p>
            <a:pPr marL="457200" lvl="0" indent="-317500">
              <a:spcBef>
                <a:spcPts val="1200"/>
              </a:spcBef>
              <a:buSzPts val="1400"/>
            </a:pPr>
            <a:r>
              <a:rPr lang="tr-TR" dirty="0">
                <a:latin typeface="Times New Roman" panose="02020603050405020304" pitchFamily="18" charset="0"/>
                <a:cs typeface="Times New Roman" panose="02020603050405020304" pitchFamily="18" charset="0"/>
              </a:rPr>
              <a:t>Hızlı </a:t>
            </a:r>
            <a:r>
              <a:rPr lang="tr-TR" dirty="0" err="1">
                <a:latin typeface="Times New Roman" panose="02020603050405020304" pitchFamily="18" charset="0"/>
                <a:cs typeface="Times New Roman" panose="02020603050405020304" pitchFamily="18" charset="0"/>
              </a:rPr>
              <a:t>prototipleme</a:t>
            </a:r>
            <a:endParaRPr lang="tr-TR" dirty="0">
              <a:latin typeface="Times New Roman" panose="02020603050405020304" pitchFamily="18" charset="0"/>
              <a:cs typeface="Times New Roman" panose="02020603050405020304" pitchFamily="18" charset="0"/>
            </a:endParaRPr>
          </a:p>
          <a:p>
            <a:pPr marL="457200" lvl="0" indent="-317500">
              <a:spcBef>
                <a:spcPts val="0"/>
              </a:spcBef>
              <a:buSzPts val="1400"/>
            </a:pPr>
            <a:r>
              <a:rPr lang="tr-TR" dirty="0">
                <a:latin typeface="Times New Roman" panose="02020603050405020304" pitchFamily="18" charset="0"/>
                <a:cs typeface="Times New Roman" panose="02020603050405020304" pitchFamily="18" charset="0"/>
              </a:rPr>
              <a:t>Basit </a:t>
            </a:r>
            <a:r>
              <a:rPr lang="tr-TR" dirty="0" err="1">
                <a:latin typeface="Times New Roman" panose="02020603050405020304" pitchFamily="18" charset="0"/>
                <a:cs typeface="Times New Roman" panose="02020603050405020304" pitchFamily="18" charset="0"/>
              </a:rPr>
              <a:t>syntax</a:t>
            </a:r>
            <a:endParaRPr lang="tr-TR" dirty="0">
              <a:latin typeface="Times New Roman" panose="02020603050405020304" pitchFamily="18" charset="0"/>
              <a:cs typeface="Times New Roman" panose="02020603050405020304" pitchFamily="18" charset="0"/>
            </a:endParaRPr>
          </a:p>
          <a:p>
            <a:pPr marL="457200" lvl="0" indent="-317500">
              <a:spcBef>
                <a:spcPts val="0"/>
              </a:spcBef>
              <a:buSzPts val="1400"/>
            </a:pPr>
            <a:r>
              <a:rPr lang="tr-TR" dirty="0">
                <a:latin typeface="Times New Roman" panose="02020603050405020304" pitchFamily="18" charset="0"/>
                <a:cs typeface="Times New Roman" panose="02020603050405020304" pitchFamily="18" charset="0"/>
              </a:rPr>
              <a:t>Kolay kullanım</a:t>
            </a:r>
          </a:p>
          <a:p>
            <a:pPr marL="457200" lvl="0" indent="-317500">
              <a:spcBef>
                <a:spcPts val="0"/>
              </a:spcBef>
              <a:buSzPts val="1400"/>
            </a:pPr>
            <a:r>
              <a:rPr lang="tr-TR" dirty="0">
                <a:latin typeface="Times New Roman" panose="02020603050405020304" pitchFamily="18" charset="0"/>
                <a:cs typeface="Times New Roman" panose="02020603050405020304" pitchFamily="18" charset="0"/>
              </a:rPr>
              <a:t>Geniş topluluk</a:t>
            </a:r>
          </a:p>
        </p:txBody>
      </p:sp>
      <p:sp>
        <p:nvSpPr>
          <p:cNvPr id="7" name="Text Placeholder 6">
            <a:extLst>
              <a:ext uri="{FF2B5EF4-FFF2-40B4-BE49-F238E27FC236}">
                <a16:creationId xmlns:a16="http://schemas.microsoft.com/office/drawing/2014/main" id="{8FEED008-6CE0-46ED-A215-920A3E038CEC}"/>
              </a:ext>
            </a:extLst>
          </p:cNvPr>
          <p:cNvSpPr>
            <a:spLocks noGrp="1"/>
          </p:cNvSpPr>
          <p:nvPr>
            <p:ph type="body" sz="quarter" idx="11"/>
          </p:nvPr>
        </p:nvSpPr>
        <p:spPr/>
        <p:txBody>
          <a:bodyPr/>
          <a:lstStyle/>
          <a:p>
            <a:r>
              <a:rPr lang="tr" sz="4000" b="1" dirty="0">
                <a:latin typeface="Microsoft Sans Serif" panose="020B0604020202020204" pitchFamily="34" charset="0"/>
                <a:ea typeface="Microsoft Sans Serif" panose="020B0604020202020204" pitchFamily="34" charset="0"/>
                <a:cs typeface="Microsoft Sans Serif" panose="020B0604020202020204" pitchFamily="34" charset="0"/>
              </a:rPr>
              <a:t>Python</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 name="Text Placeholder 7">
            <a:extLst>
              <a:ext uri="{FF2B5EF4-FFF2-40B4-BE49-F238E27FC236}">
                <a16:creationId xmlns:a16="http://schemas.microsoft.com/office/drawing/2014/main" id="{D1887C94-3B79-4E42-8DEF-4364EF0A90C8}"/>
              </a:ext>
            </a:extLst>
          </p:cNvPr>
          <p:cNvSpPr>
            <a:spLocks noGrp="1"/>
          </p:cNvSpPr>
          <p:nvPr>
            <p:ph type="body" sz="quarter" idx="12"/>
          </p:nvPr>
        </p:nvSpPr>
        <p:spPr/>
        <p:txBody>
          <a:bodyPr/>
          <a:lstStyle/>
          <a:p>
            <a:endParaRPr lang="tr-TR"/>
          </a:p>
        </p:txBody>
      </p:sp>
      <p:pic>
        <p:nvPicPr>
          <p:cNvPr id="9" name="Google Shape;295;p47">
            <a:extLst>
              <a:ext uri="{FF2B5EF4-FFF2-40B4-BE49-F238E27FC236}">
                <a16:creationId xmlns:a16="http://schemas.microsoft.com/office/drawing/2014/main" id="{A9540794-E969-41F8-B3CF-E1BE273690A5}"/>
              </a:ext>
            </a:extLst>
          </p:cNvPr>
          <p:cNvPicPr preferRelativeResize="0"/>
          <p:nvPr/>
        </p:nvPicPr>
        <p:blipFill rotWithShape="1">
          <a:blip r:embed="rId2">
            <a:alphaModFix/>
          </a:blip>
          <a:srcRect/>
          <a:stretch/>
        </p:blipFill>
        <p:spPr>
          <a:xfrm>
            <a:off x="7721821" y="1682979"/>
            <a:ext cx="4470179" cy="1760409"/>
          </a:xfrm>
          <a:prstGeom prst="rect">
            <a:avLst/>
          </a:prstGeom>
          <a:noFill/>
          <a:ln>
            <a:noFill/>
          </a:ln>
        </p:spPr>
      </p:pic>
      <p:pic>
        <p:nvPicPr>
          <p:cNvPr id="10" name="Google Shape;297;p47">
            <a:extLst>
              <a:ext uri="{FF2B5EF4-FFF2-40B4-BE49-F238E27FC236}">
                <a16:creationId xmlns:a16="http://schemas.microsoft.com/office/drawing/2014/main" id="{E6BFE20A-F79B-45A8-981E-A9011DC826D7}"/>
              </a:ext>
            </a:extLst>
          </p:cNvPr>
          <p:cNvPicPr preferRelativeResize="0"/>
          <p:nvPr/>
        </p:nvPicPr>
        <p:blipFill>
          <a:blip r:embed="rId3">
            <a:alphaModFix/>
          </a:blip>
          <a:stretch>
            <a:fillRect/>
          </a:stretch>
        </p:blipFill>
        <p:spPr>
          <a:xfrm>
            <a:off x="8162796" y="3655421"/>
            <a:ext cx="4029204" cy="3202579"/>
          </a:xfrm>
          <a:prstGeom prst="rect">
            <a:avLst/>
          </a:prstGeom>
          <a:noFill/>
          <a:ln>
            <a:noFill/>
          </a:ln>
        </p:spPr>
      </p:pic>
    </p:spTree>
    <p:extLst>
      <p:ext uri="{BB962C8B-B14F-4D97-AF65-F5344CB8AC3E}">
        <p14:creationId xmlns:p14="http://schemas.microsoft.com/office/powerpoint/2010/main" val="1458118651"/>
      </p:ext>
    </p:extLst>
  </p:cSld>
  <p:clrMapOvr>
    <a:masterClrMapping/>
  </p:clrMapOvr>
  <p:transition spd="slow" advTm="2000">
    <p:cover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833471-E1DE-4410-8DA3-C2D1A0BA8B09}"/>
              </a:ext>
            </a:extLst>
          </p:cNvPr>
          <p:cNvSpPr>
            <a:spLocks noGrp="1"/>
          </p:cNvSpPr>
          <p:nvPr>
            <p:ph idx="1"/>
          </p:nvPr>
        </p:nvSpPr>
        <p:spPr>
          <a:xfrm>
            <a:off x="950841" y="1817188"/>
            <a:ext cx="6346371" cy="5323840"/>
          </a:xfrm>
        </p:spPr>
        <p:txBody>
          <a:bodyPr/>
          <a:lstStyle/>
          <a:p>
            <a:pPr marL="0" lvl="0" indent="0">
              <a:spcBef>
                <a:spcPts val="0"/>
              </a:spcBef>
              <a:buClr>
                <a:schemeClr val="dk1"/>
              </a:buClr>
              <a:buSzPts val="2000"/>
              <a:buNone/>
            </a:pPr>
            <a:r>
              <a:rPr lang="tr-TR" dirty="0" err="1">
                <a:latin typeface="Times New Roman" panose="02020603050405020304" pitchFamily="18" charset="0"/>
                <a:cs typeface="Times New Roman" panose="02020603050405020304" pitchFamily="18" charset="0"/>
              </a:rPr>
              <a:t>Python’da</a:t>
            </a:r>
            <a:r>
              <a:rPr lang="tr-TR" dirty="0">
                <a:latin typeface="Times New Roman" panose="02020603050405020304" pitchFamily="18" charset="0"/>
                <a:cs typeface="Times New Roman" panose="02020603050405020304" pitchFamily="18" charset="0"/>
              </a:rPr>
              <a:t> bilimsel hesaplamalarda kullanılan temel pakettir.</a:t>
            </a:r>
          </a:p>
          <a:p>
            <a:pPr marL="457200" lvl="0" indent="-317500">
              <a:spcBef>
                <a:spcPts val="1200"/>
              </a:spcBef>
              <a:buSzPts val="1400"/>
            </a:pPr>
            <a:r>
              <a:rPr lang="tr-TR" dirty="0">
                <a:latin typeface="Times New Roman" panose="02020603050405020304" pitchFamily="18" charset="0"/>
                <a:cs typeface="Times New Roman" panose="02020603050405020304" pitchFamily="18" charset="0"/>
              </a:rPr>
              <a:t>Dizi oluşturma</a:t>
            </a:r>
          </a:p>
          <a:p>
            <a:pPr marL="457200" lvl="0" indent="-317500">
              <a:spcBef>
                <a:spcPts val="0"/>
              </a:spcBef>
              <a:buSzPts val="1400"/>
            </a:pPr>
            <a:r>
              <a:rPr lang="tr-TR" dirty="0" err="1">
                <a:latin typeface="Times New Roman" panose="02020603050405020304" pitchFamily="18" charset="0"/>
                <a:cs typeface="Times New Roman" panose="02020603050405020304" pitchFamily="18" charset="0"/>
              </a:rPr>
              <a:t>Vektörleştirme</a:t>
            </a:r>
            <a:r>
              <a:rPr lang="tr-TR" dirty="0">
                <a:latin typeface="Times New Roman" panose="02020603050405020304" pitchFamily="18" charset="0"/>
                <a:cs typeface="Times New Roman" panose="02020603050405020304" pitchFamily="18" charset="0"/>
              </a:rPr>
              <a:t> ve dilimleme</a:t>
            </a:r>
          </a:p>
          <a:p>
            <a:pPr marL="457200" lvl="0" indent="-317500">
              <a:spcBef>
                <a:spcPts val="0"/>
              </a:spcBef>
              <a:buSzPts val="1400"/>
            </a:pPr>
            <a:r>
              <a:rPr lang="tr-TR" dirty="0">
                <a:latin typeface="Times New Roman" panose="02020603050405020304" pitchFamily="18" charset="0"/>
                <a:cs typeface="Times New Roman" panose="02020603050405020304" pitchFamily="18" charset="0"/>
              </a:rPr>
              <a:t>Matrisler ve basit lineer cebir</a:t>
            </a:r>
          </a:p>
          <a:p>
            <a:pPr marL="457200" lvl="0" indent="-317500">
              <a:spcBef>
                <a:spcPts val="0"/>
              </a:spcBef>
              <a:buSzPts val="1400"/>
            </a:pPr>
            <a:r>
              <a:rPr lang="tr-TR" dirty="0">
                <a:latin typeface="Times New Roman" panose="02020603050405020304" pitchFamily="18" charset="0"/>
                <a:cs typeface="Times New Roman" panose="02020603050405020304" pitchFamily="18" charset="0"/>
              </a:rPr>
              <a:t>Veri dosyaları</a:t>
            </a:r>
          </a:p>
        </p:txBody>
      </p:sp>
      <p:sp>
        <p:nvSpPr>
          <p:cNvPr id="3" name="Text Placeholder 2">
            <a:extLst>
              <a:ext uri="{FF2B5EF4-FFF2-40B4-BE49-F238E27FC236}">
                <a16:creationId xmlns:a16="http://schemas.microsoft.com/office/drawing/2014/main" id="{51556E47-0BEE-4402-A658-3791589C226B}"/>
              </a:ext>
            </a:extLst>
          </p:cNvPr>
          <p:cNvSpPr>
            <a:spLocks noGrp="1"/>
          </p:cNvSpPr>
          <p:nvPr>
            <p:ph type="body" sz="quarter" idx="11"/>
          </p:nvPr>
        </p:nvSpPr>
        <p:spPr/>
        <p:txBody>
          <a:bodyPr/>
          <a:lstStyle/>
          <a:p>
            <a:r>
              <a:rPr lang="tr" sz="4000" b="1" dirty="0">
                <a:latin typeface="Microsoft Sans Serif" panose="020B0604020202020204" pitchFamily="34" charset="0"/>
                <a:ea typeface="Microsoft Sans Serif" panose="020B0604020202020204" pitchFamily="34" charset="0"/>
                <a:cs typeface="Microsoft Sans Serif" panose="020B0604020202020204" pitchFamily="34" charset="0"/>
              </a:rPr>
              <a:t>NumPy</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 Placeholder 3">
            <a:extLst>
              <a:ext uri="{FF2B5EF4-FFF2-40B4-BE49-F238E27FC236}">
                <a16:creationId xmlns:a16="http://schemas.microsoft.com/office/drawing/2014/main" id="{EDF03502-29FF-4610-B757-A588366A6446}"/>
              </a:ext>
            </a:extLst>
          </p:cNvPr>
          <p:cNvSpPr>
            <a:spLocks noGrp="1"/>
          </p:cNvSpPr>
          <p:nvPr>
            <p:ph type="body" sz="quarter" idx="12"/>
          </p:nvPr>
        </p:nvSpPr>
        <p:spPr/>
        <p:txBody>
          <a:bodyPr/>
          <a:lstStyle/>
          <a:p>
            <a:endParaRPr lang="tr-TR"/>
          </a:p>
        </p:txBody>
      </p:sp>
      <p:pic>
        <p:nvPicPr>
          <p:cNvPr id="5" name="Google Shape;304;p48">
            <a:extLst>
              <a:ext uri="{FF2B5EF4-FFF2-40B4-BE49-F238E27FC236}">
                <a16:creationId xmlns:a16="http://schemas.microsoft.com/office/drawing/2014/main" id="{571C56AB-A719-4F11-99AD-88491CEEEBB2}"/>
              </a:ext>
            </a:extLst>
          </p:cNvPr>
          <p:cNvPicPr preferRelativeResize="0"/>
          <p:nvPr/>
        </p:nvPicPr>
        <p:blipFill rotWithShape="1">
          <a:blip r:embed="rId2">
            <a:alphaModFix/>
          </a:blip>
          <a:srcRect/>
          <a:stretch/>
        </p:blipFill>
        <p:spPr>
          <a:xfrm>
            <a:off x="8067974" y="2471136"/>
            <a:ext cx="3753912" cy="3121337"/>
          </a:xfrm>
          <a:prstGeom prst="rect">
            <a:avLst/>
          </a:prstGeom>
          <a:noFill/>
          <a:ln>
            <a:noFill/>
          </a:ln>
        </p:spPr>
      </p:pic>
    </p:spTree>
    <p:extLst>
      <p:ext uri="{BB962C8B-B14F-4D97-AF65-F5344CB8AC3E}">
        <p14:creationId xmlns:p14="http://schemas.microsoft.com/office/powerpoint/2010/main" val="1878779242"/>
      </p:ext>
    </p:extLst>
  </p:cSld>
  <p:clrMapOvr>
    <a:masterClrMapping/>
  </p:clrMapOvr>
  <p:transition spd="slow" advTm="2000">
    <p:cover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53898B-ACD0-4273-A6CB-35E79F3DCF34}"/>
              </a:ext>
            </a:extLst>
          </p:cNvPr>
          <p:cNvSpPr>
            <a:spLocks noGrp="1"/>
          </p:cNvSpPr>
          <p:nvPr>
            <p:ph idx="1"/>
          </p:nvPr>
        </p:nvSpPr>
        <p:spPr>
          <a:xfrm>
            <a:off x="244726" y="1487509"/>
            <a:ext cx="7500257" cy="5323840"/>
          </a:xfrm>
        </p:spPr>
        <p:txBody>
          <a:bodyPr/>
          <a:lstStyle/>
          <a:p>
            <a:pPr marL="0" lvl="0" indent="0">
              <a:spcBef>
                <a:spcPts val="0"/>
              </a:spcBef>
              <a:buNone/>
            </a:pPr>
            <a:r>
              <a:rPr lang="tr-TR" dirty="0">
                <a:latin typeface="Times New Roman" panose="02020603050405020304" pitchFamily="18" charset="0"/>
                <a:cs typeface="Times New Roman" panose="02020603050405020304" pitchFamily="18" charset="0"/>
              </a:rPr>
              <a:t>Veri analizi ve veri ön işlemeyi kolaylaştıran açık kaynak kodlu bir </a:t>
            </a:r>
            <a:r>
              <a:rPr lang="tr-TR" dirty="0" err="1">
                <a:latin typeface="Times New Roman" panose="02020603050405020304" pitchFamily="18" charset="0"/>
                <a:cs typeface="Times New Roman" panose="02020603050405020304" pitchFamily="18" charset="0"/>
              </a:rPr>
              <a:t>Python</a:t>
            </a:r>
            <a:r>
              <a:rPr lang="tr-TR" dirty="0">
                <a:latin typeface="Times New Roman" panose="02020603050405020304" pitchFamily="18" charset="0"/>
                <a:cs typeface="Times New Roman" panose="02020603050405020304" pitchFamily="18" charset="0"/>
              </a:rPr>
              <a:t> kütüphanesidir. </a:t>
            </a:r>
          </a:p>
          <a:p>
            <a:pPr marL="457200" lvl="0" indent="-317500">
              <a:spcBef>
                <a:spcPts val="1200"/>
              </a:spcBef>
              <a:buSzPts val="1400"/>
            </a:pPr>
            <a:r>
              <a:rPr lang="tr-TR" dirty="0">
                <a:latin typeface="Times New Roman" panose="02020603050405020304" pitchFamily="18" charset="0"/>
                <a:cs typeface="Times New Roman" panose="02020603050405020304" pitchFamily="18" charset="0"/>
              </a:rPr>
              <a:t>Veri manipülasyonu için kullanışlı fonksiyonlar</a:t>
            </a:r>
          </a:p>
          <a:p>
            <a:pPr marL="457200" lvl="0" indent="-317500">
              <a:spcBef>
                <a:spcPts val="0"/>
              </a:spcBef>
              <a:buSzPts val="1400"/>
            </a:pPr>
            <a:r>
              <a:rPr lang="tr-TR" dirty="0">
                <a:latin typeface="Times New Roman" panose="02020603050405020304" pitchFamily="18" charset="0"/>
                <a:cs typeface="Times New Roman" panose="02020603050405020304" pitchFamily="18" charset="0"/>
              </a:rPr>
              <a:t>Farklı biçimler arasında veri okuma ve yazma araçları: CSV ve metin dosyaları, Microsoft Excel, SQL </a:t>
            </a:r>
            <a:r>
              <a:rPr lang="tr-TR" dirty="0" err="1">
                <a:latin typeface="Times New Roman" panose="02020603050405020304" pitchFamily="18" charset="0"/>
                <a:cs typeface="Times New Roman" panose="02020603050405020304" pitchFamily="18" charset="0"/>
              </a:rPr>
              <a:t>veritabanları</a:t>
            </a:r>
            <a:endParaRPr lang="tr-TR" dirty="0">
              <a:latin typeface="Times New Roman" panose="02020603050405020304" pitchFamily="18" charset="0"/>
              <a:cs typeface="Times New Roman" panose="02020603050405020304" pitchFamily="18" charset="0"/>
            </a:endParaRPr>
          </a:p>
          <a:p>
            <a:pPr marL="457200" lvl="0" indent="-317500">
              <a:spcBef>
                <a:spcPts val="0"/>
              </a:spcBef>
              <a:buSzPts val="1400"/>
            </a:pPr>
            <a:r>
              <a:rPr lang="tr-TR" dirty="0">
                <a:latin typeface="Times New Roman" panose="02020603050405020304" pitchFamily="18" charset="0"/>
                <a:cs typeface="Times New Roman" panose="02020603050405020304" pitchFamily="18" charset="0"/>
              </a:rPr>
              <a:t>Basit seviyede hızlı veri görselleştirme</a:t>
            </a:r>
          </a:p>
          <a:p>
            <a:endParaRPr lang="tr-TR"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09E2684-12AE-4864-AA51-CD5853C187D3}"/>
              </a:ext>
            </a:extLst>
          </p:cNvPr>
          <p:cNvSpPr>
            <a:spLocks noGrp="1"/>
          </p:cNvSpPr>
          <p:nvPr>
            <p:ph type="body" sz="quarter" idx="11"/>
          </p:nvPr>
        </p:nvSpPr>
        <p:spPr/>
        <p:txBody>
          <a:bodyPr/>
          <a:lstStyle/>
          <a:p>
            <a:r>
              <a:rPr lang="tr" sz="4000" b="1" dirty="0">
                <a:latin typeface="Microsoft Sans Serif" panose="020B0604020202020204" pitchFamily="34" charset="0"/>
                <a:ea typeface="Microsoft Sans Serif" panose="020B0604020202020204" pitchFamily="34" charset="0"/>
                <a:cs typeface="Microsoft Sans Serif" panose="020B0604020202020204" pitchFamily="34" charset="0"/>
              </a:rPr>
              <a:t>Pandas</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 Placeholder 3">
            <a:extLst>
              <a:ext uri="{FF2B5EF4-FFF2-40B4-BE49-F238E27FC236}">
                <a16:creationId xmlns:a16="http://schemas.microsoft.com/office/drawing/2014/main" id="{2AA86956-A209-4E69-A0E3-1F40F517FA17}"/>
              </a:ext>
            </a:extLst>
          </p:cNvPr>
          <p:cNvSpPr>
            <a:spLocks noGrp="1"/>
          </p:cNvSpPr>
          <p:nvPr>
            <p:ph type="body" sz="quarter" idx="12"/>
          </p:nvPr>
        </p:nvSpPr>
        <p:spPr/>
        <p:txBody>
          <a:bodyPr/>
          <a:lstStyle/>
          <a:p>
            <a:endParaRPr lang="tr-TR"/>
          </a:p>
        </p:txBody>
      </p:sp>
      <p:pic>
        <p:nvPicPr>
          <p:cNvPr id="5" name="Google Shape;311;p49">
            <a:extLst>
              <a:ext uri="{FF2B5EF4-FFF2-40B4-BE49-F238E27FC236}">
                <a16:creationId xmlns:a16="http://schemas.microsoft.com/office/drawing/2014/main" id="{66C94630-88C1-4B17-9DBC-E9F8FC970516}"/>
              </a:ext>
            </a:extLst>
          </p:cNvPr>
          <p:cNvPicPr preferRelativeResize="0"/>
          <p:nvPr/>
        </p:nvPicPr>
        <p:blipFill rotWithShape="1">
          <a:blip r:embed="rId2">
            <a:alphaModFix/>
          </a:blip>
          <a:srcRect l="43301"/>
          <a:stretch/>
        </p:blipFill>
        <p:spPr>
          <a:xfrm>
            <a:off x="7912838" y="4149429"/>
            <a:ext cx="4355362" cy="1924800"/>
          </a:xfrm>
          <a:prstGeom prst="rect">
            <a:avLst/>
          </a:prstGeom>
          <a:noFill/>
          <a:ln>
            <a:noFill/>
          </a:ln>
        </p:spPr>
      </p:pic>
      <p:pic>
        <p:nvPicPr>
          <p:cNvPr id="6" name="Google Shape;312;p49">
            <a:extLst>
              <a:ext uri="{FF2B5EF4-FFF2-40B4-BE49-F238E27FC236}">
                <a16:creationId xmlns:a16="http://schemas.microsoft.com/office/drawing/2014/main" id="{1CF863E8-614E-4EF4-B0F0-421D3F6FFF24}"/>
              </a:ext>
            </a:extLst>
          </p:cNvPr>
          <p:cNvPicPr preferRelativeResize="0"/>
          <p:nvPr/>
        </p:nvPicPr>
        <p:blipFill rotWithShape="1">
          <a:blip r:embed="rId2">
            <a:alphaModFix/>
          </a:blip>
          <a:srcRect r="56838"/>
          <a:stretch/>
        </p:blipFill>
        <p:spPr>
          <a:xfrm>
            <a:off x="8197146" y="1931150"/>
            <a:ext cx="3668283" cy="1497850"/>
          </a:xfrm>
          <a:prstGeom prst="rect">
            <a:avLst/>
          </a:prstGeom>
          <a:noFill/>
          <a:ln>
            <a:noFill/>
          </a:ln>
        </p:spPr>
      </p:pic>
    </p:spTree>
    <p:extLst>
      <p:ext uri="{BB962C8B-B14F-4D97-AF65-F5344CB8AC3E}">
        <p14:creationId xmlns:p14="http://schemas.microsoft.com/office/powerpoint/2010/main" val="3086407118"/>
      </p:ext>
    </p:extLst>
  </p:cSld>
  <p:clrMapOvr>
    <a:masterClrMapping/>
  </p:clrMapOvr>
  <p:transition spd="slow" advTm="2000">
    <p:cover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BAB41A-BEA7-46C7-9F81-3CCB6E6FAB27}"/>
              </a:ext>
            </a:extLst>
          </p:cNvPr>
          <p:cNvSpPr>
            <a:spLocks noGrp="1"/>
          </p:cNvSpPr>
          <p:nvPr>
            <p:ph idx="1"/>
          </p:nvPr>
        </p:nvSpPr>
        <p:spPr>
          <a:xfrm>
            <a:off x="0" y="1534160"/>
            <a:ext cx="12061371" cy="4224383"/>
          </a:xfrm>
        </p:spPr>
        <p:txBody>
          <a:bodyPr>
            <a:normAutofit/>
          </a:bodyPr>
          <a:lstStyle/>
          <a:p>
            <a:pPr marL="0" lvl="0" indent="0">
              <a:spcBef>
                <a:spcPts val="0"/>
              </a:spcBef>
              <a:buNone/>
            </a:pPr>
            <a:r>
              <a:rPr lang="tr-TR" dirty="0" err="1">
                <a:latin typeface="Times New Roman" panose="02020603050405020304" pitchFamily="18" charset="0"/>
                <a:cs typeface="Times New Roman" panose="02020603050405020304" pitchFamily="18" charset="0"/>
              </a:rPr>
              <a:t>Python</a:t>
            </a:r>
            <a:r>
              <a:rPr lang="tr-TR" dirty="0">
                <a:latin typeface="Times New Roman" panose="02020603050405020304" pitchFamily="18" charset="0"/>
                <a:cs typeface="Times New Roman" panose="02020603050405020304" pitchFamily="18" charset="0"/>
              </a:rPr>
              <a:t> programlama dili için bir veri görselleştirme ve çizim kütüphanesidir.</a:t>
            </a:r>
          </a:p>
          <a:p>
            <a:pPr lvl="0" indent="-139700">
              <a:spcBef>
                <a:spcPts val="1200"/>
              </a:spcBef>
              <a:buSzPts val="1400"/>
            </a:pPr>
            <a:r>
              <a:rPr lang="tr-TR" dirty="0" err="1">
                <a:latin typeface="Times New Roman" panose="02020603050405020304" pitchFamily="18" charset="0"/>
                <a:cs typeface="Times New Roman" panose="02020603050405020304" pitchFamily="18" charset="0"/>
              </a:rPr>
              <a:t>Matplotlib</a:t>
            </a:r>
            <a:r>
              <a:rPr lang="tr-TR" dirty="0">
                <a:latin typeface="Times New Roman" panose="02020603050405020304" pitchFamily="18" charset="0"/>
                <a:cs typeface="Times New Roman" panose="02020603050405020304" pitchFamily="18" charset="0"/>
              </a:rPr>
              <a:t>  grafik çizim paketi </a:t>
            </a:r>
            <a:r>
              <a:rPr lang="tr-TR" dirty="0" err="1">
                <a:latin typeface="Times New Roman" panose="02020603050405020304" pitchFamily="18" charset="0"/>
                <a:cs typeface="Times New Roman" panose="02020603050405020304" pitchFamily="18" charset="0"/>
              </a:rPr>
              <a:t>Python’la</a:t>
            </a:r>
            <a:r>
              <a:rPr lang="tr-TR" dirty="0">
                <a:latin typeface="Times New Roman" panose="02020603050405020304" pitchFamily="18" charset="0"/>
                <a:cs typeface="Times New Roman" panose="02020603050405020304" pitchFamily="18" charset="0"/>
              </a:rPr>
              <a:t> bilimsel programlamanın en önemli araçlarından birisidir </a:t>
            </a:r>
          </a:p>
          <a:p>
            <a:pPr lvl="0" indent="-139700">
              <a:spcBef>
                <a:spcPts val="0"/>
              </a:spcBef>
              <a:buSzPts val="1400"/>
            </a:pPr>
            <a:r>
              <a:rPr lang="tr-TR" dirty="0">
                <a:latin typeface="Times New Roman" panose="02020603050405020304" pitchFamily="18" charset="0"/>
                <a:cs typeface="Times New Roman" panose="02020603050405020304" pitchFamily="18" charset="0"/>
              </a:rPr>
              <a:t>Çok kuvvetli bir paket olan </a:t>
            </a:r>
            <a:r>
              <a:rPr lang="tr-TR" dirty="0" err="1">
                <a:latin typeface="Times New Roman" panose="02020603050405020304" pitchFamily="18" charset="0"/>
                <a:cs typeface="Times New Roman" panose="02020603050405020304" pitchFamily="18" charset="0"/>
              </a:rPr>
              <a:t>Matplotlib</a:t>
            </a:r>
            <a:r>
              <a:rPr lang="tr-TR" dirty="0">
                <a:latin typeface="Times New Roman" panose="02020603050405020304" pitchFamily="18" charset="0"/>
                <a:cs typeface="Times New Roman" panose="02020603050405020304" pitchFamily="18" charset="0"/>
              </a:rPr>
              <a:t> ile verileri etkileşimli olarak görselleştirebilir</a:t>
            </a:r>
          </a:p>
          <a:p>
            <a:pPr lvl="0" indent="-139700">
              <a:spcBef>
                <a:spcPts val="0"/>
              </a:spcBef>
              <a:buSzPts val="1400"/>
            </a:pPr>
            <a:r>
              <a:rPr lang="tr-TR" dirty="0">
                <a:latin typeface="Times New Roman" panose="02020603050405020304" pitchFamily="18" charset="0"/>
                <a:cs typeface="Times New Roman" panose="02020603050405020304" pitchFamily="18" charset="0"/>
              </a:rPr>
              <a:t>Basıma ve yayınlanmaya uygun yüksek kalitede çıktılar hazırlayabiliriz</a:t>
            </a:r>
          </a:p>
          <a:p>
            <a:pPr lvl="0" indent="-139700">
              <a:spcBef>
                <a:spcPts val="0"/>
              </a:spcBef>
              <a:buSzPts val="1400"/>
            </a:pPr>
            <a:r>
              <a:rPr lang="tr-TR" dirty="0">
                <a:latin typeface="Times New Roman" panose="02020603050405020304" pitchFamily="18" charset="0"/>
                <a:cs typeface="Times New Roman" panose="02020603050405020304" pitchFamily="18" charset="0"/>
              </a:rPr>
              <a:t>Hem iki boyutlu hem de üç boyutlu grafikler üretilebilir</a:t>
            </a:r>
          </a:p>
          <a:p>
            <a:endParaRPr lang="tr-TR"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3431006-B435-4718-BC0D-7BEA773DFCEC}"/>
              </a:ext>
            </a:extLst>
          </p:cNvPr>
          <p:cNvSpPr>
            <a:spLocks noGrp="1"/>
          </p:cNvSpPr>
          <p:nvPr>
            <p:ph type="body" sz="quarter" idx="11"/>
          </p:nvPr>
        </p:nvSpPr>
        <p:spPr/>
        <p:txBody>
          <a:bodyPr/>
          <a:lstStyle/>
          <a:p>
            <a:r>
              <a:rPr lang="tr" sz="4000" b="1" dirty="0">
                <a:latin typeface="Microsoft Sans Serif" panose="020B0604020202020204" pitchFamily="34" charset="0"/>
                <a:ea typeface="Microsoft Sans Serif" panose="020B0604020202020204" pitchFamily="34" charset="0"/>
                <a:cs typeface="Microsoft Sans Serif" panose="020B0604020202020204" pitchFamily="34" charset="0"/>
              </a:rPr>
              <a:t>Matplotlib</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 Placeholder 3">
            <a:extLst>
              <a:ext uri="{FF2B5EF4-FFF2-40B4-BE49-F238E27FC236}">
                <a16:creationId xmlns:a16="http://schemas.microsoft.com/office/drawing/2014/main" id="{68EB02CF-9AC2-4695-87CB-1C3F8F148B1E}"/>
              </a:ext>
            </a:extLst>
          </p:cNvPr>
          <p:cNvSpPr>
            <a:spLocks noGrp="1"/>
          </p:cNvSpPr>
          <p:nvPr>
            <p:ph type="body" sz="quarter" idx="12"/>
          </p:nvPr>
        </p:nvSpPr>
        <p:spPr/>
        <p:txBody>
          <a:bodyPr/>
          <a:lstStyle/>
          <a:p>
            <a:endParaRPr lang="tr-TR"/>
          </a:p>
        </p:txBody>
      </p:sp>
      <p:pic>
        <p:nvPicPr>
          <p:cNvPr id="5" name="Google Shape;319;p50">
            <a:extLst>
              <a:ext uri="{FF2B5EF4-FFF2-40B4-BE49-F238E27FC236}">
                <a16:creationId xmlns:a16="http://schemas.microsoft.com/office/drawing/2014/main" id="{4E5A2EEC-9314-4722-827D-BD45D6CFDA2A}"/>
              </a:ext>
            </a:extLst>
          </p:cNvPr>
          <p:cNvPicPr preferRelativeResize="0"/>
          <p:nvPr/>
        </p:nvPicPr>
        <p:blipFill rotWithShape="1">
          <a:blip r:embed="rId2">
            <a:alphaModFix/>
          </a:blip>
          <a:srcRect/>
          <a:stretch/>
        </p:blipFill>
        <p:spPr>
          <a:xfrm>
            <a:off x="4010361" y="5993783"/>
            <a:ext cx="3884250" cy="712125"/>
          </a:xfrm>
          <a:prstGeom prst="rect">
            <a:avLst/>
          </a:prstGeom>
          <a:noFill/>
          <a:ln>
            <a:noFill/>
          </a:ln>
        </p:spPr>
      </p:pic>
    </p:spTree>
    <p:extLst>
      <p:ext uri="{BB962C8B-B14F-4D97-AF65-F5344CB8AC3E}">
        <p14:creationId xmlns:p14="http://schemas.microsoft.com/office/powerpoint/2010/main" val="2276113347"/>
      </p:ext>
    </p:extLst>
  </p:cSld>
  <p:clrMapOvr>
    <a:masterClrMapping/>
  </p:clrMapOvr>
  <p:transition spd="slow" advTm="2000">
    <p:cover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İÇERİK</a:t>
            </a:r>
            <a:endParaRPr lang="en-US" sz="40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aphicFrame>
        <p:nvGraphicFramePr>
          <p:cNvPr id="5" name="Table 4">
            <a:extLst>
              <a:ext uri="{FF2B5EF4-FFF2-40B4-BE49-F238E27FC236}">
                <a16:creationId xmlns:a16="http://schemas.microsoft.com/office/drawing/2014/main" id="{8FD53D30-DA31-4BC3-8271-14F7FA6A3889}"/>
              </a:ext>
            </a:extLst>
          </p:cNvPr>
          <p:cNvGraphicFramePr>
            <a:graphicFrameLocks noGrp="1"/>
          </p:cNvGraphicFramePr>
          <p:nvPr>
            <p:extLst>
              <p:ext uri="{D42A27DB-BD31-4B8C-83A1-F6EECF244321}">
                <p14:modId xmlns:p14="http://schemas.microsoft.com/office/powerpoint/2010/main" val="220255646"/>
              </p:ext>
            </p:extLst>
          </p:nvPr>
        </p:nvGraphicFramePr>
        <p:xfrm>
          <a:off x="1182547" y="2013462"/>
          <a:ext cx="9826906" cy="3840480"/>
        </p:xfrm>
        <a:graphic>
          <a:graphicData uri="http://schemas.openxmlformats.org/drawingml/2006/table">
            <a:tbl>
              <a:tblPr firstRow="1" bandRow="1">
                <a:tableStyleId>{5C22544A-7EE6-4342-B048-85BDC9FD1C3A}</a:tableStyleId>
              </a:tblPr>
              <a:tblGrid>
                <a:gridCol w="8599989">
                  <a:extLst>
                    <a:ext uri="{9D8B030D-6E8A-4147-A177-3AD203B41FA5}">
                      <a16:colId xmlns:a16="http://schemas.microsoft.com/office/drawing/2014/main" val="2573091750"/>
                    </a:ext>
                  </a:extLst>
                </a:gridCol>
                <a:gridCol w="1226917">
                  <a:extLst>
                    <a:ext uri="{9D8B030D-6E8A-4147-A177-3AD203B41FA5}">
                      <a16:colId xmlns:a16="http://schemas.microsoft.com/office/drawing/2014/main" val="1194615661"/>
                    </a:ext>
                  </a:extLst>
                </a:gridCol>
              </a:tblGrid>
              <a:tr h="519244">
                <a:tc>
                  <a:txBody>
                    <a:bodyPr/>
                    <a:lstStyle/>
                    <a:p>
                      <a:r>
                        <a:rPr lang="tr-TR"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rPr>
                        <a:t>Proje Tanıtımı</a:t>
                      </a:r>
                      <a:endParaRPr lang="id-ID"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id-ID" sz="1600" b="0" dirty="0">
                        <a:solidFill>
                          <a:schemeClr val="accent1"/>
                        </a:solidFill>
                        <a:latin typeface="+mj-lt"/>
                        <a:ea typeface="Source Sans Pro Light" panose="020B0403030403020204" pitchFamily="34" charset="0"/>
                        <a:cs typeface="Tahoma" panose="020B060403050404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214972"/>
                  </a:ext>
                </a:extLst>
              </a:tr>
              <a:tr h="519244">
                <a:tc>
                  <a:txBody>
                    <a:bodyPr/>
                    <a:lstStyle/>
                    <a:p>
                      <a:r>
                        <a:rPr lang="tr-TR" sz="3600" b="0" dirty="0">
                          <a:solidFill>
                            <a:schemeClr val="tx1"/>
                          </a:solidFill>
                          <a:latin typeface="Times New Roman" panose="02020603050405020304" pitchFamily="18" charset="0"/>
                          <a:ea typeface="Source Sans Pro" panose="020B0503030403020204" pitchFamily="34" charset="0"/>
                          <a:cs typeface="Times New Roman" panose="02020603050405020304" pitchFamily="18" charset="0"/>
                        </a:rPr>
                        <a:t>Yapay Zeka</a:t>
                      </a:r>
                      <a:endParaRPr lang="id-ID" sz="3600" b="0" dirty="0">
                        <a:solidFill>
                          <a:schemeClr val="tx1"/>
                        </a:solidFill>
                        <a:latin typeface="Times New Roman" panose="02020603050405020304" pitchFamily="18" charset="0"/>
                        <a:ea typeface="Source Sans Pro" panose="020B0503030403020204" pitchFamily="34"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id-ID" sz="1600" b="0" dirty="0">
                        <a:solidFill>
                          <a:schemeClr val="accent1"/>
                        </a:solidFill>
                        <a:latin typeface="+mj-lt"/>
                        <a:ea typeface="Source Sans Pro Light" panose="020B0403030403020204" pitchFamily="34" charset="0"/>
                        <a:cs typeface="Tahoma" panose="020B060403050404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0257579"/>
                  </a:ext>
                </a:extLst>
              </a:tr>
              <a:tr h="519244">
                <a:tc>
                  <a:txBody>
                    <a:bodyPr/>
                    <a:lstStyle/>
                    <a:p>
                      <a:r>
                        <a:rPr lang="tr-TR" sz="3600" b="0" dirty="0">
                          <a:solidFill>
                            <a:schemeClr val="tx1"/>
                          </a:solidFill>
                          <a:latin typeface="Times New Roman" panose="02020603050405020304" pitchFamily="18" charset="0"/>
                          <a:ea typeface="Source Sans Pro" panose="020B0503030403020204" pitchFamily="34" charset="0"/>
                          <a:cs typeface="Times New Roman" panose="02020603050405020304" pitchFamily="18" charset="0"/>
                        </a:rPr>
                        <a:t>Proje Adımları</a:t>
                      </a:r>
                      <a:endParaRPr lang="id-ID" sz="3600" b="0" dirty="0">
                        <a:solidFill>
                          <a:schemeClr val="tx1"/>
                        </a:solidFill>
                        <a:latin typeface="Times New Roman" panose="02020603050405020304" pitchFamily="18" charset="0"/>
                        <a:ea typeface="Source Sans Pro" panose="020B0503030403020204" pitchFamily="34"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id-ID" sz="1600" b="0" dirty="0">
                        <a:solidFill>
                          <a:schemeClr val="accent1"/>
                        </a:solidFill>
                        <a:latin typeface="+mj-lt"/>
                        <a:ea typeface="Source Sans Pro Light" panose="020B0403030403020204" pitchFamily="34" charset="0"/>
                        <a:cs typeface="Tahoma" panose="020B060403050404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3206921"/>
                  </a:ext>
                </a:extLst>
              </a:tr>
              <a:tr h="519244">
                <a:tc>
                  <a:txBody>
                    <a:bodyPr/>
                    <a:lstStyle/>
                    <a:p>
                      <a:r>
                        <a:rPr lang="tr-TR"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rPr>
                        <a:t>Araçlar</a:t>
                      </a:r>
                      <a:endParaRPr lang="id-ID"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id-ID" sz="1600" b="0" dirty="0">
                        <a:solidFill>
                          <a:schemeClr val="accent1"/>
                        </a:solidFill>
                        <a:latin typeface="+mj-lt"/>
                        <a:ea typeface="Source Sans Pro Light" panose="020B0403030403020204" pitchFamily="34" charset="0"/>
                        <a:cs typeface="Tahoma" panose="020B060403050404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0659814"/>
                  </a:ext>
                </a:extLst>
              </a:tr>
              <a:tr h="519244">
                <a:tc>
                  <a:txBody>
                    <a:bodyPr/>
                    <a:lstStyle/>
                    <a:p>
                      <a:r>
                        <a:rPr lang="tr-TR"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rPr>
                        <a:t>İletişim</a:t>
                      </a:r>
                      <a:endParaRPr lang="id-ID"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id-ID" sz="1600" b="0" dirty="0">
                        <a:solidFill>
                          <a:schemeClr val="accent1"/>
                        </a:solidFill>
                        <a:latin typeface="+mj-lt"/>
                        <a:ea typeface="Source Sans Pro Light" panose="020B0403030403020204" pitchFamily="34" charset="0"/>
                        <a:cs typeface="Tahoma" panose="020B060403050404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391497"/>
                  </a:ext>
                </a:extLst>
              </a:tr>
              <a:tr h="519244">
                <a:tc>
                  <a:txBody>
                    <a:bodyPr/>
                    <a:lstStyle/>
                    <a:p>
                      <a:r>
                        <a:rPr lang="tr-TR"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rPr>
                        <a:t>Kaynaklar</a:t>
                      </a:r>
                      <a:endParaRPr lang="id-ID"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id-ID" sz="1600" b="0" dirty="0">
                        <a:solidFill>
                          <a:schemeClr val="accent1"/>
                        </a:solidFill>
                        <a:latin typeface="+mj-lt"/>
                        <a:ea typeface="Source Sans Pro Light" panose="020B0403030403020204" pitchFamily="34" charset="0"/>
                        <a:cs typeface="Tahoma" panose="020B060403050404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065260"/>
                  </a:ext>
                </a:extLst>
              </a:tr>
            </a:tbl>
          </a:graphicData>
        </a:graphic>
      </p:graphicFrame>
    </p:spTree>
    <p:extLst>
      <p:ext uri="{BB962C8B-B14F-4D97-AF65-F5344CB8AC3E}">
        <p14:creationId xmlns:p14="http://schemas.microsoft.com/office/powerpoint/2010/main" val="92319795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57C4E0-9487-445F-9759-EBBF1D43388C}"/>
              </a:ext>
            </a:extLst>
          </p:cNvPr>
          <p:cNvSpPr>
            <a:spLocks noGrp="1"/>
          </p:cNvSpPr>
          <p:nvPr>
            <p:ph idx="1"/>
          </p:nvPr>
        </p:nvSpPr>
        <p:spPr>
          <a:xfrm>
            <a:off x="0" y="1534160"/>
            <a:ext cx="7663543" cy="5323840"/>
          </a:xfrm>
        </p:spPr>
        <p:txBody>
          <a:bodyPr/>
          <a:lstStyle/>
          <a:p>
            <a:pPr marL="0" lvl="0" indent="0">
              <a:spcBef>
                <a:spcPts val="0"/>
              </a:spcBef>
              <a:buClr>
                <a:schemeClr val="dk1"/>
              </a:buClr>
              <a:buSzPts val="2000"/>
              <a:buNone/>
            </a:pPr>
            <a:r>
              <a:rPr lang="tr-TR" dirty="0" err="1">
                <a:latin typeface="Times New Roman" panose="02020603050405020304" pitchFamily="18" charset="0"/>
                <a:ea typeface="Microsoft Sans Serif" panose="020B0604020202020204" pitchFamily="34" charset="0"/>
                <a:cs typeface="Times New Roman" panose="02020603050405020304" pitchFamily="18" charset="0"/>
              </a:rPr>
              <a:t>Python</a:t>
            </a:r>
            <a:r>
              <a:rPr lang="tr-TR" dirty="0">
                <a:latin typeface="Times New Roman" panose="02020603050405020304" pitchFamily="18" charset="0"/>
                <a:ea typeface="Microsoft Sans Serif" panose="020B0604020202020204" pitchFamily="34" charset="0"/>
                <a:cs typeface="Times New Roman" panose="02020603050405020304" pitchFamily="18" charset="0"/>
              </a:rPr>
              <a:t> programlama dili için ücretsiz bir yazılım makinesi öğrenme kütüphanesidir.</a:t>
            </a:r>
          </a:p>
          <a:p>
            <a:pPr marL="0" lvl="0" indent="0">
              <a:spcBef>
                <a:spcPts val="1200"/>
              </a:spcBef>
              <a:buNone/>
            </a:pPr>
            <a:r>
              <a:rPr lang="tr-TR" dirty="0">
                <a:latin typeface="Times New Roman" panose="02020603050405020304" pitchFamily="18" charset="0"/>
                <a:ea typeface="Microsoft Sans Serif" panose="020B0604020202020204" pitchFamily="34" charset="0"/>
                <a:cs typeface="Times New Roman" panose="02020603050405020304" pitchFamily="18" charset="0"/>
              </a:rPr>
              <a:t>Doğrusal regresyon, lojistik regresyon, karar ağaçları, rastgele orman gibi birçok temel yöntemi bünyesinde bulundurur.</a:t>
            </a:r>
          </a:p>
          <a:p>
            <a:pPr marL="0" lvl="0" indent="0" algn="ctr">
              <a:spcBef>
                <a:spcPts val="1200"/>
              </a:spcBef>
              <a:buNone/>
            </a:pPr>
            <a:r>
              <a:rPr lang="tr-TR" u="sng" dirty="0">
                <a:solidFill>
                  <a:schemeClr val="hlink"/>
                </a:solidFill>
                <a:latin typeface="Times New Roman" panose="02020603050405020304" pitchFamily="18" charset="0"/>
                <a:ea typeface="Microsoft Sans Serif" panose="020B0604020202020204" pitchFamily="34" charset="0"/>
                <a:cs typeface="Times New Roman" panose="02020603050405020304" pitchFamily="18" charset="0"/>
                <a:hlinkClick r:id="rId2"/>
              </a:rPr>
              <a:t>https://scikit-learn.org/stable/</a:t>
            </a:r>
            <a:endParaRPr lang="tr-TR" dirty="0">
              <a:latin typeface="Times New Roman" panose="02020603050405020304" pitchFamily="18" charset="0"/>
              <a:ea typeface="Microsoft Sans Serif" panose="020B0604020202020204" pitchFamily="34" charset="0"/>
              <a:cs typeface="Times New Roman" panose="02020603050405020304" pitchFamily="18" charset="0"/>
            </a:endParaRPr>
          </a:p>
          <a:p>
            <a:endParaRPr lang="tr-TR" dirty="0">
              <a:latin typeface="Times New Roman" panose="02020603050405020304" pitchFamily="18" charset="0"/>
              <a:ea typeface="Microsoft Sans Serif" panose="020B0604020202020204" pitchFamily="34"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26D89CA-ED93-4917-80EA-4CA21BACCB0C}"/>
              </a:ext>
            </a:extLst>
          </p:cNvPr>
          <p:cNvSpPr>
            <a:spLocks noGrp="1"/>
          </p:cNvSpPr>
          <p:nvPr>
            <p:ph type="body" sz="quarter" idx="11"/>
          </p:nvPr>
        </p:nvSpPr>
        <p:spPr/>
        <p:txBody>
          <a:bodyPr/>
          <a:lstStyle/>
          <a:p>
            <a:r>
              <a:rPr lang="tr" sz="4000" b="1" dirty="0">
                <a:latin typeface="Microsoft Sans Serif" panose="020B0604020202020204" pitchFamily="34" charset="0"/>
                <a:ea typeface="Microsoft Sans Serif" panose="020B0604020202020204" pitchFamily="34" charset="0"/>
                <a:cs typeface="Microsoft Sans Serif" panose="020B0604020202020204" pitchFamily="34" charset="0"/>
              </a:rPr>
              <a:t>Scikit-learn</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 Placeholder 3">
            <a:extLst>
              <a:ext uri="{FF2B5EF4-FFF2-40B4-BE49-F238E27FC236}">
                <a16:creationId xmlns:a16="http://schemas.microsoft.com/office/drawing/2014/main" id="{EB8283F1-9EAF-4BE1-89E0-406547228276}"/>
              </a:ext>
            </a:extLst>
          </p:cNvPr>
          <p:cNvSpPr>
            <a:spLocks noGrp="1"/>
          </p:cNvSpPr>
          <p:nvPr>
            <p:ph type="body" sz="quarter" idx="12"/>
          </p:nvPr>
        </p:nvSpPr>
        <p:spPr/>
        <p:txBody>
          <a:bodyPr/>
          <a:lstStyle/>
          <a:p>
            <a:endParaRPr lang="tr-TR"/>
          </a:p>
        </p:txBody>
      </p:sp>
      <p:pic>
        <p:nvPicPr>
          <p:cNvPr id="5" name="Google Shape;326;p51">
            <a:extLst>
              <a:ext uri="{FF2B5EF4-FFF2-40B4-BE49-F238E27FC236}">
                <a16:creationId xmlns:a16="http://schemas.microsoft.com/office/drawing/2014/main" id="{641BB4DE-673B-4B21-BA8C-92847EBD327D}"/>
              </a:ext>
            </a:extLst>
          </p:cNvPr>
          <p:cNvPicPr preferRelativeResize="0"/>
          <p:nvPr/>
        </p:nvPicPr>
        <p:blipFill rotWithShape="1">
          <a:blip r:embed="rId3">
            <a:alphaModFix/>
          </a:blip>
          <a:srcRect/>
          <a:stretch/>
        </p:blipFill>
        <p:spPr>
          <a:xfrm>
            <a:off x="8263832" y="1534160"/>
            <a:ext cx="3544524" cy="2013646"/>
          </a:xfrm>
          <a:prstGeom prst="rect">
            <a:avLst/>
          </a:prstGeom>
          <a:noFill/>
          <a:ln>
            <a:noFill/>
          </a:ln>
        </p:spPr>
      </p:pic>
      <p:pic>
        <p:nvPicPr>
          <p:cNvPr id="6" name="Google Shape;327;p51">
            <a:extLst>
              <a:ext uri="{FF2B5EF4-FFF2-40B4-BE49-F238E27FC236}">
                <a16:creationId xmlns:a16="http://schemas.microsoft.com/office/drawing/2014/main" id="{22BB5BF0-73F2-4AB6-95C5-7684DB7389B3}"/>
              </a:ext>
            </a:extLst>
          </p:cNvPr>
          <p:cNvPicPr preferRelativeResize="0"/>
          <p:nvPr/>
        </p:nvPicPr>
        <p:blipFill>
          <a:blip r:embed="rId4">
            <a:alphaModFix/>
          </a:blip>
          <a:stretch>
            <a:fillRect/>
          </a:stretch>
        </p:blipFill>
        <p:spPr>
          <a:xfrm>
            <a:off x="8372689" y="4461057"/>
            <a:ext cx="3558053" cy="2441286"/>
          </a:xfrm>
          <a:prstGeom prst="rect">
            <a:avLst/>
          </a:prstGeom>
          <a:noFill/>
          <a:ln>
            <a:noFill/>
          </a:ln>
        </p:spPr>
      </p:pic>
    </p:spTree>
    <p:extLst>
      <p:ext uri="{BB962C8B-B14F-4D97-AF65-F5344CB8AC3E}">
        <p14:creationId xmlns:p14="http://schemas.microsoft.com/office/powerpoint/2010/main" val="843237344"/>
      </p:ext>
    </p:extLst>
  </p:cSld>
  <p:clrMapOvr>
    <a:masterClrMapping/>
  </p:clrMapOvr>
  <p:transition spd="slow" advTm="2000">
    <p:cover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p:cNvSpPr/>
          <p:nvPr/>
        </p:nvSpPr>
        <p:spPr>
          <a:xfrm>
            <a:off x="2284661" y="2570912"/>
            <a:ext cx="7622679" cy="1716176"/>
          </a:xfrm>
          <a:prstGeom prst="roundRect">
            <a:avLst>
              <a:gd name="adj" fmla="val 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1"/>
          </a:p>
        </p:txBody>
      </p:sp>
      <p:sp>
        <p:nvSpPr>
          <p:cNvPr id="14" name="TextBox 13"/>
          <p:cNvSpPr txBox="1"/>
          <p:nvPr/>
        </p:nvSpPr>
        <p:spPr>
          <a:xfrm>
            <a:off x="4147426" y="4388275"/>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Source Sans Pro" panose="020B0503030403020204" pitchFamily="34" charset="0"/>
                <a:ea typeface="Source Sans Pro" panose="020B0503030403020204" pitchFamily="34" charset="0"/>
                <a:cs typeface="Tahoma" panose="020B0604030504040204" pitchFamily="34" charset="0"/>
              </a:rPr>
              <a:t>BAŞARILARIMIZ</a:t>
            </a:r>
            <a:endParaRPr lang="id-ID" sz="2424" spc="182" dirty="0">
              <a:solidFill>
                <a:schemeClr val="bg1">
                  <a:lumMod val="65000"/>
                  <a:alpha val="75000"/>
                </a:schemeClr>
              </a:solidFill>
              <a:latin typeface="Source Sans Pro" panose="020B0503030403020204" pitchFamily="34" charset="0"/>
              <a:ea typeface="Source Sans Pro" panose="020B0503030403020204" pitchFamily="34" charset="0"/>
              <a:cs typeface="Tahoma" panose="020B0604030504040204" pitchFamily="34" charset="0"/>
            </a:endParaRPr>
          </a:p>
        </p:txBody>
      </p:sp>
      <p:sp>
        <p:nvSpPr>
          <p:cNvPr id="12" name="TextBox 11"/>
          <p:cNvSpPr txBox="1"/>
          <p:nvPr/>
        </p:nvSpPr>
        <p:spPr>
          <a:xfrm>
            <a:off x="3880989" y="3093244"/>
            <a:ext cx="4461794" cy="707886"/>
          </a:xfrm>
          <a:prstGeom prst="rect">
            <a:avLst/>
          </a:prstGeom>
          <a:noFill/>
          <a:effectLst/>
        </p:spPr>
        <p:txBody>
          <a:bodyPr wrap="square" rtlCol="0">
            <a:spAutoFit/>
          </a:bodyPr>
          <a:lstStyle/>
          <a:p>
            <a:pPr algn="ctr"/>
            <a:r>
              <a:rPr lang="tr-TR" sz="4000" b="1" spc="182" dirty="0">
                <a:solidFill>
                  <a:schemeClr val="bg1"/>
                </a:solidFill>
                <a:latin typeface="+mj-lt"/>
                <a:ea typeface="Roboto Black" panose="02000000000000000000" pitchFamily="2" charset="0"/>
                <a:cs typeface="Tahoma" panose="020B0604030504040204" pitchFamily="34" charset="0"/>
              </a:rPr>
              <a:t>İLETİŞİM</a:t>
            </a:r>
            <a:endParaRPr lang="id-ID" sz="4000" b="1" spc="182" dirty="0">
              <a:solidFill>
                <a:schemeClr val="bg1"/>
              </a:solidFill>
              <a:latin typeface="+mj-lt"/>
              <a:ea typeface="Roboto Black" panose="02000000000000000000" pitchFamily="2" charset="0"/>
              <a:cs typeface="Tahoma" panose="020B0604030504040204" pitchFamily="34" charset="0"/>
            </a:endParaRPr>
          </a:p>
        </p:txBody>
      </p:sp>
      <p:grpSp>
        <p:nvGrpSpPr>
          <p:cNvPr id="25" name="Group 80"/>
          <p:cNvGrpSpPr>
            <a:grpSpLocks noChangeAspect="1"/>
          </p:cNvGrpSpPr>
          <p:nvPr/>
        </p:nvGrpSpPr>
        <p:grpSpPr bwMode="auto">
          <a:xfrm>
            <a:off x="9988245" y="560847"/>
            <a:ext cx="1848156" cy="313040"/>
            <a:chOff x="2785" y="1471"/>
            <a:chExt cx="2580" cy="437"/>
          </a:xfrm>
          <a:solidFill>
            <a:schemeClr val="accent1"/>
          </a:solidFill>
        </p:grpSpPr>
        <p:sp>
          <p:nvSpPr>
            <p:cNvPr id="38" name="Freeform 81"/>
            <p:cNvSpPr>
              <a:spLocks/>
            </p:cNvSpPr>
            <p:nvPr userDrawn="1"/>
          </p:nvSpPr>
          <p:spPr bwMode="auto">
            <a:xfrm>
              <a:off x="2821" y="1522"/>
              <a:ext cx="58" cy="55"/>
            </a:xfrm>
            <a:custGeom>
              <a:avLst/>
              <a:gdLst>
                <a:gd name="T0" fmla="*/ 334 w 402"/>
                <a:gd name="T1" fmla="*/ 137 h 385"/>
                <a:gd name="T2" fmla="*/ 328 w 402"/>
                <a:gd name="T3" fmla="*/ 149 h 385"/>
                <a:gd name="T4" fmla="*/ 322 w 402"/>
                <a:gd name="T5" fmla="*/ 160 h 385"/>
                <a:gd name="T6" fmla="*/ 315 w 402"/>
                <a:gd name="T7" fmla="*/ 170 h 385"/>
                <a:gd name="T8" fmla="*/ 308 w 402"/>
                <a:gd name="T9" fmla="*/ 179 h 385"/>
                <a:gd name="T10" fmla="*/ 300 w 402"/>
                <a:gd name="T11" fmla="*/ 188 h 385"/>
                <a:gd name="T12" fmla="*/ 292 w 402"/>
                <a:gd name="T13" fmla="*/ 195 h 385"/>
                <a:gd name="T14" fmla="*/ 284 w 402"/>
                <a:gd name="T15" fmla="*/ 203 h 385"/>
                <a:gd name="T16" fmla="*/ 275 w 402"/>
                <a:gd name="T17" fmla="*/ 209 h 385"/>
                <a:gd name="T18" fmla="*/ 230 w 402"/>
                <a:gd name="T19" fmla="*/ 233 h 385"/>
                <a:gd name="T20" fmla="*/ 187 w 402"/>
                <a:gd name="T21" fmla="*/ 257 h 385"/>
                <a:gd name="T22" fmla="*/ 147 w 402"/>
                <a:gd name="T23" fmla="*/ 280 h 385"/>
                <a:gd name="T24" fmla="*/ 109 w 402"/>
                <a:gd name="T25" fmla="*/ 304 h 385"/>
                <a:gd name="T26" fmla="*/ 78 w 402"/>
                <a:gd name="T27" fmla="*/ 325 h 385"/>
                <a:gd name="T28" fmla="*/ 48 w 402"/>
                <a:gd name="T29" fmla="*/ 345 h 385"/>
                <a:gd name="T30" fmla="*/ 24 w 402"/>
                <a:gd name="T31" fmla="*/ 364 h 385"/>
                <a:gd name="T32" fmla="*/ 3 w 402"/>
                <a:gd name="T33" fmla="*/ 382 h 385"/>
                <a:gd name="T34" fmla="*/ 1 w 402"/>
                <a:gd name="T35" fmla="*/ 383 h 385"/>
                <a:gd name="T36" fmla="*/ 0 w 402"/>
                <a:gd name="T37" fmla="*/ 385 h 385"/>
                <a:gd name="T38" fmla="*/ 1 w 402"/>
                <a:gd name="T39" fmla="*/ 380 h 385"/>
                <a:gd name="T40" fmla="*/ 3 w 402"/>
                <a:gd name="T41" fmla="*/ 372 h 385"/>
                <a:gd name="T42" fmla="*/ 11 w 402"/>
                <a:gd name="T43" fmla="*/ 358 h 385"/>
                <a:gd name="T44" fmla="*/ 28 w 402"/>
                <a:gd name="T45" fmla="*/ 333 h 385"/>
                <a:gd name="T46" fmla="*/ 54 w 402"/>
                <a:gd name="T47" fmla="*/ 295 h 385"/>
                <a:gd name="T48" fmla="*/ 81 w 402"/>
                <a:gd name="T49" fmla="*/ 259 h 385"/>
                <a:gd name="T50" fmla="*/ 110 w 402"/>
                <a:gd name="T51" fmla="*/ 223 h 385"/>
                <a:gd name="T52" fmla="*/ 141 w 402"/>
                <a:gd name="T53" fmla="*/ 188 h 385"/>
                <a:gd name="T54" fmla="*/ 151 w 402"/>
                <a:gd name="T55" fmla="*/ 177 h 385"/>
                <a:gd name="T56" fmla="*/ 166 w 402"/>
                <a:gd name="T57" fmla="*/ 160 h 385"/>
                <a:gd name="T58" fmla="*/ 185 w 402"/>
                <a:gd name="T59" fmla="*/ 141 h 385"/>
                <a:gd name="T60" fmla="*/ 205 w 402"/>
                <a:gd name="T61" fmla="*/ 122 h 385"/>
                <a:gd name="T62" fmla="*/ 220 w 402"/>
                <a:gd name="T63" fmla="*/ 110 h 385"/>
                <a:gd name="T64" fmla="*/ 237 w 402"/>
                <a:gd name="T65" fmla="*/ 96 h 385"/>
                <a:gd name="T66" fmla="*/ 256 w 402"/>
                <a:gd name="T67" fmla="*/ 82 h 385"/>
                <a:gd name="T68" fmla="*/ 279 w 402"/>
                <a:gd name="T69" fmla="*/ 67 h 385"/>
                <a:gd name="T70" fmla="*/ 305 w 402"/>
                <a:gd name="T71" fmla="*/ 52 h 385"/>
                <a:gd name="T72" fmla="*/ 332 w 402"/>
                <a:gd name="T73" fmla="*/ 36 h 385"/>
                <a:gd name="T74" fmla="*/ 361 w 402"/>
                <a:gd name="T75" fmla="*/ 19 h 385"/>
                <a:gd name="T76" fmla="*/ 393 w 402"/>
                <a:gd name="T77" fmla="*/ 2 h 385"/>
                <a:gd name="T78" fmla="*/ 396 w 402"/>
                <a:gd name="T79" fmla="*/ 1 h 385"/>
                <a:gd name="T80" fmla="*/ 401 w 402"/>
                <a:gd name="T81" fmla="*/ 0 h 385"/>
                <a:gd name="T82" fmla="*/ 402 w 402"/>
                <a:gd name="T83" fmla="*/ 3 h 385"/>
                <a:gd name="T84" fmla="*/ 402 w 402"/>
                <a:gd name="T85" fmla="*/ 8 h 385"/>
                <a:gd name="T86" fmla="*/ 398 w 402"/>
                <a:gd name="T87" fmla="*/ 16 h 385"/>
                <a:gd name="T88" fmla="*/ 392 w 402"/>
                <a:gd name="T89" fmla="*/ 28 h 385"/>
                <a:gd name="T90" fmla="*/ 376 w 402"/>
                <a:gd name="T91" fmla="*/ 54 h 385"/>
                <a:gd name="T92" fmla="*/ 361 w 402"/>
                <a:gd name="T93" fmla="*/ 81 h 385"/>
                <a:gd name="T94" fmla="*/ 346 w 402"/>
                <a:gd name="T95" fmla="*/ 108 h 385"/>
                <a:gd name="T96" fmla="*/ 334 w 402"/>
                <a:gd name="T97" fmla="*/ 1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2" h="385">
                  <a:moveTo>
                    <a:pt x="334" y="137"/>
                  </a:moveTo>
                  <a:lnTo>
                    <a:pt x="328" y="149"/>
                  </a:lnTo>
                  <a:lnTo>
                    <a:pt x="322" y="160"/>
                  </a:lnTo>
                  <a:lnTo>
                    <a:pt x="315" y="170"/>
                  </a:lnTo>
                  <a:lnTo>
                    <a:pt x="308" y="179"/>
                  </a:lnTo>
                  <a:lnTo>
                    <a:pt x="300" y="188"/>
                  </a:lnTo>
                  <a:lnTo>
                    <a:pt x="292" y="195"/>
                  </a:lnTo>
                  <a:lnTo>
                    <a:pt x="284" y="203"/>
                  </a:lnTo>
                  <a:lnTo>
                    <a:pt x="275" y="209"/>
                  </a:lnTo>
                  <a:lnTo>
                    <a:pt x="230" y="233"/>
                  </a:lnTo>
                  <a:lnTo>
                    <a:pt x="187" y="257"/>
                  </a:lnTo>
                  <a:lnTo>
                    <a:pt x="147" y="280"/>
                  </a:lnTo>
                  <a:lnTo>
                    <a:pt x="109" y="304"/>
                  </a:lnTo>
                  <a:lnTo>
                    <a:pt x="78" y="325"/>
                  </a:lnTo>
                  <a:lnTo>
                    <a:pt x="48" y="345"/>
                  </a:lnTo>
                  <a:lnTo>
                    <a:pt x="24" y="364"/>
                  </a:lnTo>
                  <a:lnTo>
                    <a:pt x="3" y="382"/>
                  </a:lnTo>
                  <a:lnTo>
                    <a:pt x="1" y="383"/>
                  </a:lnTo>
                  <a:lnTo>
                    <a:pt x="0" y="385"/>
                  </a:lnTo>
                  <a:lnTo>
                    <a:pt x="1" y="380"/>
                  </a:lnTo>
                  <a:lnTo>
                    <a:pt x="3" y="372"/>
                  </a:lnTo>
                  <a:lnTo>
                    <a:pt x="11" y="358"/>
                  </a:lnTo>
                  <a:lnTo>
                    <a:pt x="28" y="333"/>
                  </a:lnTo>
                  <a:lnTo>
                    <a:pt x="54" y="295"/>
                  </a:lnTo>
                  <a:lnTo>
                    <a:pt x="81" y="259"/>
                  </a:lnTo>
                  <a:lnTo>
                    <a:pt x="110" y="223"/>
                  </a:lnTo>
                  <a:lnTo>
                    <a:pt x="141" y="188"/>
                  </a:lnTo>
                  <a:lnTo>
                    <a:pt x="151" y="177"/>
                  </a:lnTo>
                  <a:lnTo>
                    <a:pt x="166" y="160"/>
                  </a:lnTo>
                  <a:lnTo>
                    <a:pt x="185" y="141"/>
                  </a:lnTo>
                  <a:lnTo>
                    <a:pt x="205" y="122"/>
                  </a:lnTo>
                  <a:lnTo>
                    <a:pt x="220" y="110"/>
                  </a:lnTo>
                  <a:lnTo>
                    <a:pt x="237" y="96"/>
                  </a:lnTo>
                  <a:lnTo>
                    <a:pt x="256" y="82"/>
                  </a:lnTo>
                  <a:lnTo>
                    <a:pt x="279" y="67"/>
                  </a:lnTo>
                  <a:lnTo>
                    <a:pt x="305" y="52"/>
                  </a:lnTo>
                  <a:lnTo>
                    <a:pt x="332" y="36"/>
                  </a:lnTo>
                  <a:lnTo>
                    <a:pt x="361" y="19"/>
                  </a:lnTo>
                  <a:lnTo>
                    <a:pt x="393" y="2"/>
                  </a:lnTo>
                  <a:lnTo>
                    <a:pt x="396" y="1"/>
                  </a:lnTo>
                  <a:lnTo>
                    <a:pt x="401" y="0"/>
                  </a:lnTo>
                  <a:lnTo>
                    <a:pt x="402" y="3"/>
                  </a:lnTo>
                  <a:lnTo>
                    <a:pt x="402" y="8"/>
                  </a:lnTo>
                  <a:lnTo>
                    <a:pt x="398" y="16"/>
                  </a:lnTo>
                  <a:lnTo>
                    <a:pt x="392" y="28"/>
                  </a:lnTo>
                  <a:lnTo>
                    <a:pt x="376" y="54"/>
                  </a:lnTo>
                  <a:lnTo>
                    <a:pt x="361" y="81"/>
                  </a:lnTo>
                  <a:lnTo>
                    <a:pt x="346" y="108"/>
                  </a:lnTo>
                  <a:lnTo>
                    <a:pt x="334"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82"/>
            <p:cNvSpPr>
              <a:spLocks/>
            </p:cNvSpPr>
            <p:nvPr userDrawn="1"/>
          </p:nvSpPr>
          <p:spPr bwMode="auto">
            <a:xfrm>
              <a:off x="2877" y="1498"/>
              <a:ext cx="72" cy="44"/>
            </a:xfrm>
            <a:custGeom>
              <a:avLst/>
              <a:gdLst>
                <a:gd name="T0" fmla="*/ 499 w 502"/>
                <a:gd name="T1" fmla="*/ 80 h 312"/>
                <a:gd name="T2" fmla="*/ 501 w 502"/>
                <a:gd name="T3" fmla="*/ 88 h 312"/>
                <a:gd name="T4" fmla="*/ 502 w 502"/>
                <a:gd name="T5" fmla="*/ 96 h 312"/>
                <a:gd name="T6" fmla="*/ 501 w 502"/>
                <a:gd name="T7" fmla="*/ 103 h 312"/>
                <a:gd name="T8" fmla="*/ 499 w 502"/>
                <a:gd name="T9" fmla="*/ 109 h 312"/>
                <a:gd name="T10" fmla="*/ 494 w 502"/>
                <a:gd name="T11" fmla="*/ 116 h 312"/>
                <a:gd name="T12" fmla="*/ 487 w 502"/>
                <a:gd name="T13" fmla="*/ 121 h 312"/>
                <a:gd name="T14" fmla="*/ 479 w 502"/>
                <a:gd name="T15" fmla="*/ 127 h 312"/>
                <a:gd name="T16" fmla="*/ 469 w 502"/>
                <a:gd name="T17" fmla="*/ 133 h 312"/>
                <a:gd name="T18" fmla="*/ 412 w 502"/>
                <a:gd name="T19" fmla="*/ 153 h 312"/>
                <a:gd name="T20" fmla="*/ 355 w 502"/>
                <a:gd name="T21" fmla="*/ 174 h 312"/>
                <a:gd name="T22" fmla="*/ 299 w 502"/>
                <a:gd name="T23" fmla="*/ 195 h 312"/>
                <a:gd name="T24" fmla="*/ 242 w 502"/>
                <a:gd name="T25" fmla="*/ 218 h 312"/>
                <a:gd name="T26" fmla="*/ 188 w 502"/>
                <a:gd name="T27" fmla="*/ 240 h 312"/>
                <a:gd name="T28" fmla="*/ 134 w 502"/>
                <a:gd name="T29" fmla="*/ 263 h 312"/>
                <a:gd name="T30" fmla="*/ 82 w 502"/>
                <a:gd name="T31" fmla="*/ 286 h 312"/>
                <a:gd name="T32" fmla="*/ 30 w 502"/>
                <a:gd name="T33" fmla="*/ 309 h 312"/>
                <a:gd name="T34" fmla="*/ 21 w 502"/>
                <a:gd name="T35" fmla="*/ 312 h 312"/>
                <a:gd name="T36" fmla="*/ 13 w 502"/>
                <a:gd name="T37" fmla="*/ 312 h 312"/>
                <a:gd name="T38" fmla="*/ 8 w 502"/>
                <a:gd name="T39" fmla="*/ 312 h 312"/>
                <a:gd name="T40" fmla="*/ 3 w 502"/>
                <a:gd name="T41" fmla="*/ 309 h 312"/>
                <a:gd name="T42" fmla="*/ 1 w 502"/>
                <a:gd name="T43" fmla="*/ 304 h 312"/>
                <a:gd name="T44" fmla="*/ 0 w 502"/>
                <a:gd name="T45" fmla="*/ 299 h 312"/>
                <a:gd name="T46" fmla="*/ 0 w 502"/>
                <a:gd name="T47" fmla="*/ 291 h 312"/>
                <a:gd name="T48" fmla="*/ 2 w 502"/>
                <a:gd name="T49" fmla="*/ 281 h 312"/>
                <a:gd name="T50" fmla="*/ 12 w 502"/>
                <a:gd name="T51" fmla="*/ 253 h 312"/>
                <a:gd name="T52" fmla="*/ 23 w 502"/>
                <a:gd name="T53" fmla="*/ 226 h 312"/>
                <a:gd name="T54" fmla="*/ 35 w 502"/>
                <a:gd name="T55" fmla="*/ 201 h 312"/>
                <a:gd name="T56" fmla="*/ 48 w 502"/>
                <a:gd name="T57" fmla="*/ 176 h 312"/>
                <a:gd name="T58" fmla="*/ 54 w 502"/>
                <a:gd name="T59" fmla="*/ 168 h 312"/>
                <a:gd name="T60" fmla="*/ 59 w 502"/>
                <a:gd name="T61" fmla="*/ 161 h 312"/>
                <a:gd name="T62" fmla="*/ 65 w 502"/>
                <a:gd name="T63" fmla="*/ 153 h 312"/>
                <a:gd name="T64" fmla="*/ 72 w 502"/>
                <a:gd name="T65" fmla="*/ 147 h 312"/>
                <a:gd name="T66" fmla="*/ 79 w 502"/>
                <a:gd name="T67" fmla="*/ 140 h 312"/>
                <a:gd name="T68" fmla="*/ 87 w 502"/>
                <a:gd name="T69" fmla="*/ 135 h 312"/>
                <a:gd name="T70" fmla="*/ 93 w 502"/>
                <a:gd name="T71" fmla="*/ 130 h 312"/>
                <a:gd name="T72" fmla="*/ 101 w 502"/>
                <a:gd name="T73" fmla="*/ 126 h 312"/>
                <a:gd name="T74" fmla="*/ 136 w 502"/>
                <a:gd name="T75" fmla="*/ 109 h 312"/>
                <a:gd name="T76" fmla="*/ 172 w 502"/>
                <a:gd name="T77" fmla="*/ 93 h 312"/>
                <a:gd name="T78" fmla="*/ 210 w 502"/>
                <a:gd name="T79" fmla="*/ 78 h 312"/>
                <a:gd name="T80" fmla="*/ 248 w 502"/>
                <a:gd name="T81" fmla="*/ 62 h 312"/>
                <a:gd name="T82" fmla="*/ 285 w 502"/>
                <a:gd name="T83" fmla="*/ 47 h 312"/>
                <a:gd name="T84" fmla="*/ 325 w 502"/>
                <a:gd name="T85" fmla="*/ 33 h 312"/>
                <a:gd name="T86" fmla="*/ 363 w 502"/>
                <a:gd name="T87" fmla="*/ 18 h 312"/>
                <a:gd name="T88" fmla="*/ 403 w 502"/>
                <a:gd name="T89" fmla="*/ 4 h 312"/>
                <a:gd name="T90" fmla="*/ 415 w 502"/>
                <a:gd name="T91" fmla="*/ 1 h 312"/>
                <a:gd name="T92" fmla="*/ 427 w 502"/>
                <a:gd name="T93" fmla="*/ 0 h 312"/>
                <a:gd name="T94" fmla="*/ 434 w 502"/>
                <a:gd name="T95" fmla="*/ 1 h 312"/>
                <a:gd name="T96" fmla="*/ 441 w 502"/>
                <a:gd name="T97" fmla="*/ 4 h 312"/>
                <a:gd name="T98" fmla="*/ 448 w 502"/>
                <a:gd name="T99" fmla="*/ 8 h 312"/>
                <a:gd name="T100" fmla="*/ 453 w 502"/>
                <a:gd name="T101" fmla="*/ 13 h 312"/>
                <a:gd name="T102" fmla="*/ 465 w 502"/>
                <a:gd name="T103" fmla="*/ 28 h 312"/>
                <a:gd name="T104" fmla="*/ 475 w 502"/>
                <a:gd name="T105" fmla="*/ 44 h 312"/>
                <a:gd name="T106" fmla="*/ 486 w 502"/>
                <a:gd name="T107" fmla="*/ 61 h 312"/>
                <a:gd name="T108" fmla="*/ 499 w 502"/>
                <a:gd name="T109" fmla="*/ 8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2" h="312">
                  <a:moveTo>
                    <a:pt x="499" y="80"/>
                  </a:moveTo>
                  <a:lnTo>
                    <a:pt x="501" y="88"/>
                  </a:lnTo>
                  <a:lnTo>
                    <a:pt x="502" y="96"/>
                  </a:lnTo>
                  <a:lnTo>
                    <a:pt x="501" y="103"/>
                  </a:lnTo>
                  <a:lnTo>
                    <a:pt x="499" y="109"/>
                  </a:lnTo>
                  <a:lnTo>
                    <a:pt x="494" y="116"/>
                  </a:lnTo>
                  <a:lnTo>
                    <a:pt x="487" y="121"/>
                  </a:lnTo>
                  <a:lnTo>
                    <a:pt x="479" y="127"/>
                  </a:lnTo>
                  <a:lnTo>
                    <a:pt x="469" y="133"/>
                  </a:lnTo>
                  <a:lnTo>
                    <a:pt x="412" y="153"/>
                  </a:lnTo>
                  <a:lnTo>
                    <a:pt x="355" y="174"/>
                  </a:lnTo>
                  <a:lnTo>
                    <a:pt x="299" y="195"/>
                  </a:lnTo>
                  <a:lnTo>
                    <a:pt x="242" y="218"/>
                  </a:lnTo>
                  <a:lnTo>
                    <a:pt x="188" y="240"/>
                  </a:lnTo>
                  <a:lnTo>
                    <a:pt x="134" y="263"/>
                  </a:lnTo>
                  <a:lnTo>
                    <a:pt x="82" y="286"/>
                  </a:lnTo>
                  <a:lnTo>
                    <a:pt x="30" y="309"/>
                  </a:lnTo>
                  <a:lnTo>
                    <a:pt x="21" y="312"/>
                  </a:lnTo>
                  <a:lnTo>
                    <a:pt x="13" y="312"/>
                  </a:lnTo>
                  <a:lnTo>
                    <a:pt x="8" y="312"/>
                  </a:lnTo>
                  <a:lnTo>
                    <a:pt x="3" y="309"/>
                  </a:lnTo>
                  <a:lnTo>
                    <a:pt x="1" y="304"/>
                  </a:lnTo>
                  <a:lnTo>
                    <a:pt x="0" y="299"/>
                  </a:lnTo>
                  <a:lnTo>
                    <a:pt x="0" y="291"/>
                  </a:lnTo>
                  <a:lnTo>
                    <a:pt x="2" y="281"/>
                  </a:lnTo>
                  <a:lnTo>
                    <a:pt x="12" y="253"/>
                  </a:lnTo>
                  <a:lnTo>
                    <a:pt x="23" y="226"/>
                  </a:lnTo>
                  <a:lnTo>
                    <a:pt x="35" y="201"/>
                  </a:lnTo>
                  <a:lnTo>
                    <a:pt x="48" y="176"/>
                  </a:lnTo>
                  <a:lnTo>
                    <a:pt x="54" y="168"/>
                  </a:lnTo>
                  <a:lnTo>
                    <a:pt x="59" y="161"/>
                  </a:lnTo>
                  <a:lnTo>
                    <a:pt x="65" y="153"/>
                  </a:lnTo>
                  <a:lnTo>
                    <a:pt x="72" y="147"/>
                  </a:lnTo>
                  <a:lnTo>
                    <a:pt x="79" y="140"/>
                  </a:lnTo>
                  <a:lnTo>
                    <a:pt x="87" y="135"/>
                  </a:lnTo>
                  <a:lnTo>
                    <a:pt x="93" y="130"/>
                  </a:lnTo>
                  <a:lnTo>
                    <a:pt x="101" y="126"/>
                  </a:lnTo>
                  <a:lnTo>
                    <a:pt x="136" y="109"/>
                  </a:lnTo>
                  <a:lnTo>
                    <a:pt x="172" y="93"/>
                  </a:lnTo>
                  <a:lnTo>
                    <a:pt x="210" y="78"/>
                  </a:lnTo>
                  <a:lnTo>
                    <a:pt x="248" y="62"/>
                  </a:lnTo>
                  <a:lnTo>
                    <a:pt x="285" y="47"/>
                  </a:lnTo>
                  <a:lnTo>
                    <a:pt x="325" y="33"/>
                  </a:lnTo>
                  <a:lnTo>
                    <a:pt x="363" y="18"/>
                  </a:lnTo>
                  <a:lnTo>
                    <a:pt x="403" y="4"/>
                  </a:lnTo>
                  <a:lnTo>
                    <a:pt x="415" y="1"/>
                  </a:lnTo>
                  <a:lnTo>
                    <a:pt x="427" y="0"/>
                  </a:lnTo>
                  <a:lnTo>
                    <a:pt x="434" y="1"/>
                  </a:lnTo>
                  <a:lnTo>
                    <a:pt x="441" y="4"/>
                  </a:lnTo>
                  <a:lnTo>
                    <a:pt x="448" y="8"/>
                  </a:lnTo>
                  <a:lnTo>
                    <a:pt x="453" y="13"/>
                  </a:lnTo>
                  <a:lnTo>
                    <a:pt x="465" y="28"/>
                  </a:lnTo>
                  <a:lnTo>
                    <a:pt x="475" y="44"/>
                  </a:lnTo>
                  <a:lnTo>
                    <a:pt x="486" y="61"/>
                  </a:lnTo>
                  <a:lnTo>
                    <a:pt x="499"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3"/>
            <p:cNvSpPr>
              <a:spLocks/>
            </p:cNvSpPr>
            <p:nvPr userDrawn="1"/>
          </p:nvSpPr>
          <p:spPr bwMode="auto">
            <a:xfrm>
              <a:off x="2799" y="1560"/>
              <a:ext cx="63" cy="73"/>
            </a:xfrm>
            <a:custGeom>
              <a:avLst/>
              <a:gdLst>
                <a:gd name="T0" fmla="*/ 418 w 440"/>
                <a:gd name="T1" fmla="*/ 200 h 506"/>
                <a:gd name="T2" fmla="*/ 409 w 440"/>
                <a:gd name="T3" fmla="*/ 228 h 506"/>
                <a:gd name="T4" fmla="*/ 394 w 440"/>
                <a:gd name="T5" fmla="*/ 251 h 506"/>
                <a:gd name="T6" fmla="*/ 376 w 440"/>
                <a:gd name="T7" fmla="*/ 270 h 506"/>
                <a:gd name="T8" fmla="*/ 335 w 440"/>
                <a:gd name="T9" fmla="*/ 293 h 506"/>
                <a:gd name="T10" fmla="*/ 278 w 440"/>
                <a:gd name="T11" fmla="*/ 325 h 506"/>
                <a:gd name="T12" fmla="*/ 224 w 440"/>
                <a:gd name="T13" fmla="*/ 356 h 506"/>
                <a:gd name="T14" fmla="*/ 173 w 440"/>
                <a:gd name="T15" fmla="*/ 386 h 506"/>
                <a:gd name="T16" fmla="*/ 107 w 440"/>
                <a:gd name="T17" fmla="*/ 429 h 506"/>
                <a:gd name="T18" fmla="*/ 37 w 440"/>
                <a:gd name="T19" fmla="*/ 481 h 506"/>
                <a:gd name="T20" fmla="*/ 7 w 440"/>
                <a:gd name="T21" fmla="*/ 506 h 506"/>
                <a:gd name="T22" fmla="*/ 1 w 440"/>
                <a:gd name="T23" fmla="*/ 503 h 506"/>
                <a:gd name="T24" fmla="*/ 0 w 440"/>
                <a:gd name="T25" fmla="*/ 492 h 506"/>
                <a:gd name="T26" fmla="*/ 2 w 440"/>
                <a:gd name="T27" fmla="*/ 469 h 506"/>
                <a:gd name="T28" fmla="*/ 14 w 440"/>
                <a:gd name="T29" fmla="*/ 427 h 506"/>
                <a:gd name="T30" fmla="*/ 28 w 440"/>
                <a:gd name="T31" fmla="*/ 382 h 506"/>
                <a:gd name="T32" fmla="*/ 43 w 440"/>
                <a:gd name="T33" fmla="*/ 339 h 506"/>
                <a:gd name="T34" fmla="*/ 60 w 440"/>
                <a:gd name="T35" fmla="*/ 296 h 506"/>
                <a:gd name="T36" fmla="*/ 84 w 440"/>
                <a:gd name="T37" fmla="*/ 246 h 506"/>
                <a:gd name="T38" fmla="*/ 109 w 440"/>
                <a:gd name="T39" fmla="*/ 203 h 506"/>
                <a:gd name="T40" fmla="*/ 142 w 440"/>
                <a:gd name="T41" fmla="*/ 169 h 506"/>
                <a:gd name="T42" fmla="*/ 199 w 440"/>
                <a:gd name="T43" fmla="*/ 126 h 506"/>
                <a:gd name="T44" fmla="*/ 253 w 440"/>
                <a:gd name="T45" fmla="*/ 92 h 506"/>
                <a:gd name="T46" fmla="*/ 295 w 440"/>
                <a:gd name="T47" fmla="*/ 67 h 506"/>
                <a:gd name="T48" fmla="*/ 339 w 440"/>
                <a:gd name="T49" fmla="*/ 41 h 506"/>
                <a:gd name="T50" fmla="*/ 385 w 440"/>
                <a:gd name="T51" fmla="*/ 15 h 506"/>
                <a:gd name="T52" fmla="*/ 419 w 440"/>
                <a:gd name="T53" fmla="*/ 0 h 506"/>
                <a:gd name="T54" fmla="*/ 429 w 440"/>
                <a:gd name="T55" fmla="*/ 0 h 506"/>
                <a:gd name="T56" fmla="*/ 434 w 440"/>
                <a:gd name="T57" fmla="*/ 2 h 506"/>
                <a:gd name="T58" fmla="*/ 438 w 440"/>
                <a:gd name="T59" fmla="*/ 10 h 506"/>
                <a:gd name="T60" fmla="*/ 440 w 440"/>
                <a:gd name="T61" fmla="*/ 26 h 506"/>
                <a:gd name="T62" fmla="*/ 434 w 440"/>
                <a:gd name="T63" fmla="*/ 74 h 506"/>
                <a:gd name="T64" fmla="*/ 423 w 440"/>
                <a:gd name="T65" fmla="*/ 14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0" h="506">
                  <a:moveTo>
                    <a:pt x="420" y="186"/>
                  </a:moveTo>
                  <a:lnTo>
                    <a:pt x="418" y="200"/>
                  </a:lnTo>
                  <a:lnTo>
                    <a:pt x="413" y="215"/>
                  </a:lnTo>
                  <a:lnTo>
                    <a:pt x="409" y="228"/>
                  </a:lnTo>
                  <a:lnTo>
                    <a:pt x="402" y="240"/>
                  </a:lnTo>
                  <a:lnTo>
                    <a:pt x="394" y="251"/>
                  </a:lnTo>
                  <a:lnTo>
                    <a:pt x="386" y="261"/>
                  </a:lnTo>
                  <a:lnTo>
                    <a:pt x="376" y="270"/>
                  </a:lnTo>
                  <a:lnTo>
                    <a:pt x="365" y="278"/>
                  </a:lnTo>
                  <a:lnTo>
                    <a:pt x="335" y="293"/>
                  </a:lnTo>
                  <a:lnTo>
                    <a:pt x="306" y="309"/>
                  </a:lnTo>
                  <a:lnTo>
                    <a:pt x="278" y="325"/>
                  </a:lnTo>
                  <a:lnTo>
                    <a:pt x="251" y="340"/>
                  </a:lnTo>
                  <a:lnTo>
                    <a:pt x="224" y="356"/>
                  </a:lnTo>
                  <a:lnTo>
                    <a:pt x="198" y="372"/>
                  </a:lnTo>
                  <a:lnTo>
                    <a:pt x="173" y="386"/>
                  </a:lnTo>
                  <a:lnTo>
                    <a:pt x="149" y="402"/>
                  </a:lnTo>
                  <a:lnTo>
                    <a:pt x="107" y="429"/>
                  </a:lnTo>
                  <a:lnTo>
                    <a:pt x="70" y="456"/>
                  </a:lnTo>
                  <a:lnTo>
                    <a:pt x="37" y="481"/>
                  </a:lnTo>
                  <a:lnTo>
                    <a:pt x="10" y="505"/>
                  </a:lnTo>
                  <a:lnTo>
                    <a:pt x="7" y="506"/>
                  </a:lnTo>
                  <a:lnTo>
                    <a:pt x="2" y="506"/>
                  </a:lnTo>
                  <a:lnTo>
                    <a:pt x="1" y="503"/>
                  </a:lnTo>
                  <a:lnTo>
                    <a:pt x="0" y="497"/>
                  </a:lnTo>
                  <a:lnTo>
                    <a:pt x="0" y="492"/>
                  </a:lnTo>
                  <a:lnTo>
                    <a:pt x="0" y="486"/>
                  </a:lnTo>
                  <a:lnTo>
                    <a:pt x="2" y="469"/>
                  </a:lnTo>
                  <a:lnTo>
                    <a:pt x="8" y="449"/>
                  </a:lnTo>
                  <a:lnTo>
                    <a:pt x="14" y="427"/>
                  </a:lnTo>
                  <a:lnTo>
                    <a:pt x="21" y="404"/>
                  </a:lnTo>
                  <a:lnTo>
                    <a:pt x="28" y="382"/>
                  </a:lnTo>
                  <a:lnTo>
                    <a:pt x="35" y="361"/>
                  </a:lnTo>
                  <a:lnTo>
                    <a:pt x="43" y="339"/>
                  </a:lnTo>
                  <a:lnTo>
                    <a:pt x="52" y="317"/>
                  </a:lnTo>
                  <a:lnTo>
                    <a:pt x="60" y="296"/>
                  </a:lnTo>
                  <a:lnTo>
                    <a:pt x="69" y="274"/>
                  </a:lnTo>
                  <a:lnTo>
                    <a:pt x="84" y="246"/>
                  </a:lnTo>
                  <a:lnTo>
                    <a:pt x="96" y="222"/>
                  </a:lnTo>
                  <a:lnTo>
                    <a:pt x="109" y="203"/>
                  </a:lnTo>
                  <a:lnTo>
                    <a:pt x="120" y="188"/>
                  </a:lnTo>
                  <a:lnTo>
                    <a:pt x="142" y="169"/>
                  </a:lnTo>
                  <a:lnTo>
                    <a:pt x="168" y="149"/>
                  </a:lnTo>
                  <a:lnTo>
                    <a:pt x="199" y="126"/>
                  </a:lnTo>
                  <a:lnTo>
                    <a:pt x="234" y="104"/>
                  </a:lnTo>
                  <a:lnTo>
                    <a:pt x="253" y="92"/>
                  </a:lnTo>
                  <a:lnTo>
                    <a:pt x="273" y="79"/>
                  </a:lnTo>
                  <a:lnTo>
                    <a:pt x="295" y="67"/>
                  </a:lnTo>
                  <a:lnTo>
                    <a:pt x="316" y="53"/>
                  </a:lnTo>
                  <a:lnTo>
                    <a:pt x="339" y="41"/>
                  </a:lnTo>
                  <a:lnTo>
                    <a:pt x="361" y="29"/>
                  </a:lnTo>
                  <a:lnTo>
                    <a:pt x="385" y="15"/>
                  </a:lnTo>
                  <a:lnTo>
                    <a:pt x="410" y="3"/>
                  </a:lnTo>
                  <a:lnTo>
                    <a:pt x="419" y="0"/>
                  </a:lnTo>
                  <a:lnTo>
                    <a:pt x="426" y="0"/>
                  </a:lnTo>
                  <a:lnTo>
                    <a:pt x="429" y="0"/>
                  </a:lnTo>
                  <a:lnTo>
                    <a:pt x="431" y="1"/>
                  </a:lnTo>
                  <a:lnTo>
                    <a:pt x="434" y="2"/>
                  </a:lnTo>
                  <a:lnTo>
                    <a:pt x="436" y="4"/>
                  </a:lnTo>
                  <a:lnTo>
                    <a:pt x="438" y="10"/>
                  </a:lnTo>
                  <a:lnTo>
                    <a:pt x="440" y="16"/>
                  </a:lnTo>
                  <a:lnTo>
                    <a:pt x="440" y="26"/>
                  </a:lnTo>
                  <a:lnTo>
                    <a:pt x="439" y="38"/>
                  </a:lnTo>
                  <a:lnTo>
                    <a:pt x="434" y="74"/>
                  </a:lnTo>
                  <a:lnTo>
                    <a:pt x="428" y="109"/>
                  </a:lnTo>
                  <a:lnTo>
                    <a:pt x="423" y="148"/>
                  </a:lnTo>
                  <a:lnTo>
                    <a:pt x="42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84"/>
            <p:cNvSpPr>
              <a:spLocks/>
            </p:cNvSpPr>
            <p:nvPr userDrawn="1"/>
          </p:nvSpPr>
          <p:spPr bwMode="auto">
            <a:xfrm>
              <a:off x="2871" y="1535"/>
              <a:ext cx="78" cy="52"/>
            </a:xfrm>
            <a:custGeom>
              <a:avLst/>
              <a:gdLst>
                <a:gd name="T0" fmla="*/ 542 w 546"/>
                <a:gd name="T1" fmla="*/ 116 h 369"/>
                <a:gd name="T2" fmla="*/ 546 w 546"/>
                <a:gd name="T3" fmla="*/ 126 h 369"/>
                <a:gd name="T4" fmla="*/ 546 w 546"/>
                <a:gd name="T5" fmla="*/ 136 h 369"/>
                <a:gd name="T6" fmla="*/ 545 w 546"/>
                <a:gd name="T7" fmla="*/ 144 h 369"/>
                <a:gd name="T8" fmla="*/ 541 w 546"/>
                <a:gd name="T9" fmla="*/ 153 h 369"/>
                <a:gd name="T10" fmla="*/ 537 w 546"/>
                <a:gd name="T11" fmla="*/ 159 h 369"/>
                <a:gd name="T12" fmla="*/ 530 w 546"/>
                <a:gd name="T13" fmla="*/ 166 h 369"/>
                <a:gd name="T14" fmla="*/ 521 w 546"/>
                <a:gd name="T15" fmla="*/ 173 h 369"/>
                <a:gd name="T16" fmla="*/ 511 w 546"/>
                <a:gd name="T17" fmla="*/ 178 h 369"/>
                <a:gd name="T18" fmla="*/ 450 w 546"/>
                <a:gd name="T19" fmla="*/ 200 h 369"/>
                <a:gd name="T20" fmla="*/ 390 w 546"/>
                <a:gd name="T21" fmla="*/ 222 h 369"/>
                <a:gd name="T22" fmla="*/ 330 w 546"/>
                <a:gd name="T23" fmla="*/ 245 h 369"/>
                <a:gd name="T24" fmla="*/ 271 w 546"/>
                <a:gd name="T25" fmla="*/ 268 h 369"/>
                <a:gd name="T26" fmla="*/ 214 w 546"/>
                <a:gd name="T27" fmla="*/ 292 h 369"/>
                <a:gd name="T28" fmla="*/ 156 w 546"/>
                <a:gd name="T29" fmla="*/ 316 h 369"/>
                <a:gd name="T30" fmla="*/ 101 w 546"/>
                <a:gd name="T31" fmla="*/ 340 h 369"/>
                <a:gd name="T32" fmla="*/ 47 w 546"/>
                <a:gd name="T33" fmla="*/ 365 h 369"/>
                <a:gd name="T34" fmla="*/ 37 w 546"/>
                <a:gd name="T35" fmla="*/ 368 h 369"/>
                <a:gd name="T36" fmla="*/ 28 w 546"/>
                <a:gd name="T37" fmla="*/ 369 h 369"/>
                <a:gd name="T38" fmla="*/ 20 w 546"/>
                <a:gd name="T39" fmla="*/ 368 h 369"/>
                <a:gd name="T40" fmla="*/ 14 w 546"/>
                <a:gd name="T41" fmla="*/ 365 h 369"/>
                <a:gd name="T42" fmla="*/ 8 w 546"/>
                <a:gd name="T43" fmla="*/ 360 h 369"/>
                <a:gd name="T44" fmla="*/ 5 w 546"/>
                <a:gd name="T45" fmla="*/ 353 h 369"/>
                <a:gd name="T46" fmla="*/ 3 w 546"/>
                <a:gd name="T47" fmla="*/ 344 h 369"/>
                <a:gd name="T48" fmla="*/ 0 w 546"/>
                <a:gd name="T49" fmla="*/ 334 h 369"/>
                <a:gd name="T50" fmla="*/ 2 w 546"/>
                <a:gd name="T51" fmla="*/ 304 h 369"/>
                <a:gd name="T52" fmla="*/ 4 w 546"/>
                <a:gd name="T53" fmla="*/ 275 h 369"/>
                <a:gd name="T54" fmla="*/ 6 w 546"/>
                <a:gd name="T55" fmla="*/ 246 h 369"/>
                <a:gd name="T56" fmla="*/ 10 w 546"/>
                <a:gd name="T57" fmla="*/ 218 h 369"/>
                <a:gd name="T58" fmla="*/ 13 w 546"/>
                <a:gd name="T59" fmla="*/ 208 h 369"/>
                <a:gd name="T60" fmla="*/ 16 w 546"/>
                <a:gd name="T61" fmla="*/ 199 h 369"/>
                <a:gd name="T62" fmla="*/ 21 w 546"/>
                <a:gd name="T63" fmla="*/ 190 h 369"/>
                <a:gd name="T64" fmla="*/ 25 w 546"/>
                <a:gd name="T65" fmla="*/ 182 h 369"/>
                <a:gd name="T66" fmla="*/ 32 w 546"/>
                <a:gd name="T67" fmla="*/ 174 h 369"/>
                <a:gd name="T68" fmla="*/ 39 w 546"/>
                <a:gd name="T69" fmla="*/ 167 h 369"/>
                <a:gd name="T70" fmla="*/ 47 w 546"/>
                <a:gd name="T71" fmla="*/ 162 h 369"/>
                <a:gd name="T72" fmla="*/ 55 w 546"/>
                <a:gd name="T73" fmla="*/ 156 h 369"/>
                <a:gd name="T74" fmla="*/ 99 w 546"/>
                <a:gd name="T75" fmla="*/ 136 h 369"/>
                <a:gd name="T76" fmla="*/ 145 w 546"/>
                <a:gd name="T77" fmla="*/ 116 h 369"/>
                <a:gd name="T78" fmla="*/ 191 w 546"/>
                <a:gd name="T79" fmla="*/ 95 h 369"/>
                <a:gd name="T80" fmla="*/ 239 w 546"/>
                <a:gd name="T81" fmla="*/ 76 h 369"/>
                <a:gd name="T82" fmla="*/ 287 w 546"/>
                <a:gd name="T83" fmla="*/ 57 h 369"/>
                <a:gd name="T84" fmla="*/ 336 w 546"/>
                <a:gd name="T85" fmla="*/ 39 h 369"/>
                <a:gd name="T86" fmla="*/ 384 w 546"/>
                <a:gd name="T87" fmla="*/ 20 h 369"/>
                <a:gd name="T88" fmla="*/ 434 w 546"/>
                <a:gd name="T89" fmla="*/ 4 h 369"/>
                <a:gd name="T90" fmla="*/ 444 w 546"/>
                <a:gd name="T91" fmla="*/ 1 h 369"/>
                <a:gd name="T92" fmla="*/ 454 w 546"/>
                <a:gd name="T93" fmla="*/ 0 h 369"/>
                <a:gd name="T94" fmla="*/ 462 w 546"/>
                <a:gd name="T95" fmla="*/ 0 h 369"/>
                <a:gd name="T96" fmla="*/ 470 w 546"/>
                <a:gd name="T97" fmla="*/ 2 h 369"/>
                <a:gd name="T98" fmla="*/ 478 w 546"/>
                <a:gd name="T99" fmla="*/ 5 h 369"/>
                <a:gd name="T100" fmla="*/ 485 w 546"/>
                <a:gd name="T101" fmla="*/ 9 h 369"/>
                <a:gd name="T102" fmla="*/ 490 w 546"/>
                <a:gd name="T103" fmla="*/ 15 h 369"/>
                <a:gd name="T104" fmla="*/ 496 w 546"/>
                <a:gd name="T105" fmla="*/ 23 h 369"/>
                <a:gd name="T106" fmla="*/ 507 w 546"/>
                <a:gd name="T107" fmla="*/ 44 h 369"/>
                <a:gd name="T108" fmla="*/ 519 w 546"/>
                <a:gd name="T109" fmla="*/ 67 h 369"/>
                <a:gd name="T110" fmla="*/ 531 w 546"/>
                <a:gd name="T111" fmla="*/ 91 h 369"/>
                <a:gd name="T112" fmla="*/ 542 w 546"/>
                <a:gd name="T113" fmla="*/ 11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6" h="369">
                  <a:moveTo>
                    <a:pt x="542" y="116"/>
                  </a:moveTo>
                  <a:lnTo>
                    <a:pt x="546" y="126"/>
                  </a:lnTo>
                  <a:lnTo>
                    <a:pt x="546" y="136"/>
                  </a:lnTo>
                  <a:lnTo>
                    <a:pt x="545" y="144"/>
                  </a:lnTo>
                  <a:lnTo>
                    <a:pt x="541" y="153"/>
                  </a:lnTo>
                  <a:lnTo>
                    <a:pt x="537" y="159"/>
                  </a:lnTo>
                  <a:lnTo>
                    <a:pt x="530" y="166"/>
                  </a:lnTo>
                  <a:lnTo>
                    <a:pt x="521" y="173"/>
                  </a:lnTo>
                  <a:lnTo>
                    <a:pt x="511" y="178"/>
                  </a:lnTo>
                  <a:lnTo>
                    <a:pt x="450" y="200"/>
                  </a:lnTo>
                  <a:lnTo>
                    <a:pt x="390" y="222"/>
                  </a:lnTo>
                  <a:lnTo>
                    <a:pt x="330" y="245"/>
                  </a:lnTo>
                  <a:lnTo>
                    <a:pt x="271" y="268"/>
                  </a:lnTo>
                  <a:lnTo>
                    <a:pt x="214" y="292"/>
                  </a:lnTo>
                  <a:lnTo>
                    <a:pt x="156" y="316"/>
                  </a:lnTo>
                  <a:lnTo>
                    <a:pt x="101" y="340"/>
                  </a:lnTo>
                  <a:lnTo>
                    <a:pt x="47" y="365"/>
                  </a:lnTo>
                  <a:lnTo>
                    <a:pt x="37" y="368"/>
                  </a:lnTo>
                  <a:lnTo>
                    <a:pt x="28" y="369"/>
                  </a:lnTo>
                  <a:lnTo>
                    <a:pt x="20" y="368"/>
                  </a:lnTo>
                  <a:lnTo>
                    <a:pt x="14" y="365"/>
                  </a:lnTo>
                  <a:lnTo>
                    <a:pt x="8" y="360"/>
                  </a:lnTo>
                  <a:lnTo>
                    <a:pt x="5" y="353"/>
                  </a:lnTo>
                  <a:lnTo>
                    <a:pt x="3" y="344"/>
                  </a:lnTo>
                  <a:lnTo>
                    <a:pt x="0" y="334"/>
                  </a:lnTo>
                  <a:lnTo>
                    <a:pt x="2" y="304"/>
                  </a:lnTo>
                  <a:lnTo>
                    <a:pt x="4" y="275"/>
                  </a:lnTo>
                  <a:lnTo>
                    <a:pt x="6" y="246"/>
                  </a:lnTo>
                  <a:lnTo>
                    <a:pt x="10" y="218"/>
                  </a:lnTo>
                  <a:lnTo>
                    <a:pt x="13" y="208"/>
                  </a:lnTo>
                  <a:lnTo>
                    <a:pt x="16" y="199"/>
                  </a:lnTo>
                  <a:lnTo>
                    <a:pt x="21" y="190"/>
                  </a:lnTo>
                  <a:lnTo>
                    <a:pt x="25" y="182"/>
                  </a:lnTo>
                  <a:lnTo>
                    <a:pt x="32" y="174"/>
                  </a:lnTo>
                  <a:lnTo>
                    <a:pt x="39" y="167"/>
                  </a:lnTo>
                  <a:lnTo>
                    <a:pt x="47" y="162"/>
                  </a:lnTo>
                  <a:lnTo>
                    <a:pt x="55" y="156"/>
                  </a:lnTo>
                  <a:lnTo>
                    <a:pt x="99" y="136"/>
                  </a:lnTo>
                  <a:lnTo>
                    <a:pt x="145" y="116"/>
                  </a:lnTo>
                  <a:lnTo>
                    <a:pt x="191" y="95"/>
                  </a:lnTo>
                  <a:lnTo>
                    <a:pt x="239" y="76"/>
                  </a:lnTo>
                  <a:lnTo>
                    <a:pt x="287" y="57"/>
                  </a:lnTo>
                  <a:lnTo>
                    <a:pt x="336" y="39"/>
                  </a:lnTo>
                  <a:lnTo>
                    <a:pt x="384" y="20"/>
                  </a:lnTo>
                  <a:lnTo>
                    <a:pt x="434" y="4"/>
                  </a:lnTo>
                  <a:lnTo>
                    <a:pt x="444" y="1"/>
                  </a:lnTo>
                  <a:lnTo>
                    <a:pt x="454" y="0"/>
                  </a:lnTo>
                  <a:lnTo>
                    <a:pt x="462" y="0"/>
                  </a:lnTo>
                  <a:lnTo>
                    <a:pt x="470" y="2"/>
                  </a:lnTo>
                  <a:lnTo>
                    <a:pt x="478" y="5"/>
                  </a:lnTo>
                  <a:lnTo>
                    <a:pt x="485" y="9"/>
                  </a:lnTo>
                  <a:lnTo>
                    <a:pt x="490" y="15"/>
                  </a:lnTo>
                  <a:lnTo>
                    <a:pt x="496" y="23"/>
                  </a:lnTo>
                  <a:lnTo>
                    <a:pt x="507" y="44"/>
                  </a:lnTo>
                  <a:lnTo>
                    <a:pt x="519" y="67"/>
                  </a:lnTo>
                  <a:lnTo>
                    <a:pt x="531" y="91"/>
                  </a:lnTo>
                  <a:lnTo>
                    <a:pt x="542"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5"/>
            <p:cNvSpPr>
              <a:spLocks/>
            </p:cNvSpPr>
            <p:nvPr userDrawn="1"/>
          </p:nvSpPr>
          <p:spPr bwMode="auto">
            <a:xfrm>
              <a:off x="2981" y="1494"/>
              <a:ext cx="106" cy="46"/>
            </a:xfrm>
            <a:custGeom>
              <a:avLst/>
              <a:gdLst>
                <a:gd name="T0" fmla="*/ 731 w 744"/>
                <a:gd name="T1" fmla="*/ 133 h 321"/>
                <a:gd name="T2" fmla="*/ 743 w 744"/>
                <a:gd name="T3" fmla="*/ 150 h 321"/>
                <a:gd name="T4" fmla="*/ 744 w 744"/>
                <a:gd name="T5" fmla="*/ 161 h 321"/>
                <a:gd name="T6" fmla="*/ 742 w 744"/>
                <a:gd name="T7" fmla="*/ 166 h 321"/>
                <a:gd name="T8" fmla="*/ 733 w 744"/>
                <a:gd name="T9" fmla="*/ 174 h 321"/>
                <a:gd name="T10" fmla="*/ 700 w 744"/>
                <a:gd name="T11" fmla="*/ 182 h 321"/>
                <a:gd name="T12" fmla="*/ 650 w 744"/>
                <a:gd name="T13" fmla="*/ 191 h 321"/>
                <a:gd name="T14" fmla="*/ 570 w 744"/>
                <a:gd name="T15" fmla="*/ 209 h 321"/>
                <a:gd name="T16" fmla="*/ 460 w 744"/>
                <a:gd name="T17" fmla="*/ 236 h 321"/>
                <a:gd name="T18" fmla="*/ 345 w 744"/>
                <a:gd name="T19" fmla="*/ 266 h 321"/>
                <a:gd name="T20" fmla="*/ 227 w 744"/>
                <a:gd name="T21" fmla="*/ 300 h 321"/>
                <a:gd name="T22" fmla="*/ 153 w 744"/>
                <a:gd name="T23" fmla="*/ 320 h 321"/>
                <a:gd name="T24" fmla="*/ 126 w 744"/>
                <a:gd name="T25" fmla="*/ 320 h 321"/>
                <a:gd name="T26" fmla="*/ 103 w 744"/>
                <a:gd name="T27" fmla="*/ 312 h 321"/>
                <a:gd name="T28" fmla="*/ 83 w 744"/>
                <a:gd name="T29" fmla="*/ 297 h 321"/>
                <a:gd name="T30" fmla="*/ 57 w 744"/>
                <a:gd name="T31" fmla="*/ 256 h 321"/>
                <a:gd name="T32" fmla="*/ 23 w 744"/>
                <a:gd name="T33" fmla="*/ 200 h 321"/>
                <a:gd name="T34" fmla="*/ 3 w 744"/>
                <a:gd name="T35" fmla="*/ 164 h 321"/>
                <a:gd name="T36" fmla="*/ 0 w 744"/>
                <a:gd name="T37" fmla="*/ 147 h 321"/>
                <a:gd name="T38" fmla="*/ 7 w 744"/>
                <a:gd name="T39" fmla="*/ 133 h 321"/>
                <a:gd name="T40" fmla="*/ 22 w 744"/>
                <a:gd name="T41" fmla="*/ 120 h 321"/>
                <a:gd name="T42" fmla="*/ 80 w 744"/>
                <a:gd name="T43" fmla="*/ 101 h 321"/>
                <a:gd name="T44" fmla="*/ 176 w 744"/>
                <a:gd name="T45" fmla="*/ 73 h 321"/>
                <a:gd name="T46" fmla="*/ 270 w 744"/>
                <a:gd name="T47" fmla="*/ 48 h 321"/>
                <a:gd name="T48" fmla="*/ 362 w 744"/>
                <a:gd name="T49" fmla="*/ 26 h 321"/>
                <a:gd name="T50" fmla="*/ 427 w 744"/>
                <a:gd name="T51" fmla="*/ 12 h 321"/>
                <a:gd name="T52" fmla="*/ 468 w 744"/>
                <a:gd name="T53" fmla="*/ 4 h 321"/>
                <a:gd name="T54" fmla="*/ 498 w 744"/>
                <a:gd name="T55" fmla="*/ 0 h 321"/>
                <a:gd name="T56" fmla="*/ 522 w 744"/>
                <a:gd name="T57" fmla="*/ 3 h 321"/>
                <a:gd name="T58" fmla="*/ 547 w 744"/>
                <a:gd name="T59" fmla="*/ 8 h 321"/>
                <a:gd name="T60" fmla="*/ 573 w 744"/>
                <a:gd name="T61" fmla="*/ 20 h 321"/>
                <a:gd name="T62" fmla="*/ 621 w 744"/>
                <a:gd name="T63" fmla="*/ 49 h 321"/>
                <a:gd name="T64" fmla="*/ 688 w 744"/>
                <a:gd name="T65" fmla="*/ 9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4" h="321">
                  <a:moveTo>
                    <a:pt x="720" y="123"/>
                  </a:moveTo>
                  <a:lnTo>
                    <a:pt x="731" y="133"/>
                  </a:lnTo>
                  <a:lnTo>
                    <a:pt x="739" y="142"/>
                  </a:lnTo>
                  <a:lnTo>
                    <a:pt x="743" y="150"/>
                  </a:lnTo>
                  <a:lnTo>
                    <a:pt x="744" y="157"/>
                  </a:lnTo>
                  <a:lnTo>
                    <a:pt x="744" y="161"/>
                  </a:lnTo>
                  <a:lnTo>
                    <a:pt x="743" y="164"/>
                  </a:lnTo>
                  <a:lnTo>
                    <a:pt x="742" y="166"/>
                  </a:lnTo>
                  <a:lnTo>
                    <a:pt x="740" y="170"/>
                  </a:lnTo>
                  <a:lnTo>
                    <a:pt x="733" y="174"/>
                  </a:lnTo>
                  <a:lnTo>
                    <a:pt x="724" y="178"/>
                  </a:lnTo>
                  <a:lnTo>
                    <a:pt x="700" y="182"/>
                  </a:lnTo>
                  <a:lnTo>
                    <a:pt x="675" y="187"/>
                  </a:lnTo>
                  <a:lnTo>
                    <a:pt x="650" y="191"/>
                  </a:lnTo>
                  <a:lnTo>
                    <a:pt x="625" y="197"/>
                  </a:lnTo>
                  <a:lnTo>
                    <a:pt x="570" y="209"/>
                  </a:lnTo>
                  <a:lnTo>
                    <a:pt x="516" y="221"/>
                  </a:lnTo>
                  <a:lnTo>
                    <a:pt x="460" y="236"/>
                  </a:lnTo>
                  <a:lnTo>
                    <a:pt x="403" y="251"/>
                  </a:lnTo>
                  <a:lnTo>
                    <a:pt x="345" y="266"/>
                  </a:lnTo>
                  <a:lnTo>
                    <a:pt x="287" y="283"/>
                  </a:lnTo>
                  <a:lnTo>
                    <a:pt x="227" y="300"/>
                  </a:lnTo>
                  <a:lnTo>
                    <a:pt x="168" y="318"/>
                  </a:lnTo>
                  <a:lnTo>
                    <a:pt x="153" y="320"/>
                  </a:lnTo>
                  <a:lnTo>
                    <a:pt x="139" y="321"/>
                  </a:lnTo>
                  <a:lnTo>
                    <a:pt x="126" y="320"/>
                  </a:lnTo>
                  <a:lnTo>
                    <a:pt x="114" y="317"/>
                  </a:lnTo>
                  <a:lnTo>
                    <a:pt x="103" y="312"/>
                  </a:lnTo>
                  <a:lnTo>
                    <a:pt x="92" y="305"/>
                  </a:lnTo>
                  <a:lnTo>
                    <a:pt x="83" y="297"/>
                  </a:lnTo>
                  <a:lnTo>
                    <a:pt x="74" y="286"/>
                  </a:lnTo>
                  <a:lnTo>
                    <a:pt x="57" y="256"/>
                  </a:lnTo>
                  <a:lnTo>
                    <a:pt x="40" y="227"/>
                  </a:lnTo>
                  <a:lnTo>
                    <a:pt x="23" y="200"/>
                  </a:lnTo>
                  <a:lnTo>
                    <a:pt x="6" y="173"/>
                  </a:lnTo>
                  <a:lnTo>
                    <a:pt x="3" y="164"/>
                  </a:lnTo>
                  <a:lnTo>
                    <a:pt x="0" y="155"/>
                  </a:lnTo>
                  <a:lnTo>
                    <a:pt x="0" y="147"/>
                  </a:lnTo>
                  <a:lnTo>
                    <a:pt x="3" y="140"/>
                  </a:lnTo>
                  <a:lnTo>
                    <a:pt x="7" y="133"/>
                  </a:lnTo>
                  <a:lnTo>
                    <a:pt x="13" y="126"/>
                  </a:lnTo>
                  <a:lnTo>
                    <a:pt x="22" y="120"/>
                  </a:lnTo>
                  <a:lnTo>
                    <a:pt x="32" y="116"/>
                  </a:lnTo>
                  <a:lnTo>
                    <a:pt x="80" y="101"/>
                  </a:lnTo>
                  <a:lnTo>
                    <a:pt x="129" y="87"/>
                  </a:lnTo>
                  <a:lnTo>
                    <a:pt x="176" y="73"/>
                  </a:lnTo>
                  <a:lnTo>
                    <a:pt x="224" y="60"/>
                  </a:lnTo>
                  <a:lnTo>
                    <a:pt x="270" y="48"/>
                  </a:lnTo>
                  <a:lnTo>
                    <a:pt x="316" y="36"/>
                  </a:lnTo>
                  <a:lnTo>
                    <a:pt x="362" y="26"/>
                  </a:lnTo>
                  <a:lnTo>
                    <a:pt x="406" y="16"/>
                  </a:lnTo>
                  <a:lnTo>
                    <a:pt x="427" y="12"/>
                  </a:lnTo>
                  <a:lnTo>
                    <a:pt x="447" y="8"/>
                  </a:lnTo>
                  <a:lnTo>
                    <a:pt x="468" y="4"/>
                  </a:lnTo>
                  <a:lnTo>
                    <a:pt x="487" y="0"/>
                  </a:lnTo>
                  <a:lnTo>
                    <a:pt x="498" y="0"/>
                  </a:lnTo>
                  <a:lnTo>
                    <a:pt x="509" y="0"/>
                  </a:lnTo>
                  <a:lnTo>
                    <a:pt x="522" y="3"/>
                  </a:lnTo>
                  <a:lnTo>
                    <a:pt x="534" y="5"/>
                  </a:lnTo>
                  <a:lnTo>
                    <a:pt x="547" y="8"/>
                  </a:lnTo>
                  <a:lnTo>
                    <a:pt x="559" y="14"/>
                  </a:lnTo>
                  <a:lnTo>
                    <a:pt x="573" y="20"/>
                  </a:lnTo>
                  <a:lnTo>
                    <a:pt x="586" y="26"/>
                  </a:lnTo>
                  <a:lnTo>
                    <a:pt x="621" y="49"/>
                  </a:lnTo>
                  <a:lnTo>
                    <a:pt x="655" y="72"/>
                  </a:lnTo>
                  <a:lnTo>
                    <a:pt x="688" y="96"/>
                  </a:lnTo>
                  <a:lnTo>
                    <a:pt x="72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86"/>
            <p:cNvSpPr>
              <a:spLocks/>
            </p:cNvSpPr>
            <p:nvPr userDrawn="1"/>
          </p:nvSpPr>
          <p:spPr bwMode="auto">
            <a:xfrm>
              <a:off x="2794" y="1612"/>
              <a:ext cx="70" cy="85"/>
            </a:xfrm>
            <a:custGeom>
              <a:avLst/>
              <a:gdLst>
                <a:gd name="T0" fmla="*/ 494 w 494"/>
                <a:gd name="T1" fmla="*/ 242 h 596"/>
                <a:gd name="T2" fmla="*/ 491 w 494"/>
                <a:gd name="T3" fmla="*/ 274 h 596"/>
                <a:gd name="T4" fmla="*/ 480 w 494"/>
                <a:gd name="T5" fmla="*/ 300 h 596"/>
                <a:gd name="T6" fmla="*/ 460 w 494"/>
                <a:gd name="T7" fmla="*/ 323 h 596"/>
                <a:gd name="T8" fmla="*/ 412 w 494"/>
                <a:gd name="T9" fmla="*/ 351 h 596"/>
                <a:gd name="T10" fmla="*/ 343 w 494"/>
                <a:gd name="T11" fmla="*/ 388 h 596"/>
                <a:gd name="T12" fmla="*/ 279 w 494"/>
                <a:gd name="T13" fmla="*/ 425 h 596"/>
                <a:gd name="T14" fmla="*/ 218 w 494"/>
                <a:gd name="T15" fmla="*/ 462 h 596"/>
                <a:gd name="T16" fmla="*/ 143 w 494"/>
                <a:gd name="T17" fmla="*/ 510 h 596"/>
                <a:gd name="T18" fmla="*/ 65 w 494"/>
                <a:gd name="T19" fmla="*/ 567 h 596"/>
                <a:gd name="T20" fmla="*/ 32 w 494"/>
                <a:gd name="T21" fmla="*/ 595 h 596"/>
                <a:gd name="T22" fmla="*/ 26 w 494"/>
                <a:gd name="T23" fmla="*/ 596 h 596"/>
                <a:gd name="T24" fmla="*/ 20 w 494"/>
                <a:gd name="T25" fmla="*/ 594 h 596"/>
                <a:gd name="T26" fmla="*/ 16 w 494"/>
                <a:gd name="T27" fmla="*/ 590 h 596"/>
                <a:gd name="T28" fmla="*/ 10 w 494"/>
                <a:gd name="T29" fmla="*/ 579 h 596"/>
                <a:gd name="T30" fmla="*/ 4 w 494"/>
                <a:gd name="T31" fmla="*/ 553 h 596"/>
                <a:gd name="T32" fmla="*/ 1 w 494"/>
                <a:gd name="T33" fmla="*/ 511 h 596"/>
                <a:gd name="T34" fmla="*/ 0 w 494"/>
                <a:gd name="T35" fmla="*/ 463 h 596"/>
                <a:gd name="T36" fmla="*/ 0 w 494"/>
                <a:gd name="T37" fmla="*/ 415 h 596"/>
                <a:gd name="T38" fmla="*/ 2 w 494"/>
                <a:gd name="T39" fmla="*/ 367 h 596"/>
                <a:gd name="T40" fmla="*/ 6 w 494"/>
                <a:gd name="T41" fmla="*/ 325 h 596"/>
                <a:gd name="T42" fmla="*/ 11 w 494"/>
                <a:gd name="T43" fmla="*/ 295 h 596"/>
                <a:gd name="T44" fmla="*/ 19 w 494"/>
                <a:gd name="T45" fmla="*/ 270 h 596"/>
                <a:gd name="T46" fmla="*/ 28 w 494"/>
                <a:gd name="T47" fmla="*/ 250 h 596"/>
                <a:gd name="T48" fmla="*/ 63 w 494"/>
                <a:gd name="T49" fmla="*/ 219 h 596"/>
                <a:gd name="T50" fmla="*/ 133 w 494"/>
                <a:gd name="T51" fmla="*/ 167 h 596"/>
                <a:gd name="T52" fmla="*/ 201 w 494"/>
                <a:gd name="T53" fmla="*/ 122 h 596"/>
                <a:gd name="T54" fmla="*/ 256 w 494"/>
                <a:gd name="T55" fmla="*/ 90 h 596"/>
                <a:gd name="T56" fmla="*/ 315 w 494"/>
                <a:gd name="T57" fmla="*/ 56 h 596"/>
                <a:gd name="T58" fmla="*/ 378 w 494"/>
                <a:gd name="T59" fmla="*/ 21 h 596"/>
                <a:gd name="T60" fmla="*/ 422 w 494"/>
                <a:gd name="T61" fmla="*/ 1 h 596"/>
                <a:gd name="T62" fmla="*/ 438 w 494"/>
                <a:gd name="T63" fmla="*/ 1 h 596"/>
                <a:gd name="T64" fmla="*/ 446 w 494"/>
                <a:gd name="T65" fmla="*/ 3 h 596"/>
                <a:gd name="T66" fmla="*/ 454 w 494"/>
                <a:gd name="T67" fmla="*/ 9 h 596"/>
                <a:gd name="T68" fmla="*/ 459 w 494"/>
                <a:gd name="T69" fmla="*/ 17 h 596"/>
                <a:gd name="T70" fmla="*/ 466 w 494"/>
                <a:gd name="T71" fmla="*/ 34 h 596"/>
                <a:gd name="T72" fmla="*/ 472 w 494"/>
                <a:gd name="T73" fmla="*/ 69 h 596"/>
                <a:gd name="T74" fmla="*/ 476 w 494"/>
                <a:gd name="T75" fmla="*/ 113 h 596"/>
                <a:gd name="T76" fmla="*/ 482 w 494"/>
                <a:gd name="T77" fmla="*/ 157 h 596"/>
                <a:gd name="T78" fmla="*/ 490 w 494"/>
                <a:gd name="T79" fmla="*/ 202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4" h="596">
                  <a:moveTo>
                    <a:pt x="493" y="224"/>
                  </a:moveTo>
                  <a:lnTo>
                    <a:pt x="494" y="242"/>
                  </a:lnTo>
                  <a:lnTo>
                    <a:pt x="493" y="259"/>
                  </a:lnTo>
                  <a:lnTo>
                    <a:pt x="491" y="274"/>
                  </a:lnTo>
                  <a:lnTo>
                    <a:pt x="485" y="288"/>
                  </a:lnTo>
                  <a:lnTo>
                    <a:pt x="480" y="300"/>
                  </a:lnTo>
                  <a:lnTo>
                    <a:pt x="471" y="313"/>
                  </a:lnTo>
                  <a:lnTo>
                    <a:pt x="460" y="323"/>
                  </a:lnTo>
                  <a:lnTo>
                    <a:pt x="448" y="332"/>
                  </a:lnTo>
                  <a:lnTo>
                    <a:pt x="412" y="351"/>
                  </a:lnTo>
                  <a:lnTo>
                    <a:pt x="377" y="370"/>
                  </a:lnTo>
                  <a:lnTo>
                    <a:pt x="343" y="388"/>
                  </a:lnTo>
                  <a:lnTo>
                    <a:pt x="310" y="407"/>
                  </a:lnTo>
                  <a:lnTo>
                    <a:pt x="279" y="425"/>
                  </a:lnTo>
                  <a:lnTo>
                    <a:pt x="247" y="444"/>
                  </a:lnTo>
                  <a:lnTo>
                    <a:pt x="218" y="462"/>
                  </a:lnTo>
                  <a:lnTo>
                    <a:pt x="190" y="480"/>
                  </a:lnTo>
                  <a:lnTo>
                    <a:pt x="143" y="510"/>
                  </a:lnTo>
                  <a:lnTo>
                    <a:pt x="103" y="539"/>
                  </a:lnTo>
                  <a:lnTo>
                    <a:pt x="65" y="567"/>
                  </a:lnTo>
                  <a:lnTo>
                    <a:pt x="35" y="594"/>
                  </a:lnTo>
                  <a:lnTo>
                    <a:pt x="32" y="595"/>
                  </a:lnTo>
                  <a:lnTo>
                    <a:pt x="28" y="596"/>
                  </a:lnTo>
                  <a:lnTo>
                    <a:pt x="26" y="596"/>
                  </a:lnTo>
                  <a:lnTo>
                    <a:pt x="23" y="595"/>
                  </a:lnTo>
                  <a:lnTo>
                    <a:pt x="20" y="594"/>
                  </a:lnTo>
                  <a:lnTo>
                    <a:pt x="18" y="593"/>
                  </a:lnTo>
                  <a:lnTo>
                    <a:pt x="16" y="590"/>
                  </a:lnTo>
                  <a:lnTo>
                    <a:pt x="13" y="586"/>
                  </a:lnTo>
                  <a:lnTo>
                    <a:pt x="10" y="579"/>
                  </a:lnTo>
                  <a:lnTo>
                    <a:pt x="7" y="566"/>
                  </a:lnTo>
                  <a:lnTo>
                    <a:pt x="4" y="553"/>
                  </a:lnTo>
                  <a:lnTo>
                    <a:pt x="2" y="536"/>
                  </a:lnTo>
                  <a:lnTo>
                    <a:pt x="1" y="511"/>
                  </a:lnTo>
                  <a:lnTo>
                    <a:pt x="0" y="487"/>
                  </a:lnTo>
                  <a:lnTo>
                    <a:pt x="0" y="463"/>
                  </a:lnTo>
                  <a:lnTo>
                    <a:pt x="0" y="438"/>
                  </a:lnTo>
                  <a:lnTo>
                    <a:pt x="0" y="415"/>
                  </a:lnTo>
                  <a:lnTo>
                    <a:pt x="1" y="391"/>
                  </a:lnTo>
                  <a:lnTo>
                    <a:pt x="2" y="367"/>
                  </a:lnTo>
                  <a:lnTo>
                    <a:pt x="3" y="343"/>
                  </a:lnTo>
                  <a:lnTo>
                    <a:pt x="6" y="325"/>
                  </a:lnTo>
                  <a:lnTo>
                    <a:pt x="8" y="309"/>
                  </a:lnTo>
                  <a:lnTo>
                    <a:pt x="11" y="295"/>
                  </a:lnTo>
                  <a:lnTo>
                    <a:pt x="15" y="281"/>
                  </a:lnTo>
                  <a:lnTo>
                    <a:pt x="19" y="270"/>
                  </a:lnTo>
                  <a:lnTo>
                    <a:pt x="24" y="259"/>
                  </a:lnTo>
                  <a:lnTo>
                    <a:pt x="28" y="250"/>
                  </a:lnTo>
                  <a:lnTo>
                    <a:pt x="34" y="243"/>
                  </a:lnTo>
                  <a:lnTo>
                    <a:pt x="63" y="219"/>
                  </a:lnTo>
                  <a:lnTo>
                    <a:pt x="96" y="194"/>
                  </a:lnTo>
                  <a:lnTo>
                    <a:pt x="133" y="167"/>
                  </a:lnTo>
                  <a:lnTo>
                    <a:pt x="175" y="139"/>
                  </a:lnTo>
                  <a:lnTo>
                    <a:pt x="201" y="122"/>
                  </a:lnTo>
                  <a:lnTo>
                    <a:pt x="228" y="106"/>
                  </a:lnTo>
                  <a:lnTo>
                    <a:pt x="256" y="90"/>
                  </a:lnTo>
                  <a:lnTo>
                    <a:pt x="286" y="73"/>
                  </a:lnTo>
                  <a:lnTo>
                    <a:pt x="315" y="56"/>
                  </a:lnTo>
                  <a:lnTo>
                    <a:pt x="346" y="39"/>
                  </a:lnTo>
                  <a:lnTo>
                    <a:pt x="378" y="21"/>
                  </a:lnTo>
                  <a:lnTo>
                    <a:pt x="411" y="4"/>
                  </a:lnTo>
                  <a:lnTo>
                    <a:pt x="422" y="1"/>
                  </a:lnTo>
                  <a:lnTo>
                    <a:pt x="432" y="0"/>
                  </a:lnTo>
                  <a:lnTo>
                    <a:pt x="438" y="1"/>
                  </a:lnTo>
                  <a:lnTo>
                    <a:pt x="442" y="1"/>
                  </a:lnTo>
                  <a:lnTo>
                    <a:pt x="446" y="3"/>
                  </a:lnTo>
                  <a:lnTo>
                    <a:pt x="450" y="6"/>
                  </a:lnTo>
                  <a:lnTo>
                    <a:pt x="454" y="9"/>
                  </a:lnTo>
                  <a:lnTo>
                    <a:pt x="457" y="12"/>
                  </a:lnTo>
                  <a:lnTo>
                    <a:pt x="459" y="17"/>
                  </a:lnTo>
                  <a:lnTo>
                    <a:pt x="463" y="21"/>
                  </a:lnTo>
                  <a:lnTo>
                    <a:pt x="466" y="34"/>
                  </a:lnTo>
                  <a:lnTo>
                    <a:pt x="470" y="48"/>
                  </a:lnTo>
                  <a:lnTo>
                    <a:pt x="472" y="69"/>
                  </a:lnTo>
                  <a:lnTo>
                    <a:pt x="474" y="91"/>
                  </a:lnTo>
                  <a:lnTo>
                    <a:pt x="476" y="113"/>
                  </a:lnTo>
                  <a:lnTo>
                    <a:pt x="480" y="134"/>
                  </a:lnTo>
                  <a:lnTo>
                    <a:pt x="482" y="157"/>
                  </a:lnTo>
                  <a:lnTo>
                    <a:pt x="485" y="179"/>
                  </a:lnTo>
                  <a:lnTo>
                    <a:pt x="490" y="202"/>
                  </a:lnTo>
                  <a:lnTo>
                    <a:pt x="493"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87"/>
            <p:cNvSpPr>
              <a:spLocks/>
            </p:cNvSpPr>
            <p:nvPr userDrawn="1"/>
          </p:nvSpPr>
          <p:spPr bwMode="auto">
            <a:xfrm>
              <a:off x="2900" y="1553"/>
              <a:ext cx="117" cy="81"/>
            </a:xfrm>
            <a:custGeom>
              <a:avLst/>
              <a:gdLst>
                <a:gd name="T0" fmla="*/ 817 w 820"/>
                <a:gd name="T1" fmla="*/ 209 h 567"/>
                <a:gd name="T2" fmla="*/ 820 w 820"/>
                <a:gd name="T3" fmla="*/ 224 h 567"/>
                <a:gd name="T4" fmla="*/ 820 w 820"/>
                <a:gd name="T5" fmla="*/ 239 h 567"/>
                <a:gd name="T6" fmla="*/ 816 w 820"/>
                <a:gd name="T7" fmla="*/ 252 h 567"/>
                <a:gd name="T8" fmla="*/ 810 w 820"/>
                <a:gd name="T9" fmla="*/ 265 h 567"/>
                <a:gd name="T10" fmla="*/ 803 w 820"/>
                <a:gd name="T11" fmla="*/ 275 h 567"/>
                <a:gd name="T12" fmla="*/ 791 w 820"/>
                <a:gd name="T13" fmla="*/ 285 h 567"/>
                <a:gd name="T14" fmla="*/ 778 w 820"/>
                <a:gd name="T15" fmla="*/ 294 h 567"/>
                <a:gd name="T16" fmla="*/ 684 w 820"/>
                <a:gd name="T17" fmla="*/ 329 h 567"/>
                <a:gd name="T18" fmla="*/ 514 w 820"/>
                <a:gd name="T19" fmla="*/ 392 h 567"/>
                <a:gd name="T20" fmla="*/ 348 w 820"/>
                <a:gd name="T21" fmla="*/ 459 h 567"/>
                <a:gd name="T22" fmla="*/ 187 w 820"/>
                <a:gd name="T23" fmla="*/ 527 h 567"/>
                <a:gd name="T24" fmla="*/ 103 w 820"/>
                <a:gd name="T25" fmla="*/ 564 h 567"/>
                <a:gd name="T26" fmla="*/ 89 w 820"/>
                <a:gd name="T27" fmla="*/ 566 h 567"/>
                <a:gd name="T28" fmla="*/ 76 w 820"/>
                <a:gd name="T29" fmla="*/ 566 h 567"/>
                <a:gd name="T30" fmla="*/ 64 w 820"/>
                <a:gd name="T31" fmla="*/ 564 h 567"/>
                <a:gd name="T32" fmla="*/ 54 w 820"/>
                <a:gd name="T33" fmla="*/ 557 h 567"/>
                <a:gd name="T34" fmla="*/ 45 w 820"/>
                <a:gd name="T35" fmla="*/ 549 h 567"/>
                <a:gd name="T36" fmla="*/ 37 w 820"/>
                <a:gd name="T37" fmla="*/ 538 h 567"/>
                <a:gd name="T38" fmla="*/ 32 w 820"/>
                <a:gd name="T39" fmla="*/ 524 h 567"/>
                <a:gd name="T40" fmla="*/ 24 w 820"/>
                <a:gd name="T41" fmla="*/ 493 h 567"/>
                <a:gd name="T42" fmla="*/ 16 w 820"/>
                <a:gd name="T43" fmla="*/ 450 h 567"/>
                <a:gd name="T44" fmla="*/ 9 w 820"/>
                <a:gd name="T45" fmla="*/ 406 h 567"/>
                <a:gd name="T46" fmla="*/ 2 w 820"/>
                <a:gd name="T47" fmla="*/ 362 h 567"/>
                <a:gd name="T48" fmla="*/ 0 w 820"/>
                <a:gd name="T49" fmla="*/ 325 h 567"/>
                <a:gd name="T50" fmla="*/ 7 w 820"/>
                <a:gd name="T51" fmla="*/ 297 h 567"/>
                <a:gd name="T52" fmla="*/ 19 w 820"/>
                <a:gd name="T53" fmla="*/ 272 h 567"/>
                <a:gd name="T54" fmla="*/ 40 w 820"/>
                <a:gd name="T55" fmla="*/ 252 h 567"/>
                <a:gd name="T56" fmla="*/ 123 w 820"/>
                <a:gd name="T57" fmla="*/ 213 h 567"/>
                <a:gd name="T58" fmla="*/ 269 w 820"/>
                <a:gd name="T59" fmla="*/ 150 h 567"/>
                <a:gd name="T60" fmla="*/ 419 w 820"/>
                <a:gd name="T61" fmla="*/ 90 h 567"/>
                <a:gd name="T62" fmla="*/ 573 w 820"/>
                <a:gd name="T63" fmla="*/ 31 h 567"/>
                <a:gd name="T64" fmla="*/ 667 w 820"/>
                <a:gd name="T65" fmla="*/ 1 h 567"/>
                <a:gd name="T66" fmla="*/ 689 w 820"/>
                <a:gd name="T67" fmla="*/ 1 h 567"/>
                <a:gd name="T68" fmla="*/ 702 w 820"/>
                <a:gd name="T69" fmla="*/ 3 h 567"/>
                <a:gd name="T70" fmla="*/ 713 w 820"/>
                <a:gd name="T71" fmla="*/ 8 h 567"/>
                <a:gd name="T72" fmla="*/ 725 w 820"/>
                <a:gd name="T73" fmla="*/ 15 h 567"/>
                <a:gd name="T74" fmla="*/ 739 w 820"/>
                <a:gd name="T75" fmla="*/ 29 h 567"/>
                <a:gd name="T76" fmla="*/ 764 w 820"/>
                <a:gd name="T77" fmla="*/ 80 h 567"/>
                <a:gd name="T78" fmla="*/ 798 w 820"/>
                <a:gd name="T79" fmla="*/ 159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0" h="567">
                  <a:moveTo>
                    <a:pt x="815" y="201"/>
                  </a:moveTo>
                  <a:lnTo>
                    <a:pt x="817" y="209"/>
                  </a:lnTo>
                  <a:lnTo>
                    <a:pt x="818" y="216"/>
                  </a:lnTo>
                  <a:lnTo>
                    <a:pt x="820" y="224"/>
                  </a:lnTo>
                  <a:lnTo>
                    <a:pt x="820" y="232"/>
                  </a:lnTo>
                  <a:lnTo>
                    <a:pt x="820" y="239"/>
                  </a:lnTo>
                  <a:lnTo>
                    <a:pt x="818" y="246"/>
                  </a:lnTo>
                  <a:lnTo>
                    <a:pt x="816" y="252"/>
                  </a:lnTo>
                  <a:lnTo>
                    <a:pt x="814" y="258"/>
                  </a:lnTo>
                  <a:lnTo>
                    <a:pt x="810" y="265"/>
                  </a:lnTo>
                  <a:lnTo>
                    <a:pt x="807" y="270"/>
                  </a:lnTo>
                  <a:lnTo>
                    <a:pt x="803" y="275"/>
                  </a:lnTo>
                  <a:lnTo>
                    <a:pt x="797" y="280"/>
                  </a:lnTo>
                  <a:lnTo>
                    <a:pt x="791" y="285"/>
                  </a:lnTo>
                  <a:lnTo>
                    <a:pt x="785" y="289"/>
                  </a:lnTo>
                  <a:lnTo>
                    <a:pt x="778" y="294"/>
                  </a:lnTo>
                  <a:lnTo>
                    <a:pt x="770" y="298"/>
                  </a:lnTo>
                  <a:lnTo>
                    <a:pt x="684" y="329"/>
                  </a:lnTo>
                  <a:lnTo>
                    <a:pt x="598" y="360"/>
                  </a:lnTo>
                  <a:lnTo>
                    <a:pt x="514" y="392"/>
                  </a:lnTo>
                  <a:lnTo>
                    <a:pt x="430" y="425"/>
                  </a:lnTo>
                  <a:lnTo>
                    <a:pt x="348" y="459"/>
                  </a:lnTo>
                  <a:lnTo>
                    <a:pt x="266" y="492"/>
                  </a:lnTo>
                  <a:lnTo>
                    <a:pt x="187" y="527"/>
                  </a:lnTo>
                  <a:lnTo>
                    <a:pt x="111" y="562"/>
                  </a:lnTo>
                  <a:lnTo>
                    <a:pt x="103" y="564"/>
                  </a:lnTo>
                  <a:lnTo>
                    <a:pt x="96" y="566"/>
                  </a:lnTo>
                  <a:lnTo>
                    <a:pt x="89" y="566"/>
                  </a:lnTo>
                  <a:lnTo>
                    <a:pt x="82" y="567"/>
                  </a:lnTo>
                  <a:lnTo>
                    <a:pt x="76" y="566"/>
                  </a:lnTo>
                  <a:lnTo>
                    <a:pt x="70" y="565"/>
                  </a:lnTo>
                  <a:lnTo>
                    <a:pt x="64" y="564"/>
                  </a:lnTo>
                  <a:lnTo>
                    <a:pt x="59" y="561"/>
                  </a:lnTo>
                  <a:lnTo>
                    <a:pt x="54" y="557"/>
                  </a:lnTo>
                  <a:lnTo>
                    <a:pt x="50" y="554"/>
                  </a:lnTo>
                  <a:lnTo>
                    <a:pt x="45" y="549"/>
                  </a:lnTo>
                  <a:lnTo>
                    <a:pt x="41" y="544"/>
                  </a:lnTo>
                  <a:lnTo>
                    <a:pt x="37" y="538"/>
                  </a:lnTo>
                  <a:lnTo>
                    <a:pt x="34" y="532"/>
                  </a:lnTo>
                  <a:lnTo>
                    <a:pt x="32" y="524"/>
                  </a:lnTo>
                  <a:lnTo>
                    <a:pt x="28" y="516"/>
                  </a:lnTo>
                  <a:lnTo>
                    <a:pt x="24" y="493"/>
                  </a:lnTo>
                  <a:lnTo>
                    <a:pt x="20" y="471"/>
                  </a:lnTo>
                  <a:lnTo>
                    <a:pt x="16" y="450"/>
                  </a:lnTo>
                  <a:lnTo>
                    <a:pt x="12" y="427"/>
                  </a:lnTo>
                  <a:lnTo>
                    <a:pt x="9" y="406"/>
                  </a:lnTo>
                  <a:lnTo>
                    <a:pt x="6" y="385"/>
                  </a:lnTo>
                  <a:lnTo>
                    <a:pt x="2" y="362"/>
                  </a:lnTo>
                  <a:lnTo>
                    <a:pt x="0" y="341"/>
                  </a:lnTo>
                  <a:lnTo>
                    <a:pt x="0" y="325"/>
                  </a:lnTo>
                  <a:lnTo>
                    <a:pt x="2" y="311"/>
                  </a:lnTo>
                  <a:lnTo>
                    <a:pt x="7" y="297"/>
                  </a:lnTo>
                  <a:lnTo>
                    <a:pt x="12" y="284"/>
                  </a:lnTo>
                  <a:lnTo>
                    <a:pt x="19" y="272"/>
                  </a:lnTo>
                  <a:lnTo>
                    <a:pt x="28" y="262"/>
                  </a:lnTo>
                  <a:lnTo>
                    <a:pt x="40" y="252"/>
                  </a:lnTo>
                  <a:lnTo>
                    <a:pt x="53" y="244"/>
                  </a:lnTo>
                  <a:lnTo>
                    <a:pt x="123" y="213"/>
                  </a:lnTo>
                  <a:lnTo>
                    <a:pt x="194" y="182"/>
                  </a:lnTo>
                  <a:lnTo>
                    <a:pt x="269" y="150"/>
                  </a:lnTo>
                  <a:lnTo>
                    <a:pt x="343" y="120"/>
                  </a:lnTo>
                  <a:lnTo>
                    <a:pt x="419" y="90"/>
                  </a:lnTo>
                  <a:lnTo>
                    <a:pt x="497" y="61"/>
                  </a:lnTo>
                  <a:lnTo>
                    <a:pt x="573" y="31"/>
                  </a:lnTo>
                  <a:lnTo>
                    <a:pt x="651" y="4"/>
                  </a:lnTo>
                  <a:lnTo>
                    <a:pt x="667" y="1"/>
                  </a:lnTo>
                  <a:lnTo>
                    <a:pt x="682" y="0"/>
                  </a:lnTo>
                  <a:lnTo>
                    <a:pt x="689" y="1"/>
                  </a:lnTo>
                  <a:lnTo>
                    <a:pt x="695" y="2"/>
                  </a:lnTo>
                  <a:lnTo>
                    <a:pt x="702" y="3"/>
                  </a:lnTo>
                  <a:lnTo>
                    <a:pt x="708" y="6"/>
                  </a:lnTo>
                  <a:lnTo>
                    <a:pt x="713" y="8"/>
                  </a:lnTo>
                  <a:lnTo>
                    <a:pt x="719" y="11"/>
                  </a:lnTo>
                  <a:lnTo>
                    <a:pt x="725" y="15"/>
                  </a:lnTo>
                  <a:lnTo>
                    <a:pt x="729" y="19"/>
                  </a:lnTo>
                  <a:lnTo>
                    <a:pt x="739" y="29"/>
                  </a:lnTo>
                  <a:lnTo>
                    <a:pt x="747" y="41"/>
                  </a:lnTo>
                  <a:lnTo>
                    <a:pt x="764" y="80"/>
                  </a:lnTo>
                  <a:lnTo>
                    <a:pt x="781" y="119"/>
                  </a:lnTo>
                  <a:lnTo>
                    <a:pt x="798" y="159"/>
                  </a:lnTo>
                  <a:lnTo>
                    <a:pt x="815"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88"/>
            <p:cNvSpPr>
              <a:spLocks/>
            </p:cNvSpPr>
            <p:nvPr userDrawn="1"/>
          </p:nvSpPr>
          <p:spPr bwMode="auto">
            <a:xfrm>
              <a:off x="3104" y="1539"/>
              <a:ext cx="120" cy="53"/>
            </a:xfrm>
            <a:custGeom>
              <a:avLst/>
              <a:gdLst>
                <a:gd name="T0" fmla="*/ 834 w 839"/>
                <a:gd name="T1" fmla="*/ 235 h 370"/>
                <a:gd name="T2" fmla="*/ 839 w 839"/>
                <a:gd name="T3" fmla="*/ 255 h 370"/>
                <a:gd name="T4" fmla="*/ 837 w 839"/>
                <a:gd name="T5" fmla="*/ 267 h 370"/>
                <a:gd name="T6" fmla="*/ 834 w 839"/>
                <a:gd name="T7" fmla="*/ 276 h 370"/>
                <a:gd name="T8" fmla="*/ 828 w 839"/>
                <a:gd name="T9" fmla="*/ 284 h 370"/>
                <a:gd name="T10" fmla="*/ 821 w 839"/>
                <a:gd name="T11" fmla="*/ 289 h 370"/>
                <a:gd name="T12" fmla="*/ 810 w 839"/>
                <a:gd name="T13" fmla="*/ 294 h 370"/>
                <a:gd name="T14" fmla="*/ 774 w 839"/>
                <a:gd name="T15" fmla="*/ 296 h 370"/>
                <a:gd name="T16" fmla="*/ 710 w 839"/>
                <a:gd name="T17" fmla="*/ 300 h 370"/>
                <a:gd name="T18" fmla="*/ 615 w 839"/>
                <a:gd name="T19" fmla="*/ 307 h 370"/>
                <a:gd name="T20" fmla="*/ 489 w 839"/>
                <a:gd name="T21" fmla="*/ 321 h 370"/>
                <a:gd name="T22" fmla="*/ 357 w 839"/>
                <a:gd name="T23" fmla="*/ 337 h 370"/>
                <a:gd name="T24" fmla="*/ 221 w 839"/>
                <a:gd name="T25" fmla="*/ 359 h 370"/>
                <a:gd name="T26" fmla="*/ 144 w 839"/>
                <a:gd name="T27" fmla="*/ 370 h 370"/>
                <a:gd name="T28" fmla="*/ 127 w 839"/>
                <a:gd name="T29" fmla="*/ 369 h 370"/>
                <a:gd name="T30" fmla="*/ 113 w 839"/>
                <a:gd name="T31" fmla="*/ 366 h 370"/>
                <a:gd name="T32" fmla="*/ 98 w 839"/>
                <a:gd name="T33" fmla="*/ 361 h 370"/>
                <a:gd name="T34" fmla="*/ 87 w 839"/>
                <a:gd name="T35" fmla="*/ 353 h 370"/>
                <a:gd name="T36" fmla="*/ 76 w 839"/>
                <a:gd name="T37" fmla="*/ 343 h 370"/>
                <a:gd name="T38" fmla="*/ 67 w 839"/>
                <a:gd name="T39" fmla="*/ 332 h 370"/>
                <a:gd name="T40" fmla="*/ 57 w 839"/>
                <a:gd name="T41" fmla="*/ 317 h 370"/>
                <a:gd name="T42" fmla="*/ 42 w 839"/>
                <a:gd name="T43" fmla="*/ 267 h 370"/>
                <a:gd name="T44" fmla="*/ 16 w 839"/>
                <a:gd name="T45" fmla="*/ 184 h 370"/>
                <a:gd name="T46" fmla="*/ 0 w 839"/>
                <a:gd name="T47" fmla="*/ 130 h 370"/>
                <a:gd name="T48" fmla="*/ 1 w 839"/>
                <a:gd name="T49" fmla="*/ 111 h 370"/>
                <a:gd name="T50" fmla="*/ 4 w 839"/>
                <a:gd name="T51" fmla="*/ 100 h 370"/>
                <a:gd name="T52" fmla="*/ 10 w 839"/>
                <a:gd name="T53" fmla="*/ 91 h 370"/>
                <a:gd name="T54" fmla="*/ 18 w 839"/>
                <a:gd name="T55" fmla="*/ 83 h 370"/>
                <a:gd name="T56" fmla="*/ 36 w 839"/>
                <a:gd name="T57" fmla="*/ 73 h 370"/>
                <a:gd name="T58" fmla="*/ 113 w 839"/>
                <a:gd name="T59" fmla="*/ 57 h 370"/>
                <a:gd name="T60" fmla="*/ 235 w 839"/>
                <a:gd name="T61" fmla="*/ 39 h 370"/>
                <a:gd name="T62" fmla="*/ 355 w 839"/>
                <a:gd name="T63" fmla="*/ 23 h 370"/>
                <a:gd name="T64" fmla="*/ 471 w 839"/>
                <a:gd name="T65" fmla="*/ 11 h 370"/>
                <a:gd name="T66" fmla="*/ 556 w 839"/>
                <a:gd name="T67" fmla="*/ 4 h 370"/>
                <a:gd name="T68" fmla="*/ 615 w 839"/>
                <a:gd name="T69" fmla="*/ 1 h 370"/>
                <a:gd name="T70" fmla="*/ 656 w 839"/>
                <a:gd name="T71" fmla="*/ 1 h 370"/>
                <a:gd name="T72" fmla="*/ 681 w 839"/>
                <a:gd name="T73" fmla="*/ 10 h 370"/>
                <a:gd name="T74" fmla="*/ 704 w 839"/>
                <a:gd name="T75" fmla="*/ 24 h 370"/>
                <a:gd name="T76" fmla="*/ 727 w 839"/>
                <a:gd name="T77" fmla="*/ 46 h 370"/>
                <a:gd name="T78" fmla="*/ 762 w 839"/>
                <a:gd name="T79" fmla="*/ 97 h 370"/>
                <a:gd name="T80" fmla="*/ 807 w 839"/>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28" y="220"/>
                  </a:moveTo>
                  <a:lnTo>
                    <a:pt x="834" y="235"/>
                  </a:lnTo>
                  <a:lnTo>
                    <a:pt x="837" y="250"/>
                  </a:lnTo>
                  <a:lnTo>
                    <a:pt x="839" y="255"/>
                  </a:lnTo>
                  <a:lnTo>
                    <a:pt x="839" y="261"/>
                  </a:lnTo>
                  <a:lnTo>
                    <a:pt x="837" y="267"/>
                  </a:lnTo>
                  <a:lnTo>
                    <a:pt x="836" y="271"/>
                  </a:lnTo>
                  <a:lnTo>
                    <a:pt x="834" y="276"/>
                  </a:lnTo>
                  <a:lnTo>
                    <a:pt x="832" y="280"/>
                  </a:lnTo>
                  <a:lnTo>
                    <a:pt x="828" y="284"/>
                  </a:lnTo>
                  <a:lnTo>
                    <a:pt x="825" y="287"/>
                  </a:lnTo>
                  <a:lnTo>
                    <a:pt x="821" y="289"/>
                  </a:lnTo>
                  <a:lnTo>
                    <a:pt x="816" y="291"/>
                  </a:lnTo>
                  <a:lnTo>
                    <a:pt x="810" y="294"/>
                  </a:lnTo>
                  <a:lnTo>
                    <a:pt x="804" y="295"/>
                  </a:lnTo>
                  <a:lnTo>
                    <a:pt x="774" y="296"/>
                  </a:lnTo>
                  <a:lnTo>
                    <a:pt x="743" y="298"/>
                  </a:lnTo>
                  <a:lnTo>
                    <a:pt x="710" y="300"/>
                  </a:lnTo>
                  <a:lnTo>
                    <a:pt x="677" y="303"/>
                  </a:lnTo>
                  <a:lnTo>
                    <a:pt x="615" y="307"/>
                  </a:lnTo>
                  <a:lnTo>
                    <a:pt x="553" y="314"/>
                  </a:lnTo>
                  <a:lnTo>
                    <a:pt x="489" y="321"/>
                  </a:lnTo>
                  <a:lnTo>
                    <a:pt x="423" y="329"/>
                  </a:lnTo>
                  <a:lnTo>
                    <a:pt x="357" y="337"/>
                  </a:lnTo>
                  <a:lnTo>
                    <a:pt x="290" y="347"/>
                  </a:lnTo>
                  <a:lnTo>
                    <a:pt x="221" y="359"/>
                  </a:lnTo>
                  <a:lnTo>
                    <a:pt x="153" y="370"/>
                  </a:lnTo>
                  <a:lnTo>
                    <a:pt x="144" y="370"/>
                  </a:lnTo>
                  <a:lnTo>
                    <a:pt x="135" y="370"/>
                  </a:lnTo>
                  <a:lnTo>
                    <a:pt x="127" y="369"/>
                  </a:lnTo>
                  <a:lnTo>
                    <a:pt x="120" y="368"/>
                  </a:lnTo>
                  <a:lnTo>
                    <a:pt x="113" y="366"/>
                  </a:lnTo>
                  <a:lnTo>
                    <a:pt x="105" y="363"/>
                  </a:lnTo>
                  <a:lnTo>
                    <a:pt x="98" y="361"/>
                  </a:lnTo>
                  <a:lnTo>
                    <a:pt x="92" y="358"/>
                  </a:lnTo>
                  <a:lnTo>
                    <a:pt x="87" y="353"/>
                  </a:lnTo>
                  <a:lnTo>
                    <a:pt x="81" y="349"/>
                  </a:lnTo>
                  <a:lnTo>
                    <a:pt x="76" y="343"/>
                  </a:lnTo>
                  <a:lnTo>
                    <a:pt x="71" y="337"/>
                  </a:lnTo>
                  <a:lnTo>
                    <a:pt x="67" y="332"/>
                  </a:lnTo>
                  <a:lnTo>
                    <a:pt x="62" y="325"/>
                  </a:lnTo>
                  <a:lnTo>
                    <a:pt x="57" y="317"/>
                  </a:lnTo>
                  <a:lnTo>
                    <a:pt x="54" y="309"/>
                  </a:lnTo>
                  <a:lnTo>
                    <a:pt x="42" y="267"/>
                  </a:lnTo>
                  <a:lnTo>
                    <a:pt x="28" y="224"/>
                  </a:lnTo>
                  <a:lnTo>
                    <a:pt x="16" y="184"/>
                  </a:lnTo>
                  <a:lnTo>
                    <a:pt x="2" y="144"/>
                  </a:lnTo>
                  <a:lnTo>
                    <a:pt x="0" y="130"/>
                  </a:lnTo>
                  <a:lnTo>
                    <a:pt x="0" y="116"/>
                  </a:lnTo>
                  <a:lnTo>
                    <a:pt x="1" y="111"/>
                  </a:lnTo>
                  <a:lnTo>
                    <a:pt x="2" y="105"/>
                  </a:lnTo>
                  <a:lnTo>
                    <a:pt x="4" y="100"/>
                  </a:lnTo>
                  <a:lnTo>
                    <a:pt x="7" y="95"/>
                  </a:lnTo>
                  <a:lnTo>
                    <a:pt x="10" y="91"/>
                  </a:lnTo>
                  <a:lnTo>
                    <a:pt x="15" y="86"/>
                  </a:lnTo>
                  <a:lnTo>
                    <a:pt x="18" y="83"/>
                  </a:lnTo>
                  <a:lnTo>
                    <a:pt x="24" y="78"/>
                  </a:lnTo>
                  <a:lnTo>
                    <a:pt x="36" y="73"/>
                  </a:lnTo>
                  <a:lnTo>
                    <a:pt x="50" y="68"/>
                  </a:lnTo>
                  <a:lnTo>
                    <a:pt x="113" y="57"/>
                  </a:lnTo>
                  <a:lnTo>
                    <a:pt x="174" y="48"/>
                  </a:lnTo>
                  <a:lnTo>
                    <a:pt x="235" y="39"/>
                  </a:lnTo>
                  <a:lnTo>
                    <a:pt x="296" y="31"/>
                  </a:lnTo>
                  <a:lnTo>
                    <a:pt x="355" y="23"/>
                  </a:lnTo>
                  <a:lnTo>
                    <a:pt x="413" y="17"/>
                  </a:lnTo>
                  <a:lnTo>
                    <a:pt x="471" y="11"/>
                  </a:lnTo>
                  <a:lnTo>
                    <a:pt x="526" y="7"/>
                  </a:lnTo>
                  <a:lnTo>
                    <a:pt x="556" y="4"/>
                  </a:lnTo>
                  <a:lnTo>
                    <a:pt x="586" y="2"/>
                  </a:lnTo>
                  <a:lnTo>
                    <a:pt x="615" y="1"/>
                  </a:lnTo>
                  <a:lnTo>
                    <a:pt x="642" y="0"/>
                  </a:lnTo>
                  <a:lnTo>
                    <a:pt x="656" y="1"/>
                  </a:lnTo>
                  <a:lnTo>
                    <a:pt x="668" y="4"/>
                  </a:lnTo>
                  <a:lnTo>
                    <a:pt x="681" y="10"/>
                  </a:lnTo>
                  <a:lnTo>
                    <a:pt x="693" y="17"/>
                  </a:lnTo>
                  <a:lnTo>
                    <a:pt x="704" y="24"/>
                  </a:lnTo>
                  <a:lnTo>
                    <a:pt x="716" y="35"/>
                  </a:lnTo>
                  <a:lnTo>
                    <a:pt x="727" y="46"/>
                  </a:lnTo>
                  <a:lnTo>
                    <a:pt x="738" y="59"/>
                  </a:lnTo>
                  <a:lnTo>
                    <a:pt x="762" y="97"/>
                  </a:lnTo>
                  <a:lnTo>
                    <a:pt x="786" y="138"/>
                  </a:lnTo>
                  <a:lnTo>
                    <a:pt x="807" y="178"/>
                  </a:lnTo>
                  <a:lnTo>
                    <a:pt x="828"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89"/>
            <p:cNvSpPr>
              <a:spLocks/>
            </p:cNvSpPr>
            <p:nvPr userDrawn="1"/>
          </p:nvSpPr>
          <p:spPr bwMode="auto">
            <a:xfrm>
              <a:off x="3257" y="1587"/>
              <a:ext cx="120" cy="53"/>
            </a:xfrm>
            <a:custGeom>
              <a:avLst/>
              <a:gdLst>
                <a:gd name="T0" fmla="*/ 835 w 839"/>
                <a:gd name="T1" fmla="*/ 236 h 371"/>
                <a:gd name="T2" fmla="*/ 839 w 839"/>
                <a:gd name="T3" fmla="*/ 257 h 371"/>
                <a:gd name="T4" fmla="*/ 838 w 839"/>
                <a:gd name="T5" fmla="*/ 268 h 371"/>
                <a:gd name="T6" fmla="*/ 835 w 839"/>
                <a:gd name="T7" fmla="*/ 277 h 371"/>
                <a:gd name="T8" fmla="*/ 830 w 839"/>
                <a:gd name="T9" fmla="*/ 285 h 371"/>
                <a:gd name="T10" fmla="*/ 822 w 839"/>
                <a:gd name="T11" fmla="*/ 290 h 371"/>
                <a:gd name="T12" fmla="*/ 811 w 839"/>
                <a:gd name="T13" fmla="*/ 294 h 371"/>
                <a:gd name="T14" fmla="*/ 774 w 839"/>
                <a:gd name="T15" fmla="*/ 297 h 371"/>
                <a:gd name="T16" fmla="*/ 711 w 839"/>
                <a:gd name="T17" fmla="*/ 300 h 371"/>
                <a:gd name="T18" fmla="*/ 616 w 839"/>
                <a:gd name="T19" fmla="*/ 308 h 371"/>
                <a:gd name="T20" fmla="*/ 489 w 839"/>
                <a:gd name="T21" fmla="*/ 322 h 371"/>
                <a:gd name="T22" fmla="*/ 357 w 839"/>
                <a:gd name="T23" fmla="*/ 338 h 371"/>
                <a:gd name="T24" fmla="*/ 222 w 839"/>
                <a:gd name="T25" fmla="*/ 359 h 371"/>
                <a:gd name="T26" fmla="*/ 145 w 839"/>
                <a:gd name="T27" fmla="*/ 371 h 371"/>
                <a:gd name="T28" fmla="*/ 128 w 839"/>
                <a:gd name="T29" fmla="*/ 370 h 371"/>
                <a:gd name="T30" fmla="*/ 113 w 839"/>
                <a:gd name="T31" fmla="*/ 367 h 371"/>
                <a:gd name="T32" fmla="*/ 99 w 839"/>
                <a:gd name="T33" fmla="*/ 361 h 371"/>
                <a:gd name="T34" fmla="*/ 87 w 839"/>
                <a:gd name="T35" fmla="*/ 354 h 371"/>
                <a:gd name="T36" fmla="*/ 76 w 839"/>
                <a:gd name="T37" fmla="*/ 344 h 371"/>
                <a:gd name="T38" fmla="*/ 67 w 839"/>
                <a:gd name="T39" fmla="*/ 332 h 371"/>
                <a:gd name="T40" fmla="*/ 59 w 839"/>
                <a:gd name="T41" fmla="*/ 318 h 371"/>
                <a:gd name="T42" fmla="*/ 42 w 839"/>
                <a:gd name="T43" fmla="*/ 267 h 371"/>
                <a:gd name="T44" fmla="*/ 16 w 839"/>
                <a:gd name="T45" fmla="*/ 185 h 371"/>
                <a:gd name="T46" fmla="*/ 0 w 839"/>
                <a:gd name="T47" fmla="*/ 130 h 371"/>
                <a:gd name="T48" fmla="*/ 1 w 839"/>
                <a:gd name="T49" fmla="*/ 111 h 371"/>
                <a:gd name="T50" fmla="*/ 5 w 839"/>
                <a:gd name="T51" fmla="*/ 101 h 371"/>
                <a:gd name="T52" fmla="*/ 10 w 839"/>
                <a:gd name="T53" fmla="*/ 91 h 371"/>
                <a:gd name="T54" fmla="*/ 19 w 839"/>
                <a:gd name="T55" fmla="*/ 83 h 371"/>
                <a:gd name="T56" fmla="*/ 36 w 839"/>
                <a:gd name="T57" fmla="*/ 74 h 371"/>
                <a:gd name="T58" fmla="*/ 113 w 839"/>
                <a:gd name="T59" fmla="*/ 58 h 371"/>
                <a:gd name="T60" fmla="*/ 236 w 839"/>
                <a:gd name="T61" fmla="*/ 39 h 371"/>
                <a:gd name="T62" fmla="*/ 356 w 839"/>
                <a:gd name="T63" fmla="*/ 25 h 371"/>
                <a:gd name="T64" fmla="*/ 471 w 839"/>
                <a:gd name="T65" fmla="*/ 12 h 371"/>
                <a:gd name="T66" fmla="*/ 558 w 839"/>
                <a:gd name="T67" fmla="*/ 5 h 371"/>
                <a:gd name="T68" fmla="*/ 615 w 839"/>
                <a:gd name="T69" fmla="*/ 2 h 371"/>
                <a:gd name="T70" fmla="*/ 656 w 839"/>
                <a:gd name="T71" fmla="*/ 2 h 371"/>
                <a:gd name="T72" fmla="*/ 682 w 839"/>
                <a:gd name="T73" fmla="*/ 10 h 371"/>
                <a:gd name="T74" fmla="*/ 706 w 839"/>
                <a:gd name="T75" fmla="*/ 26 h 371"/>
                <a:gd name="T76" fmla="*/ 728 w 839"/>
                <a:gd name="T77" fmla="*/ 47 h 371"/>
                <a:gd name="T78" fmla="*/ 762 w 839"/>
                <a:gd name="T79" fmla="*/ 99 h 371"/>
                <a:gd name="T80" fmla="*/ 808 w 839"/>
                <a:gd name="T81" fmla="*/ 17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1">
                  <a:moveTo>
                    <a:pt x="830" y="221"/>
                  </a:moveTo>
                  <a:lnTo>
                    <a:pt x="835" y="236"/>
                  </a:lnTo>
                  <a:lnTo>
                    <a:pt x="838" y="250"/>
                  </a:lnTo>
                  <a:lnTo>
                    <a:pt x="839" y="257"/>
                  </a:lnTo>
                  <a:lnTo>
                    <a:pt x="839" y="262"/>
                  </a:lnTo>
                  <a:lnTo>
                    <a:pt x="838" y="268"/>
                  </a:lnTo>
                  <a:lnTo>
                    <a:pt x="837" y="272"/>
                  </a:lnTo>
                  <a:lnTo>
                    <a:pt x="835" y="277"/>
                  </a:lnTo>
                  <a:lnTo>
                    <a:pt x="832" y="281"/>
                  </a:lnTo>
                  <a:lnTo>
                    <a:pt x="830" y="285"/>
                  </a:lnTo>
                  <a:lnTo>
                    <a:pt x="825" y="287"/>
                  </a:lnTo>
                  <a:lnTo>
                    <a:pt x="822" y="290"/>
                  </a:lnTo>
                  <a:lnTo>
                    <a:pt x="816" y="293"/>
                  </a:lnTo>
                  <a:lnTo>
                    <a:pt x="811" y="294"/>
                  </a:lnTo>
                  <a:lnTo>
                    <a:pt x="805" y="296"/>
                  </a:lnTo>
                  <a:lnTo>
                    <a:pt x="774" y="297"/>
                  </a:lnTo>
                  <a:lnTo>
                    <a:pt x="743" y="298"/>
                  </a:lnTo>
                  <a:lnTo>
                    <a:pt x="711" y="300"/>
                  </a:lnTo>
                  <a:lnTo>
                    <a:pt x="677" y="303"/>
                  </a:lnTo>
                  <a:lnTo>
                    <a:pt x="616" y="308"/>
                  </a:lnTo>
                  <a:lnTo>
                    <a:pt x="553" y="315"/>
                  </a:lnTo>
                  <a:lnTo>
                    <a:pt x="489" y="322"/>
                  </a:lnTo>
                  <a:lnTo>
                    <a:pt x="423" y="330"/>
                  </a:lnTo>
                  <a:lnTo>
                    <a:pt x="357" y="338"/>
                  </a:lnTo>
                  <a:lnTo>
                    <a:pt x="290" y="349"/>
                  </a:lnTo>
                  <a:lnTo>
                    <a:pt x="222" y="359"/>
                  </a:lnTo>
                  <a:lnTo>
                    <a:pt x="154" y="370"/>
                  </a:lnTo>
                  <a:lnTo>
                    <a:pt x="145" y="371"/>
                  </a:lnTo>
                  <a:lnTo>
                    <a:pt x="137" y="370"/>
                  </a:lnTo>
                  <a:lnTo>
                    <a:pt x="128" y="370"/>
                  </a:lnTo>
                  <a:lnTo>
                    <a:pt x="120" y="369"/>
                  </a:lnTo>
                  <a:lnTo>
                    <a:pt x="113" y="367"/>
                  </a:lnTo>
                  <a:lnTo>
                    <a:pt x="106" y="364"/>
                  </a:lnTo>
                  <a:lnTo>
                    <a:pt x="99" y="361"/>
                  </a:lnTo>
                  <a:lnTo>
                    <a:pt x="93" y="358"/>
                  </a:lnTo>
                  <a:lnTo>
                    <a:pt x="87" y="354"/>
                  </a:lnTo>
                  <a:lnTo>
                    <a:pt x="81" y="350"/>
                  </a:lnTo>
                  <a:lnTo>
                    <a:pt x="76" y="344"/>
                  </a:lnTo>
                  <a:lnTo>
                    <a:pt x="71" y="338"/>
                  </a:lnTo>
                  <a:lnTo>
                    <a:pt x="67" y="332"/>
                  </a:lnTo>
                  <a:lnTo>
                    <a:pt x="62" y="325"/>
                  </a:lnTo>
                  <a:lnTo>
                    <a:pt x="59" y="318"/>
                  </a:lnTo>
                  <a:lnTo>
                    <a:pt x="55" y="309"/>
                  </a:lnTo>
                  <a:lnTo>
                    <a:pt x="42" y="267"/>
                  </a:lnTo>
                  <a:lnTo>
                    <a:pt x="29" y="225"/>
                  </a:lnTo>
                  <a:lnTo>
                    <a:pt x="16" y="185"/>
                  </a:lnTo>
                  <a:lnTo>
                    <a:pt x="2" y="144"/>
                  </a:lnTo>
                  <a:lnTo>
                    <a:pt x="0" y="130"/>
                  </a:lnTo>
                  <a:lnTo>
                    <a:pt x="0" y="118"/>
                  </a:lnTo>
                  <a:lnTo>
                    <a:pt x="1" y="111"/>
                  </a:lnTo>
                  <a:lnTo>
                    <a:pt x="2" y="105"/>
                  </a:lnTo>
                  <a:lnTo>
                    <a:pt x="5" y="101"/>
                  </a:lnTo>
                  <a:lnTo>
                    <a:pt x="8" y="95"/>
                  </a:lnTo>
                  <a:lnTo>
                    <a:pt x="10" y="91"/>
                  </a:lnTo>
                  <a:lnTo>
                    <a:pt x="15" y="87"/>
                  </a:lnTo>
                  <a:lnTo>
                    <a:pt x="19" y="83"/>
                  </a:lnTo>
                  <a:lnTo>
                    <a:pt x="24" y="79"/>
                  </a:lnTo>
                  <a:lnTo>
                    <a:pt x="36" y="74"/>
                  </a:lnTo>
                  <a:lnTo>
                    <a:pt x="51" y="68"/>
                  </a:lnTo>
                  <a:lnTo>
                    <a:pt x="113" y="58"/>
                  </a:lnTo>
                  <a:lnTo>
                    <a:pt x="175" y="48"/>
                  </a:lnTo>
                  <a:lnTo>
                    <a:pt x="236" y="39"/>
                  </a:lnTo>
                  <a:lnTo>
                    <a:pt x="296" y="31"/>
                  </a:lnTo>
                  <a:lnTo>
                    <a:pt x="356" y="25"/>
                  </a:lnTo>
                  <a:lnTo>
                    <a:pt x="414" y="18"/>
                  </a:lnTo>
                  <a:lnTo>
                    <a:pt x="471" y="12"/>
                  </a:lnTo>
                  <a:lnTo>
                    <a:pt x="527" y="8"/>
                  </a:lnTo>
                  <a:lnTo>
                    <a:pt x="558" y="5"/>
                  </a:lnTo>
                  <a:lnTo>
                    <a:pt x="587" y="3"/>
                  </a:lnTo>
                  <a:lnTo>
                    <a:pt x="615" y="2"/>
                  </a:lnTo>
                  <a:lnTo>
                    <a:pt x="642" y="0"/>
                  </a:lnTo>
                  <a:lnTo>
                    <a:pt x="656" y="2"/>
                  </a:lnTo>
                  <a:lnTo>
                    <a:pt x="669" y="5"/>
                  </a:lnTo>
                  <a:lnTo>
                    <a:pt x="682" y="10"/>
                  </a:lnTo>
                  <a:lnTo>
                    <a:pt x="693" y="17"/>
                  </a:lnTo>
                  <a:lnTo>
                    <a:pt x="706" y="26"/>
                  </a:lnTo>
                  <a:lnTo>
                    <a:pt x="717" y="36"/>
                  </a:lnTo>
                  <a:lnTo>
                    <a:pt x="728"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0"/>
            <p:cNvSpPr>
              <a:spLocks/>
            </p:cNvSpPr>
            <p:nvPr userDrawn="1"/>
          </p:nvSpPr>
          <p:spPr bwMode="auto">
            <a:xfrm>
              <a:off x="3234" y="1728"/>
              <a:ext cx="120" cy="52"/>
            </a:xfrm>
            <a:custGeom>
              <a:avLst/>
              <a:gdLst>
                <a:gd name="T0" fmla="*/ 834 w 837"/>
                <a:gd name="T1" fmla="*/ 237 h 370"/>
                <a:gd name="T2" fmla="*/ 837 w 837"/>
                <a:gd name="T3" fmla="*/ 257 h 370"/>
                <a:gd name="T4" fmla="*/ 837 w 837"/>
                <a:gd name="T5" fmla="*/ 267 h 370"/>
                <a:gd name="T6" fmla="*/ 834 w 837"/>
                <a:gd name="T7" fmla="*/ 277 h 370"/>
                <a:gd name="T8" fmla="*/ 828 w 837"/>
                <a:gd name="T9" fmla="*/ 284 h 370"/>
                <a:gd name="T10" fmla="*/ 820 w 837"/>
                <a:gd name="T11" fmla="*/ 291 h 370"/>
                <a:gd name="T12" fmla="*/ 810 w 837"/>
                <a:gd name="T13" fmla="*/ 294 h 370"/>
                <a:gd name="T14" fmla="*/ 773 w 837"/>
                <a:gd name="T15" fmla="*/ 298 h 370"/>
                <a:gd name="T16" fmla="*/ 710 w 837"/>
                <a:gd name="T17" fmla="*/ 301 h 370"/>
                <a:gd name="T18" fmla="*/ 615 w 837"/>
                <a:gd name="T19" fmla="*/ 309 h 370"/>
                <a:gd name="T20" fmla="*/ 489 w 837"/>
                <a:gd name="T21" fmla="*/ 322 h 370"/>
                <a:gd name="T22" fmla="*/ 357 w 837"/>
                <a:gd name="T23" fmla="*/ 339 h 370"/>
                <a:gd name="T24" fmla="*/ 221 w 837"/>
                <a:gd name="T25" fmla="*/ 359 h 370"/>
                <a:gd name="T26" fmla="*/ 144 w 837"/>
                <a:gd name="T27" fmla="*/ 370 h 370"/>
                <a:gd name="T28" fmla="*/ 127 w 837"/>
                <a:gd name="T29" fmla="*/ 370 h 370"/>
                <a:gd name="T30" fmla="*/ 113 w 837"/>
                <a:gd name="T31" fmla="*/ 367 h 370"/>
                <a:gd name="T32" fmla="*/ 98 w 837"/>
                <a:gd name="T33" fmla="*/ 361 h 370"/>
                <a:gd name="T34" fmla="*/ 87 w 837"/>
                <a:gd name="T35" fmla="*/ 354 h 370"/>
                <a:gd name="T36" fmla="*/ 75 w 837"/>
                <a:gd name="T37" fmla="*/ 345 h 370"/>
                <a:gd name="T38" fmla="*/ 66 w 837"/>
                <a:gd name="T39" fmla="*/ 332 h 370"/>
                <a:gd name="T40" fmla="*/ 57 w 837"/>
                <a:gd name="T41" fmla="*/ 318 h 370"/>
                <a:gd name="T42" fmla="*/ 42 w 837"/>
                <a:gd name="T43" fmla="*/ 267 h 370"/>
                <a:gd name="T44" fmla="*/ 16 w 837"/>
                <a:gd name="T45" fmla="*/ 184 h 370"/>
                <a:gd name="T46" fmla="*/ 0 w 837"/>
                <a:gd name="T47" fmla="*/ 130 h 370"/>
                <a:gd name="T48" fmla="*/ 1 w 837"/>
                <a:gd name="T49" fmla="*/ 111 h 370"/>
                <a:gd name="T50" fmla="*/ 4 w 837"/>
                <a:gd name="T51" fmla="*/ 101 h 370"/>
                <a:gd name="T52" fmla="*/ 10 w 837"/>
                <a:gd name="T53" fmla="*/ 91 h 370"/>
                <a:gd name="T54" fmla="*/ 18 w 837"/>
                <a:gd name="T55" fmla="*/ 83 h 370"/>
                <a:gd name="T56" fmla="*/ 35 w 837"/>
                <a:gd name="T57" fmla="*/ 73 h 370"/>
                <a:gd name="T58" fmla="*/ 112 w 837"/>
                <a:gd name="T59" fmla="*/ 59 h 370"/>
                <a:gd name="T60" fmla="*/ 235 w 837"/>
                <a:gd name="T61" fmla="*/ 40 h 370"/>
                <a:gd name="T62" fmla="*/ 355 w 837"/>
                <a:gd name="T63" fmla="*/ 24 h 370"/>
                <a:gd name="T64" fmla="*/ 471 w 837"/>
                <a:gd name="T65" fmla="*/ 13 h 370"/>
                <a:gd name="T66" fmla="*/ 556 w 837"/>
                <a:gd name="T67" fmla="*/ 5 h 370"/>
                <a:gd name="T68" fmla="*/ 615 w 837"/>
                <a:gd name="T69" fmla="*/ 1 h 370"/>
                <a:gd name="T70" fmla="*/ 656 w 837"/>
                <a:gd name="T71" fmla="*/ 3 h 370"/>
                <a:gd name="T72" fmla="*/ 680 w 837"/>
                <a:gd name="T73" fmla="*/ 10 h 370"/>
                <a:gd name="T74" fmla="*/ 704 w 837"/>
                <a:gd name="T75" fmla="*/ 25 h 370"/>
                <a:gd name="T76" fmla="*/ 727 w 837"/>
                <a:gd name="T77" fmla="*/ 47 h 370"/>
                <a:gd name="T78" fmla="*/ 762 w 837"/>
                <a:gd name="T79" fmla="*/ 99 h 370"/>
                <a:gd name="T80" fmla="*/ 807 w 837"/>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7" h="370">
                  <a:moveTo>
                    <a:pt x="828" y="221"/>
                  </a:moveTo>
                  <a:lnTo>
                    <a:pt x="834" y="237"/>
                  </a:lnTo>
                  <a:lnTo>
                    <a:pt x="837" y="250"/>
                  </a:lnTo>
                  <a:lnTo>
                    <a:pt x="837" y="257"/>
                  </a:lnTo>
                  <a:lnTo>
                    <a:pt x="837" y="263"/>
                  </a:lnTo>
                  <a:lnTo>
                    <a:pt x="837" y="267"/>
                  </a:lnTo>
                  <a:lnTo>
                    <a:pt x="836" y="273"/>
                  </a:lnTo>
                  <a:lnTo>
                    <a:pt x="834" y="277"/>
                  </a:lnTo>
                  <a:lnTo>
                    <a:pt x="832" y="281"/>
                  </a:lnTo>
                  <a:lnTo>
                    <a:pt x="828" y="284"/>
                  </a:lnTo>
                  <a:lnTo>
                    <a:pt x="825" y="287"/>
                  </a:lnTo>
                  <a:lnTo>
                    <a:pt x="820" y="291"/>
                  </a:lnTo>
                  <a:lnTo>
                    <a:pt x="816" y="293"/>
                  </a:lnTo>
                  <a:lnTo>
                    <a:pt x="810" y="294"/>
                  </a:lnTo>
                  <a:lnTo>
                    <a:pt x="803" y="295"/>
                  </a:lnTo>
                  <a:lnTo>
                    <a:pt x="773" y="298"/>
                  </a:lnTo>
                  <a:lnTo>
                    <a:pt x="743" y="299"/>
                  </a:lnTo>
                  <a:lnTo>
                    <a:pt x="710" y="301"/>
                  </a:lnTo>
                  <a:lnTo>
                    <a:pt x="677" y="303"/>
                  </a:lnTo>
                  <a:lnTo>
                    <a:pt x="615" y="309"/>
                  </a:lnTo>
                  <a:lnTo>
                    <a:pt x="553" y="314"/>
                  </a:lnTo>
                  <a:lnTo>
                    <a:pt x="489" y="322"/>
                  </a:lnTo>
                  <a:lnTo>
                    <a:pt x="423" y="330"/>
                  </a:lnTo>
                  <a:lnTo>
                    <a:pt x="357" y="339"/>
                  </a:lnTo>
                  <a:lnTo>
                    <a:pt x="289" y="349"/>
                  </a:lnTo>
                  <a:lnTo>
                    <a:pt x="221" y="359"/>
                  </a:lnTo>
                  <a:lnTo>
                    <a:pt x="152" y="370"/>
                  </a:lnTo>
                  <a:lnTo>
                    <a:pt x="144" y="370"/>
                  </a:lnTo>
                  <a:lnTo>
                    <a:pt x="135" y="370"/>
                  </a:lnTo>
                  <a:lnTo>
                    <a:pt x="127" y="370"/>
                  </a:lnTo>
                  <a:lnTo>
                    <a:pt x="119" y="369"/>
                  </a:lnTo>
                  <a:lnTo>
                    <a:pt x="113" y="367"/>
                  </a:lnTo>
                  <a:lnTo>
                    <a:pt x="105" y="365"/>
                  </a:lnTo>
                  <a:lnTo>
                    <a:pt x="98" y="361"/>
                  </a:lnTo>
                  <a:lnTo>
                    <a:pt x="92" y="358"/>
                  </a:lnTo>
                  <a:lnTo>
                    <a:pt x="87" y="354"/>
                  </a:lnTo>
                  <a:lnTo>
                    <a:pt x="81" y="349"/>
                  </a:lnTo>
                  <a:lnTo>
                    <a:pt x="75" y="345"/>
                  </a:lnTo>
                  <a:lnTo>
                    <a:pt x="71" y="339"/>
                  </a:lnTo>
                  <a:lnTo>
                    <a:pt x="66" y="332"/>
                  </a:lnTo>
                  <a:lnTo>
                    <a:pt x="62" y="326"/>
                  </a:lnTo>
                  <a:lnTo>
                    <a:pt x="57" y="318"/>
                  </a:lnTo>
                  <a:lnTo>
                    <a:pt x="54" y="310"/>
                  </a:lnTo>
                  <a:lnTo>
                    <a:pt x="42" y="267"/>
                  </a:lnTo>
                  <a:lnTo>
                    <a:pt x="28" y="226"/>
                  </a:lnTo>
                  <a:lnTo>
                    <a:pt x="16" y="184"/>
                  </a:lnTo>
                  <a:lnTo>
                    <a:pt x="2" y="145"/>
                  </a:lnTo>
                  <a:lnTo>
                    <a:pt x="0" y="130"/>
                  </a:lnTo>
                  <a:lnTo>
                    <a:pt x="0" y="117"/>
                  </a:lnTo>
                  <a:lnTo>
                    <a:pt x="1" y="111"/>
                  </a:lnTo>
                  <a:lnTo>
                    <a:pt x="2" y="106"/>
                  </a:lnTo>
                  <a:lnTo>
                    <a:pt x="4" y="101"/>
                  </a:lnTo>
                  <a:lnTo>
                    <a:pt x="7" y="96"/>
                  </a:lnTo>
                  <a:lnTo>
                    <a:pt x="10" y="91"/>
                  </a:lnTo>
                  <a:lnTo>
                    <a:pt x="13" y="87"/>
                  </a:lnTo>
                  <a:lnTo>
                    <a:pt x="18" y="83"/>
                  </a:lnTo>
                  <a:lnTo>
                    <a:pt x="24" y="80"/>
                  </a:lnTo>
                  <a:lnTo>
                    <a:pt x="35" y="73"/>
                  </a:lnTo>
                  <a:lnTo>
                    <a:pt x="49" y="69"/>
                  </a:lnTo>
                  <a:lnTo>
                    <a:pt x="112" y="59"/>
                  </a:lnTo>
                  <a:lnTo>
                    <a:pt x="174" y="49"/>
                  </a:lnTo>
                  <a:lnTo>
                    <a:pt x="235" y="40"/>
                  </a:lnTo>
                  <a:lnTo>
                    <a:pt x="296" y="32"/>
                  </a:lnTo>
                  <a:lnTo>
                    <a:pt x="355" y="24"/>
                  </a:lnTo>
                  <a:lnTo>
                    <a:pt x="413" y="18"/>
                  </a:lnTo>
                  <a:lnTo>
                    <a:pt x="471" y="13"/>
                  </a:lnTo>
                  <a:lnTo>
                    <a:pt x="527" y="7"/>
                  </a:lnTo>
                  <a:lnTo>
                    <a:pt x="556" y="5"/>
                  </a:lnTo>
                  <a:lnTo>
                    <a:pt x="586" y="4"/>
                  </a:lnTo>
                  <a:lnTo>
                    <a:pt x="615" y="1"/>
                  </a:lnTo>
                  <a:lnTo>
                    <a:pt x="642" y="0"/>
                  </a:lnTo>
                  <a:lnTo>
                    <a:pt x="656" y="3"/>
                  </a:lnTo>
                  <a:lnTo>
                    <a:pt x="668" y="6"/>
                  </a:lnTo>
                  <a:lnTo>
                    <a:pt x="680" y="10"/>
                  </a:lnTo>
                  <a:lnTo>
                    <a:pt x="693" y="17"/>
                  </a:lnTo>
                  <a:lnTo>
                    <a:pt x="704" y="25"/>
                  </a:lnTo>
                  <a:lnTo>
                    <a:pt x="715" y="35"/>
                  </a:lnTo>
                  <a:lnTo>
                    <a:pt x="727" y="47"/>
                  </a:lnTo>
                  <a:lnTo>
                    <a:pt x="738" y="61"/>
                  </a:lnTo>
                  <a:lnTo>
                    <a:pt x="762" y="99"/>
                  </a:lnTo>
                  <a:lnTo>
                    <a:pt x="785" y="138"/>
                  </a:lnTo>
                  <a:lnTo>
                    <a:pt x="807" y="179"/>
                  </a:lnTo>
                  <a:lnTo>
                    <a:pt x="828"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1"/>
            <p:cNvSpPr>
              <a:spLocks/>
            </p:cNvSpPr>
            <p:nvPr userDrawn="1"/>
          </p:nvSpPr>
          <p:spPr bwMode="auto">
            <a:xfrm>
              <a:off x="3550" y="1584"/>
              <a:ext cx="88" cy="39"/>
            </a:xfrm>
            <a:custGeom>
              <a:avLst/>
              <a:gdLst>
                <a:gd name="T0" fmla="*/ 617 w 619"/>
                <a:gd name="T1" fmla="*/ 174 h 273"/>
                <a:gd name="T2" fmla="*/ 619 w 619"/>
                <a:gd name="T3" fmla="*/ 193 h 273"/>
                <a:gd name="T4" fmla="*/ 615 w 619"/>
                <a:gd name="T5" fmla="*/ 207 h 273"/>
                <a:gd name="T6" fmla="*/ 603 w 619"/>
                <a:gd name="T7" fmla="*/ 215 h 273"/>
                <a:gd name="T8" fmla="*/ 572 w 619"/>
                <a:gd name="T9" fmla="*/ 218 h 273"/>
                <a:gd name="T10" fmla="*/ 524 w 619"/>
                <a:gd name="T11" fmla="*/ 222 h 273"/>
                <a:gd name="T12" fmla="*/ 454 w 619"/>
                <a:gd name="T13" fmla="*/ 227 h 273"/>
                <a:gd name="T14" fmla="*/ 361 w 619"/>
                <a:gd name="T15" fmla="*/ 238 h 273"/>
                <a:gd name="T16" fmla="*/ 264 w 619"/>
                <a:gd name="T17" fmla="*/ 250 h 273"/>
                <a:gd name="T18" fmla="*/ 163 w 619"/>
                <a:gd name="T19" fmla="*/ 264 h 273"/>
                <a:gd name="T20" fmla="*/ 100 w 619"/>
                <a:gd name="T21" fmla="*/ 273 h 273"/>
                <a:gd name="T22" fmla="*/ 77 w 619"/>
                <a:gd name="T23" fmla="*/ 269 h 273"/>
                <a:gd name="T24" fmla="*/ 59 w 619"/>
                <a:gd name="T25" fmla="*/ 258 h 273"/>
                <a:gd name="T26" fmla="*/ 46 w 619"/>
                <a:gd name="T27" fmla="*/ 240 h 273"/>
                <a:gd name="T28" fmla="*/ 30 w 619"/>
                <a:gd name="T29" fmla="*/ 196 h 273"/>
                <a:gd name="T30" fmla="*/ 11 w 619"/>
                <a:gd name="T31" fmla="*/ 135 h 273"/>
                <a:gd name="T32" fmla="*/ 0 w 619"/>
                <a:gd name="T33" fmla="*/ 95 h 273"/>
                <a:gd name="T34" fmla="*/ 2 w 619"/>
                <a:gd name="T35" fmla="*/ 77 h 273"/>
                <a:gd name="T36" fmla="*/ 10 w 619"/>
                <a:gd name="T37" fmla="*/ 64 h 273"/>
                <a:gd name="T38" fmla="*/ 25 w 619"/>
                <a:gd name="T39" fmla="*/ 54 h 273"/>
                <a:gd name="T40" fmla="*/ 83 w 619"/>
                <a:gd name="T41" fmla="*/ 42 h 273"/>
                <a:gd name="T42" fmla="*/ 173 w 619"/>
                <a:gd name="T43" fmla="*/ 29 h 273"/>
                <a:gd name="T44" fmla="*/ 263 w 619"/>
                <a:gd name="T45" fmla="*/ 17 h 273"/>
                <a:gd name="T46" fmla="*/ 347 w 619"/>
                <a:gd name="T47" fmla="*/ 8 h 273"/>
                <a:gd name="T48" fmla="*/ 412 w 619"/>
                <a:gd name="T49" fmla="*/ 3 h 273"/>
                <a:gd name="T50" fmla="*/ 454 w 619"/>
                <a:gd name="T51" fmla="*/ 0 h 273"/>
                <a:gd name="T52" fmla="*/ 485 w 619"/>
                <a:gd name="T53" fmla="*/ 1 h 273"/>
                <a:gd name="T54" fmla="*/ 503 w 619"/>
                <a:gd name="T55" fmla="*/ 7 h 273"/>
                <a:gd name="T56" fmla="*/ 521 w 619"/>
                <a:gd name="T57" fmla="*/ 18 h 273"/>
                <a:gd name="T58" fmla="*/ 537 w 619"/>
                <a:gd name="T59" fmla="*/ 33 h 273"/>
                <a:gd name="T60" fmla="*/ 563 w 619"/>
                <a:gd name="T61" fmla="*/ 73 h 273"/>
                <a:gd name="T62" fmla="*/ 597 w 619"/>
                <a:gd name="T63" fmla="*/ 13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9" h="273">
                  <a:moveTo>
                    <a:pt x="612" y="162"/>
                  </a:moveTo>
                  <a:lnTo>
                    <a:pt x="617" y="174"/>
                  </a:lnTo>
                  <a:lnTo>
                    <a:pt x="619" y="184"/>
                  </a:lnTo>
                  <a:lnTo>
                    <a:pt x="619" y="193"/>
                  </a:lnTo>
                  <a:lnTo>
                    <a:pt x="618" y="201"/>
                  </a:lnTo>
                  <a:lnTo>
                    <a:pt x="615" y="207"/>
                  </a:lnTo>
                  <a:lnTo>
                    <a:pt x="610" y="212"/>
                  </a:lnTo>
                  <a:lnTo>
                    <a:pt x="603" y="215"/>
                  </a:lnTo>
                  <a:lnTo>
                    <a:pt x="594" y="217"/>
                  </a:lnTo>
                  <a:lnTo>
                    <a:pt x="572" y="218"/>
                  </a:lnTo>
                  <a:lnTo>
                    <a:pt x="548" y="220"/>
                  </a:lnTo>
                  <a:lnTo>
                    <a:pt x="524" y="222"/>
                  </a:lnTo>
                  <a:lnTo>
                    <a:pt x="501" y="223"/>
                  </a:lnTo>
                  <a:lnTo>
                    <a:pt x="454" y="227"/>
                  </a:lnTo>
                  <a:lnTo>
                    <a:pt x="408" y="232"/>
                  </a:lnTo>
                  <a:lnTo>
                    <a:pt x="361" y="238"/>
                  </a:lnTo>
                  <a:lnTo>
                    <a:pt x="312" y="243"/>
                  </a:lnTo>
                  <a:lnTo>
                    <a:pt x="264" y="250"/>
                  </a:lnTo>
                  <a:lnTo>
                    <a:pt x="214" y="257"/>
                  </a:lnTo>
                  <a:lnTo>
                    <a:pt x="163" y="264"/>
                  </a:lnTo>
                  <a:lnTo>
                    <a:pt x="112" y="273"/>
                  </a:lnTo>
                  <a:lnTo>
                    <a:pt x="100" y="273"/>
                  </a:lnTo>
                  <a:lnTo>
                    <a:pt x="89" y="272"/>
                  </a:lnTo>
                  <a:lnTo>
                    <a:pt x="77" y="269"/>
                  </a:lnTo>
                  <a:lnTo>
                    <a:pt x="68" y="263"/>
                  </a:lnTo>
                  <a:lnTo>
                    <a:pt x="59" y="258"/>
                  </a:lnTo>
                  <a:lnTo>
                    <a:pt x="51" y="250"/>
                  </a:lnTo>
                  <a:lnTo>
                    <a:pt x="46" y="240"/>
                  </a:lnTo>
                  <a:lnTo>
                    <a:pt x="40" y="229"/>
                  </a:lnTo>
                  <a:lnTo>
                    <a:pt x="30" y="196"/>
                  </a:lnTo>
                  <a:lnTo>
                    <a:pt x="21" y="166"/>
                  </a:lnTo>
                  <a:lnTo>
                    <a:pt x="11" y="135"/>
                  </a:lnTo>
                  <a:lnTo>
                    <a:pt x="2" y="106"/>
                  </a:lnTo>
                  <a:lnTo>
                    <a:pt x="0" y="95"/>
                  </a:lnTo>
                  <a:lnTo>
                    <a:pt x="0" y="86"/>
                  </a:lnTo>
                  <a:lnTo>
                    <a:pt x="2" y="77"/>
                  </a:lnTo>
                  <a:lnTo>
                    <a:pt x="5" y="70"/>
                  </a:lnTo>
                  <a:lnTo>
                    <a:pt x="10" y="64"/>
                  </a:lnTo>
                  <a:lnTo>
                    <a:pt x="18" y="58"/>
                  </a:lnTo>
                  <a:lnTo>
                    <a:pt x="25" y="54"/>
                  </a:lnTo>
                  <a:lnTo>
                    <a:pt x="37" y="50"/>
                  </a:lnTo>
                  <a:lnTo>
                    <a:pt x="83" y="42"/>
                  </a:lnTo>
                  <a:lnTo>
                    <a:pt x="128" y="35"/>
                  </a:lnTo>
                  <a:lnTo>
                    <a:pt x="173" y="29"/>
                  </a:lnTo>
                  <a:lnTo>
                    <a:pt x="219" y="22"/>
                  </a:lnTo>
                  <a:lnTo>
                    <a:pt x="263" y="17"/>
                  </a:lnTo>
                  <a:lnTo>
                    <a:pt x="305" y="12"/>
                  </a:lnTo>
                  <a:lnTo>
                    <a:pt x="347" y="8"/>
                  </a:lnTo>
                  <a:lnTo>
                    <a:pt x="389" y="4"/>
                  </a:lnTo>
                  <a:lnTo>
                    <a:pt x="412" y="3"/>
                  </a:lnTo>
                  <a:lnTo>
                    <a:pt x="433" y="2"/>
                  </a:lnTo>
                  <a:lnTo>
                    <a:pt x="454" y="0"/>
                  </a:lnTo>
                  <a:lnTo>
                    <a:pt x="475" y="0"/>
                  </a:lnTo>
                  <a:lnTo>
                    <a:pt x="485" y="1"/>
                  </a:lnTo>
                  <a:lnTo>
                    <a:pt x="494" y="3"/>
                  </a:lnTo>
                  <a:lnTo>
                    <a:pt x="503" y="7"/>
                  </a:lnTo>
                  <a:lnTo>
                    <a:pt x="512" y="12"/>
                  </a:lnTo>
                  <a:lnTo>
                    <a:pt x="521" y="18"/>
                  </a:lnTo>
                  <a:lnTo>
                    <a:pt x="529" y="26"/>
                  </a:lnTo>
                  <a:lnTo>
                    <a:pt x="537" y="33"/>
                  </a:lnTo>
                  <a:lnTo>
                    <a:pt x="545" y="44"/>
                  </a:lnTo>
                  <a:lnTo>
                    <a:pt x="563" y="73"/>
                  </a:lnTo>
                  <a:lnTo>
                    <a:pt x="580" y="102"/>
                  </a:lnTo>
                  <a:lnTo>
                    <a:pt x="597" y="132"/>
                  </a:lnTo>
                  <a:lnTo>
                    <a:pt x="612"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2"/>
            <p:cNvSpPr>
              <a:spLocks/>
            </p:cNvSpPr>
            <p:nvPr userDrawn="1"/>
          </p:nvSpPr>
          <p:spPr bwMode="auto">
            <a:xfrm>
              <a:off x="3414" y="1545"/>
              <a:ext cx="93" cy="41"/>
            </a:xfrm>
            <a:custGeom>
              <a:avLst/>
              <a:gdLst>
                <a:gd name="T0" fmla="*/ 649 w 652"/>
                <a:gd name="T1" fmla="*/ 184 h 288"/>
                <a:gd name="T2" fmla="*/ 652 w 652"/>
                <a:gd name="T3" fmla="*/ 204 h 288"/>
                <a:gd name="T4" fmla="*/ 649 w 652"/>
                <a:gd name="T5" fmla="*/ 216 h 288"/>
                <a:gd name="T6" fmla="*/ 644 w 652"/>
                <a:gd name="T7" fmla="*/ 221 h 288"/>
                <a:gd name="T8" fmla="*/ 634 w 652"/>
                <a:gd name="T9" fmla="*/ 228 h 288"/>
                <a:gd name="T10" fmla="*/ 601 w 652"/>
                <a:gd name="T11" fmla="*/ 231 h 288"/>
                <a:gd name="T12" fmla="*/ 553 w 652"/>
                <a:gd name="T13" fmla="*/ 234 h 288"/>
                <a:gd name="T14" fmla="*/ 478 w 652"/>
                <a:gd name="T15" fmla="*/ 240 h 288"/>
                <a:gd name="T16" fmla="*/ 380 w 652"/>
                <a:gd name="T17" fmla="*/ 250 h 288"/>
                <a:gd name="T18" fmla="*/ 278 w 652"/>
                <a:gd name="T19" fmla="*/ 264 h 288"/>
                <a:gd name="T20" fmla="*/ 173 w 652"/>
                <a:gd name="T21" fmla="*/ 280 h 288"/>
                <a:gd name="T22" fmla="*/ 105 w 652"/>
                <a:gd name="T23" fmla="*/ 288 h 288"/>
                <a:gd name="T24" fmla="*/ 81 w 652"/>
                <a:gd name="T25" fmla="*/ 284 h 288"/>
                <a:gd name="T26" fmla="*/ 63 w 652"/>
                <a:gd name="T27" fmla="*/ 272 h 288"/>
                <a:gd name="T28" fmla="*/ 47 w 652"/>
                <a:gd name="T29" fmla="*/ 254 h 288"/>
                <a:gd name="T30" fmla="*/ 31 w 652"/>
                <a:gd name="T31" fmla="*/ 208 h 288"/>
                <a:gd name="T32" fmla="*/ 11 w 652"/>
                <a:gd name="T33" fmla="*/ 144 h 288"/>
                <a:gd name="T34" fmla="*/ 0 w 652"/>
                <a:gd name="T35" fmla="*/ 101 h 288"/>
                <a:gd name="T36" fmla="*/ 1 w 652"/>
                <a:gd name="T37" fmla="*/ 82 h 288"/>
                <a:gd name="T38" fmla="*/ 10 w 652"/>
                <a:gd name="T39" fmla="*/ 68 h 288"/>
                <a:gd name="T40" fmla="*/ 27 w 652"/>
                <a:gd name="T41" fmla="*/ 57 h 288"/>
                <a:gd name="T42" fmla="*/ 87 w 652"/>
                <a:gd name="T43" fmla="*/ 45 h 288"/>
                <a:gd name="T44" fmla="*/ 183 w 652"/>
                <a:gd name="T45" fmla="*/ 31 h 288"/>
                <a:gd name="T46" fmla="*/ 276 w 652"/>
                <a:gd name="T47" fmla="*/ 19 h 288"/>
                <a:gd name="T48" fmla="*/ 366 w 652"/>
                <a:gd name="T49" fmla="*/ 9 h 288"/>
                <a:gd name="T50" fmla="*/ 433 w 652"/>
                <a:gd name="T51" fmla="*/ 4 h 288"/>
                <a:gd name="T52" fmla="*/ 478 w 652"/>
                <a:gd name="T53" fmla="*/ 1 h 288"/>
                <a:gd name="T54" fmla="*/ 510 w 652"/>
                <a:gd name="T55" fmla="*/ 1 h 288"/>
                <a:gd name="T56" fmla="*/ 529 w 652"/>
                <a:gd name="T57" fmla="*/ 8 h 288"/>
                <a:gd name="T58" fmla="*/ 548 w 652"/>
                <a:gd name="T59" fmla="*/ 19 h 288"/>
                <a:gd name="T60" fmla="*/ 565 w 652"/>
                <a:gd name="T61" fmla="*/ 36 h 288"/>
                <a:gd name="T62" fmla="*/ 592 w 652"/>
                <a:gd name="T63" fmla="*/ 77 h 288"/>
                <a:gd name="T64" fmla="*/ 629 w 652"/>
                <a:gd name="T65" fmla="*/ 13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288">
                  <a:moveTo>
                    <a:pt x="644" y="172"/>
                  </a:moveTo>
                  <a:lnTo>
                    <a:pt x="649" y="184"/>
                  </a:lnTo>
                  <a:lnTo>
                    <a:pt x="651" y="194"/>
                  </a:lnTo>
                  <a:lnTo>
                    <a:pt x="652" y="204"/>
                  </a:lnTo>
                  <a:lnTo>
                    <a:pt x="650" y="212"/>
                  </a:lnTo>
                  <a:lnTo>
                    <a:pt x="649" y="216"/>
                  </a:lnTo>
                  <a:lnTo>
                    <a:pt x="648" y="219"/>
                  </a:lnTo>
                  <a:lnTo>
                    <a:pt x="644" y="221"/>
                  </a:lnTo>
                  <a:lnTo>
                    <a:pt x="642" y="223"/>
                  </a:lnTo>
                  <a:lnTo>
                    <a:pt x="634" y="228"/>
                  </a:lnTo>
                  <a:lnTo>
                    <a:pt x="625" y="230"/>
                  </a:lnTo>
                  <a:lnTo>
                    <a:pt x="601" y="231"/>
                  </a:lnTo>
                  <a:lnTo>
                    <a:pt x="578" y="232"/>
                  </a:lnTo>
                  <a:lnTo>
                    <a:pt x="553" y="234"/>
                  </a:lnTo>
                  <a:lnTo>
                    <a:pt x="527" y="236"/>
                  </a:lnTo>
                  <a:lnTo>
                    <a:pt x="478" y="240"/>
                  </a:lnTo>
                  <a:lnTo>
                    <a:pt x="430" y="245"/>
                  </a:lnTo>
                  <a:lnTo>
                    <a:pt x="380" y="250"/>
                  </a:lnTo>
                  <a:lnTo>
                    <a:pt x="328" y="257"/>
                  </a:lnTo>
                  <a:lnTo>
                    <a:pt x="278" y="264"/>
                  </a:lnTo>
                  <a:lnTo>
                    <a:pt x="224" y="272"/>
                  </a:lnTo>
                  <a:lnTo>
                    <a:pt x="173" y="280"/>
                  </a:lnTo>
                  <a:lnTo>
                    <a:pt x="118" y="288"/>
                  </a:lnTo>
                  <a:lnTo>
                    <a:pt x="105" y="288"/>
                  </a:lnTo>
                  <a:lnTo>
                    <a:pt x="92" y="287"/>
                  </a:lnTo>
                  <a:lnTo>
                    <a:pt x="81" y="284"/>
                  </a:lnTo>
                  <a:lnTo>
                    <a:pt x="72" y="278"/>
                  </a:lnTo>
                  <a:lnTo>
                    <a:pt x="63" y="272"/>
                  </a:lnTo>
                  <a:lnTo>
                    <a:pt x="55" y="264"/>
                  </a:lnTo>
                  <a:lnTo>
                    <a:pt x="47" y="254"/>
                  </a:lnTo>
                  <a:lnTo>
                    <a:pt x="42" y="241"/>
                  </a:lnTo>
                  <a:lnTo>
                    <a:pt x="31" y="208"/>
                  </a:lnTo>
                  <a:lnTo>
                    <a:pt x="22" y="175"/>
                  </a:lnTo>
                  <a:lnTo>
                    <a:pt x="11" y="144"/>
                  </a:lnTo>
                  <a:lnTo>
                    <a:pt x="1" y="112"/>
                  </a:lnTo>
                  <a:lnTo>
                    <a:pt x="0" y="101"/>
                  </a:lnTo>
                  <a:lnTo>
                    <a:pt x="0" y="91"/>
                  </a:lnTo>
                  <a:lnTo>
                    <a:pt x="1" y="82"/>
                  </a:lnTo>
                  <a:lnTo>
                    <a:pt x="6" y="74"/>
                  </a:lnTo>
                  <a:lnTo>
                    <a:pt x="10" y="68"/>
                  </a:lnTo>
                  <a:lnTo>
                    <a:pt x="18" y="62"/>
                  </a:lnTo>
                  <a:lnTo>
                    <a:pt x="27" y="57"/>
                  </a:lnTo>
                  <a:lnTo>
                    <a:pt x="38" y="53"/>
                  </a:lnTo>
                  <a:lnTo>
                    <a:pt x="87" y="45"/>
                  </a:lnTo>
                  <a:lnTo>
                    <a:pt x="135" y="38"/>
                  </a:lnTo>
                  <a:lnTo>
                    <a:pt x="183" y="31"/>
                  </a:lnTo>
                  <a:lnTo>
                    <a:pt x="230" y="25"/>
                  </a:lnTo>
                  <a:lnTo>
                    <a:pt x="276" y="19"/>
                  </a:lnTo>
                  <a:lnTo>
                    <a:pt x="322" y="14"/>
                  </a:lnTo>
                  <a:lnTo>
                    <a:pt x="366" y="9"/>
                  </a:lnTo>
                  <a:lnTo>
                    <a:pt x="410" y="6"/>
                  </a:lnTo>
                  <a:lnTo>
                    <a:pt x="433" y="4"/>
                  </a:lnTo>
                  <a:lnTo>
                    <a:pt x="456" y="3"/>
                  </a:lnTo>
                  <a:lnTo>
                    <a:pt x="478" y="1"/>
                  </a:lnTo>
                  <a:lnTo>
                    <a:pt x="500" y="0"/>
                  </a:lnTo>
                  <a:lnTo>
                    <a:pt x="510" y="1"/>
                  </a:lnTo>
                  <a:lnTo>
                    <a:pt x="520" y="5"/>
                  </a:lnTo>
                  <a:lnTo>
                    <a:pt x="529" y="8"/>
                  </a:lnTo>
                  <a:lnTo>
                    <a:pt x="539" y="14"/>
                  </a:lnTo>
                  <a:lnTo>
                    <a:pt x="548" y="19"/>
                  </a:lnTo>
                  <a:lnTo>
                    <a:pt x="557" y="27"/>
                  </a:lnTo>
                  <a:lnTo>
                    <a:pt x="565" y="36"/>
                  </a:lnTo>
                  <a:lnTo>
                    <a:pt x="573" y="47"/>
                  </a:lnTo>
                  <a:lnTo>
                    <a:pt x="592" y="77"/>
                  </a:lnTo>
                  <a:lnTo>
                    <a:pt x="611" y="108"/>
                  </a:lnTo>
                  <a:lnTo>
                    <a:pt x="629" y="139"/>
                  </a:lnTo>
                  <a:lnTo>
                    <a:pt x="644"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93"/>
            <p:cNvSpPr>
              <a:spLocks/>
            </p:cNvSpPr>
            <p:nvPr userDrawn="1"/>
          </p:nvSpPr>
          <p:spPr bwMode="auto">
            <a:xfrm>
              <a:off x="3370" y="1646"/>
              <a:ext cx="120" cy="52"/>
            </a:xfrm>
            <a:custGeom>
              <a:avLst/>
              <a:gdLst>
                <a:gd name="T0" fmla="*/ 836 w 839"/>
                <a:gd name="T1" fmla="*/ 237 h 370"/>
                <a:gd name="T2" fmla="*/ 839 w 839"/>
                <a:gd name="T3" fmla="*/ 256 h 370"/>
                <a:gd name="T4" fmla="*/ 838 w 839"/>
                <a:gd name="T5" fmla="*/ 267 h 370"/>
                <a:gd name="T6" fmla="*/ 834 w 839"/>
                <a:gd name="T7" fmla="*/ 277 h 370"/>
                <a:gd name="T8" fmla="*/ 830 w 839"/>
                <a:gd name="T9" fmla="*/ 284 h 370"/>
                <a:gd name="T10" fmla="*/ 821 w 839"/>
                <a:gd name="T11" fmla="*/ 290 h 370"/>
                <a:gd name="T12" fmla="*/ 811 w 839"/>
                <a:gd name="T13" fmla="*/ 294 h 370"/>
                <a:gd name="T14" fmla="*/ 775 w 839"/>
                <a:gd name="T15" fmla="*/ 296 h 370"/>
                <a:gd name="T16" fmla="*/ 710 w 839"/>
                <a:gd name="T17" fmla="*/ 301 h 370"/>
                <a:gd name="T18" fmla="*/ 617 w 839"/>
                <a:gd name="T19" fmla="*/ 309 h 370"/>
                <a:gd name="T20" fmla="*/ 489 w 839"/>
                <a:gd name="T21" fmla="*/ 322 h 370"/>
                <a:gd name="T22" fmla="*/ 357 w 839"/>
                <a:gd name="T23" fmla="*/ 339 h 370"/>
                <a:gd name="T24" fmla="*/ 221 w 839"/>
                <a:gd name="T25" fmla="*/ 359 h 370"/>
                <a:gd name="T26" fmla="*/ 145 w 839"/>
                <a:gd name="T27" fmla="*/ 370 h 370"/>
                <a:gd name="T28" fmla="*/ 128 w 839"/>
                <a:gd name="T29" fmla="*/ 369 h 370"/>
                <a:gd name="T30" fmla="*/ 113 w 839"/>
                <a:gd name="T31" fmla="*/ 367 h 370"/>
                <a:gd name="T32" fmla="*/ 100 w 839"/>
                <a:gd name="T33" fmla="*/ 361 h 370"/>
                <a:gd name="T34" fmla="*/ 87 w 839"/>
                <a:gd name="T35" fmla="*/ 353 h 370"/>
                <a:gd name="T36" fmla="*/ 76 w 839"/>
                <a:gd name="T37" fmla="*/ 345 h 370"/>
                <a:gd name="T38" fmla="*/ 67 w 839"/>
                <a:gd name="T39" fmla="*/ 332 h 370"/>
                <a:gd name="T40" fmla="*/ 59 w 839"/>
                <a:gd name="T41" fmla="*/ 318 h 370"/>
                <a:gd name="T42" fmla="*/ 42 w 839"/>
                <a:gd name="T43" fmla="*/ 267 h 370"/>
                <a:gd name="T44" fmla="*/ 16 w 839"/>
                <a:gd name="T45" fmla="*/ 184 h 370"/>
                <a:gd name="T46" fmla="*/ 0 w 839"/>
                <a:gd name="T47" fmla="*/ 130 h 370"/>
                <a:gd name="T48" fmla="*/ 1 w 839"/>
                <a:gd name="T49" fmla="*/ 111 h 370"/>
                <a:gd name="T50" fmla="*/ 5 w 839"/>
                <a:gd name="T51" fmla="*/ 100 h 370"/>
                <a:gd name="T52" fmla="*/ 10 w 839"/>
                <a:gd name="T53" fmla="*/ 91 h 370"/>
                <a:gd name="T54" fmla="*/ 19 w 839"/>
                <a:gd name="T55" fmla="*/ 83 h 370"/>
                <a:gd name="T56" fmla="*/ 36 w 839"/>
                <a:gd name="T57" fmla="*/ 73 h 370"/>
                <a:gd name="T58" fmla="*/ 113 w 839"/>
                <a:gd name="T59" fmla="*/ 59 h 370"/>
                <a:gd name="T60" fmla="*/ 236 w 839"/>
                <a:gd name="T61" fmla="*/ 40 h 370"/>
                <a:gd name="T62" fmla="*/ 356 w 839"/>
                <a:gd name="T63" fmla="*/ 24 h 370"/>
                <a:gd name="T64" fmla="*/ 471 w 839"/>
                <a:gd name="T65" fmla="*/ 11 h 370"/>
                <a:gd name="T66" fmla="*/ 557 w 839"/>
                <a:gd name="T67" fmla="*/ 5 h 370"/>
                <a:gd name="T68" fmla="*/ 615 w 839"/>
                <a:gd name="T69" fmla="*/ 1 h 370"/>
                <a:gd name="T70" fmla="*/ 656 w 839"/>
                <a:gd name="T71" fmla="*/ 2 h 370"/>
                <a:gd name="T72" fmla="*/ 682 w 839"/>
                <a:gd name="T73" fmla="*/ 10 h 370"/>
                <a:gd name="T74" fmla="*/ 706 w 839"/>
                <a:gd name="T75" fmla="*/ 25 h 370"/>
                <a:gd name="T76" fmla="*/ 727 w 839"/>
                <a:gd name="T77" fmla="*/ 47 h 370"/>
                <a:gd name="T78" fmla="*/ 762 w 839"/>
                <a:gd name="T79" fmla="*/ 99 h 370"/>
                <a:gd name="T80" fmla="*/ 808 w 839"/>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30" y="221"/>
                  </a:moveTo>
                  <a:lnTo>
                    <a:pt x="836" y="237"/>
                  </a:lnTo>
                  <a:lnTo>
                    <a:pt x="838" y="250"/>
                  </a:lnTo>
                  <a:lnTo>
                    <a:pt x="839" y="256"/>
                  </a:lnTo>
                  <a:lnTo>
                    <a:pt x="839" y="263"/>
                  </a:lnTo>
                  <a:lnTo>
                    <a:pt x="838" y="267"/>
                  </a:lnTo>
                  <a:lnTo>
                    <a:pt x="837" y="273"/>
                  </a:lnTo>
                  <a:lnTo>
                    <a:pt x="834" y="277"/>
                  </a:lnTo>
                  <a:lnTo>
                    <a:pt x="832" y="281"/>
                  </a:lnTo>
                  <a:lnTo>
                    <a:pt x="830" y="284"/>
                  </a:lnTo>
                  <a:lnTo>
                    <a:pt x="825" y="287"/>
                  </a:lnTo>
                  <a:lnTo>
                    <a:pt x="821" y="290"/>
                  </a:lnTo>
                  <a:lnTo>
                    <a:pt x="816" y="292"/>
                  </a:lnTo>
                  <a:lnTo>
                    <a:pt x="811" y="294"/>
                  </a:lnTo>
                  <a:lnTo>
                    <a:pt x="805" y="295"/>
                  </a:lnTo>
                  <a:lnTo>
                    <a:pt x="775" y="296"/>
                  </a:lnTo>
                  <a:lnTo>
                    <a:pt x="743" y="299"/>
                  </a:lnTo>
                  <a:lnTo>
                    <a:pt x="710" y="301"/>
                  </a:lnTo>
                  <a:lnTo>
                    <a:pt x="677" y="303"/>
                  </a:lnTo>
                  <a:lnTo>
                    <a:pt x="617" y="309"/>
                  </a:lnTo>
                  <a:lnTo>
                    <a:pt x="553" y="314"/>
                  </a:lnTo>
                  <a:lnTo>
                    <a:pt x="489" y="322"/>
                  </a:lnTo>
                  <a:lnTo>
                    <a:pt x="424" y="330"/>
                  </a:lnTo>
                  <a:lnTo>
                    <a:pt x="357" y="339"/>
                  </a:lnTo>
                  <a:lnTo>
                    <a:pt x="290" y="348"/>
                  </a:lnTo>
                  <a:lnTo>
                    <a:pt x="221" y="359"/>
                  </a:lnTo>
                  <a:lnTo>
                    <a:pt x="154" y="370"/>
                  </a:lnTo>
                  <a:lnTo>
                    <a:pt x="145" y="370"/>
                  </a:lnTo>
                  <a:lnTo>
                    <a:pt x="136" y="370"/>
                  </a:lnTo>
                  <a:lnTo>
                    <a:pt x="128" y="369"/>
                  </a:lnTo>
                  <a:lnTo>
                    <a:pt x="120" y="368"/>
                  </a:lnTo>
                  <a:lnTo>
                    <a:pt x="113" y="367"/>
                  </a:lnTo>
                  <a:lnTo>
                    <a:pt x="106" y="365"/>
                  </a:lnTo>
                  <a:lnTo>
                    <a:pt x="100" y="361"/>
                  </a:lnTo>
                  <a:lnTo>
                    <a:pt x="93" y="358"/>
                  </a:lnTo>
                  <a:lnTo>
                    <a:pt x="87" y="353"/>
                  </a:lnTo>
                  <a:lnTo>
                    <a:pt x="82" y="349"/>
                  </a:lnTo>
                  <a:lnTo>
                    <a:pt x="76" y="345"/>
                  </a:lnTo>
                  <a:lnTo>
                    <a:pt x="71" y="338"/>
                  </a:lnTo>
                  <a:lnTo>
                    <a:pt x="67" y="332"/>
                  </a:lnTo>
                  <a:lnTo>
                    <a:pt x="62" y="325"/>
                  </a:lnTo>
                  <a:lnTo>
                    <a:pt x="59" y="318"/>
                  </a:lnTo>
                  <a:lnTo>
                    <a:pt x="56" y="310"/>
                  </a:lnTo>
                  <a:lnTo>
                    <a:pt x="42" y="267"/>
                  </a:lnTo>
                  <a:lnTo>
                    <a:pt x="30" y="226"/>
                  </a:lnTo>
                  <a:lnTo>
                    <a:pt x="16" y="184"/>
                  </a:lnTo>
                  <a:lnTo>
                    <a:pt x="2" y="145"/>
                  </a:lnTo>
                  <a:lnTo>
                    <a:pt x="0" y="130"/>
                  </a:lnTo>
                  <a:lnTo>
                    <a:pt x="0" y="117"/>
                  </a:lnTo>
                  <a:lnTo>
                    <a:pt x="1" y="111"/>
                  </a:lnTo>
                  <a:lnTo>
                    <a:pt x="2" y="106"/>
                  </a:lnTo>
                  <a:lnTo>
                    <a:pt x="5" y="100"/>
                  </a:lnTo>
                  <a:lnTo>
                    <a:pt x="8" y="96"/>
                  </a:lnTo>
                  <a:lnTo>
                    <a:pt x="10" y="91"/>
                  </a:lnTo>
                  <a:lnTo>
                    <a:pt x="15" y="87"/>
                  </a:lnTo>
                  <a:lnTo>
                    <a:pt x="19" y="83"/>
                  </a:lnTo>
                  <a:lnTo>
                    <a:pt x="24" y="80"/>
                  </a:lnTo>
                  <a:lnTo>
                    <a:pt x="36" y="73"/>
                  </a:lnTo>
                  <a:lnTo>
                    <a:pt x="51" y="69"/>
                  </a:lnTo>
                  <a:lnTo>
                    <a:pt x="113" y="59"/>
                  </a:lnTo>
                  <a:lnTo>
                    <a:pt x="175" y="48"/>
                  </a:lnTo>
                  <a:lnTo>
                    <a:pt x="236" y="40"/>
                  </a:lnTo>
                  <a:lnTo>
                    <a:pt x="296" y="32"/>
                  </a:lnTo>
                  <a:lnTo>
                    <a:pt x="356" y="24"/>
                  </a:lnTo>
                  <a:lnTo>
                    <a:pt x="413" y="17"/>
                  </a:lnTo>
                  <a:lnTo>
                    <a:pt x="471" y="11"/>
                  </a:lnTo>
                  <a:lnTo>
                    <a:pt x="527" y="7"/>
                  </a:lnTo>
                  <a:lnTo>
                    <a:pt x="557" y="5"/>
                  </a:lnTo>
                  <a:lnTo>
                    <a:pt x="586" y="4"/>
                  </a:lnTo>
                  <a:lnTo>
                    <a:pt x="615" y="1"/>
                  </a:lnTo>
                  <a:lnTo>
                    <a:pt x="642" y="0"/>
                  </a:lnTo>
                  <a:lnTo>
                    <a:pt x="656" y="2"/>
                  </a:lnTo>
                  <a:lnTo>
                    <a:pt x="668" y="6"/>
                  </a:lnTo>
                  <a:lnTo>
                    <a:pt x="682" y="10"/>
                  </a:lnTo>
                  <a:lnTo>
                    <a:pt x="693" y="17"/>
                  </a:lnTo>
                  <a:lnTo>
                    <a:pt x="706" y="25"/>
                  </a:lnTo>
                  <a:lnTo>
                    <a:pt x="717" y="35"/>
                  </a:lnTo>
                  <a:lnTo>
                    <a:pt x="727"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94"/>
            <p:cNvSpPr>
              <a:spLocks/>
            </p:cNvSpPr>
            <p:nvPr userDrawn="1"/>
          </p:nvSpPr>
          <p:spPr bwMode="auto">
            <a:xfrm>
              <a:off x="3207" y="1471"/>
              <a:ext cx="119" cy="53"/>
            </a:xfrm>
            <a:custGeom>
              <a:avLst/>
              <a:gdLst>
                <a:gd name="T0" fmla="*/ 835 w 838"/>
                <a:gd name="T1" fmla="*/ 237 h 370"/>
                <a:gd name="T2" fmla="*/ 838 w 838"/>
                <a:gd name="T3" fmla="*/ 256 h 370"/>
                <a:gd name="T4" fmla="*/ 837 w 838"/>
                <a:gd name="T5" fmla="*/ 267 h 370"/>
                <a:gd name="T6" fmla="*/ 835 w 838"/>
                <a:gd name="T7" fmla="*/ 277 h 370"/>
                <a:gd name="T8" fmla="*/ 829 w 838"/>
                <a:gd name="T9" fmla="*/ 284 h 370"/>
                <a:gd name="T10" fmla="*/ 820 w 838"/>
                <a:gd name="T11" fmla="*/ 289 h 370"/>
                <a:gd name="T12" fmla="*/ 810 w 838"/>
                <a:gd name="T13" fmla="*/ 294 h 370"/>
                <a:gd name="T14" fmla="*/ 774 w 838"/>
                <a:gd name="T15" fmla="*/ 296 h 370"/>
                <a:gd name="T16" fmla="*/ 710 w 838"/>
                <a:gd name="T17" fmla="*/ 301 h 370"/>
                <a:gd name="T18" fmla="*/ 616 w 838"/>
                <a:gd name="T19" fmla="*/ 308 h 370"/>
                <a:gd name="T20" fmla="*/ 488 w 838"/>
                <a:gd name="T21" fmla="*/ 322 h 370"/>
                <a:gd name="T22" fmla="*/ 356 w 838"/>
                <a:gd name="T23" fmla="*/ 339 h 370"/>
                <a:gd name="T24" fmla="*/ 222 w 838"/>
                <a:gd name="T25" fmla="*/ 359 h 370"/>
                <a:gd name="T26" fmla="*/ 144 w 838"/>
                <a:gd name="T27" fmla="*/ 370 h 370"/>
                <a:gd name="T28" fmla="*/ 127 w 838"/>
                <a:gd name="T29" fmla="*/ 370 h 370"/>
                <a:gd name="T30" fmla="*/ 113 w 838"/>
                <a:gd name="T31" fmla="*/ 367 h 370"/>
                <a:gd name="T32" fmla="*/ 99 w 838"/>
                <a:gd name="T33" fmla="*/ 361 h 370"/>
                <a:gd name="T34" fmla="*/ 87 w 838"/>
                <a:gd name="T35" fmla="*/ 353 h 370"/>
                <a:gd name="T36" fmla="*/ 75 w 838"/>
                <a:gd name="T37" fmla="*/ 344 h 370"/>
                <a:gd name="T38" fmla="*/ 66 w 838"/>
                <a:gd name="T39" fmla="*/ 332 h 370"/>
                <a:gd name="T40" fmla="*/ 58 w 838"/>
                <a:gd name="T41" fmla="*/ 317 h 370"/>
                <a:gd name="T42" fmla="*/ 41 w 838"/>
                <a:gd name="T43" fmla="*/ 267 h 370"/>
                <a:gd name="T44" fmla="*/ 15 w 838"/>
                <a:gd name="T45" fmla="*/ 184 h 370"/>
                <a:gd name="T46" fmla="*/ 0 w 838"/>
                <a:gd name="T47" fmla="*/ 130 h 370"/>
                <a:gd name="T48" fmla="*/ 1 w 838"/>
                <a:gd name="T49" fmla="*/ 111 h 370"/>
                <a:gd name="T50" fmla="*/ 4 w 838"/>
                <a:gd name="T51" fmla="*/ 100 h 370"/>
                <a:gd name="T52" fmla="*/ 10 w 838"/>
                <a:gd name="T53" fmla="*/ 91 h 370"/>
                <a:gd name="T54" fmla="*/ 19 w 838"/>
                <a:gd name="T55" fmla="*/ 83 h 370"/>
                <a:gd name="T56" fmla="*/ 36 w 838"/>
                <a:gd name="T57" fmla="*/ 73 h 370"/>
                <a:gd name="T58" fmla="*/ 113 w 838"/>
                <a:gd name="T59" fmla="*/ 58 h 370"/>
                <a:gd name="T60" fmla="*/ 236 w 838"/>
                <a:gd name="T61" fmla="*/ 39 h 370"/>
                <a:gd name="T62" fmla="*/ 355 w 838"/>
                <a:gd name="T63" fmla="*/ 24 h 370"/>
                <a:gd name="T64" fmla="*/ 470 w 838"/>
                <a:gd name="T65" fmla="*/ 12 h 370"/>
                <a:gd name="T66" fmla="*/ 557 w 838"/>
                <a:gd name="T67" fmla="*/ 4 h 370"/>
                <a:gd name="T68" fmla="*/ 615 w 838"/>
                <a:gd name="T69" fmla="*/ 1 h 370"/>
                <a:gd name="T70" fmla="*/ 655 w 838"/>
                <a:gd name="T71" fmla="*/ 2 h 370"/>
                <a:gd name="T72" fmla="*/ 681 w 838"/>
                <a:gd name="T73" fmla="*/ 10 h 370"/>
                <a:gd name="T74" fmla="*/ 705 w 838"/>
                <a:gd name="T75" fmla="*/ 25 h 370"/>
                <a:gd name="T76" fmla="*/ 727 w 838"/>
                <a:gd name="T77" fmla="*/ 47 h 370"/>
                <a:gd name="T78" fmla="*/ 762 w 838"/>
                <a:gd name="T79" fmla="*/ 99 h 370"/>
                <a:gd name="T80" fmla="*/ 808 w 838"/>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8" h="370">
                  <a:moveTo>
                    <a:pt x="829" y="221"/>
                  </a:moveTo>
                  <a:lnTo>
                    <a:pt x="835" y="237"/>
                  </a:lnTo>
                  <a:lnTo>
                    <a:pt x="837" y="250"/>
                  </a:lnTo>
                  <a:lnTo>
                    <a:pt x="838" y="256"/>
                  </a:lnTo>
                  <a:lnTo>
                    <a:pt x="838" y="262"/>
                  </a:lnTo>
                  <a:lnTo>
                    <a:pt x="837" y="267"/>
                  </a:lnTo>
                  <a:lnTo>
                    <a:pt x="836" y="272"/>
                  </a:lnTo>
                  <a:lnTo>
                    <a:pt x="835" y="277"/>
                  </a:lnTo>
                  <a:lnTo>
                    <a:pt x="832" y="280"/>
                  </a:lnTo>
                  <a:lnTo>
                    <a:pt x="829" y="284"/>
                  </a:lnTo>
                  <a:lnTo>
                    <a:pt x="825" y="287"/>
                  </a:lnTo>
                  <a:lnTo>
                    <a:pt x="820" y="289"/>
                  </a:lnTo>
                  <a:lnTo>
                    <a:pt x="816" y="292"/>
                  </a:lnTo>
                  <a:lnTo>
                    <a:pt x="810" y="294"/>
                  </a:lnTo>
                  <a:lnTo>
                    <a:pt x="804" y="295"/>
                  </a:lnTo>
                  <a:lnTo>
                    <a:pt x="774" y="296"/>
                  </a:lnTo>
                  <a:lnTo>
                    <a:pt x="742" y="298"/>
                  </a:lnTo>
                  <a:lnTo>
                    <a:pt x="710" y="301"/>
                  </a:lnTo>
                  <a:lnTo>
                    <a:pt x="677" y="303"/>
                  </a:lnTo>
                  <a:lnTo>
                    <a:pt x="616" y="308"/>
                  </a:lnTo>
                  <a:lnTo>
                    <a:pt x="553" y="314"/>
                  </a:lnTo>
                  <a:lnTo>
                    <a:pt x="488" y="322"/>
                  </a:lnTo>
                  <a:lnTo>
                    <a:pt x="423" y="330"/>
                  </a:lnTo>
                  <a:lnTo>
                    <a:pt x="356" y="339"/>
                  </a:lnTo>
                  <a:lnTo>
                    <a:pt x="290" y="348"/>
                  </a:lnTo>
                  <a:lnTo>
                    <a:pt x="222" y="359"/>
                  </a:lnTo>
                  <a:lnTo>
                    <a:pt x="153" y="370"/>
                  </a:lnTo>
                  <a:lnTo>
                    <a:pt x="144" y="370"/>
                  </a:lnTo>
                  <a:lnTo>
                    <a:pt x="135" y="370"/>
                  </a:lnTo>
                  <a:lnTo>
                    <a:pt x="127" y="370"/>
                  </a:lnTo>
                  <a:lnTo>
                    <a:pt x="119" y="368"/>
                  </a:lnTo>
                  <a:lnTo>
                    <a:pt x="113" y="367"/>
                  </a:lnTo>
                  <a:lnTo>
                    <a:pt x="106" y="364"/>
                  </a:lnTo>
                  <a:lnTo>
                    <a:pt x="99" y="361"/>
                  </a:lnTo>
                  <a:lnTo>
                    <a:pt x="92" y="358"/>
                  </a:lnTo>
                  <a:lnTo>
                    <a:pt x="87" y="353"/>
                  </a:lnTo>
                  <a:lnTo>
                    <a:pt x="81" y="349"/>
                  </a:lnTo>
                  <a:lnTo>
                    <a:pt x="75" y="344"/>
                  </a:lnTo>
                  <a:lnTo>
                    <a:pt x="71" y="339"/>
                  </a:lnTo>
                  <a:lnTo>
                    <a:pt x="66" y="332"/>
                  </a:lnTo>
                  <a:lnTo>
                    <a:pt x="62" y="325"/>
                  </a:lnTo>
                  <a:lnTo>
                    <a:pt x="58" y="317"/>
                  </a:lnTo>
                  <a:lnTo>
                    <a:pt x="55" y="309"/>
                  </a:lnTo>
                  <a:lnTo>
                    <a:pt x="41" y="267"/>
                  </a:lnTo>
                  <a:lnTo>
                    <a:pt x="29" y="225"/>
                  </a:lnTo>
                  <a:lnTo>
                    <a:pt x="15" y="184"/>
                  </a:lnTo>
                  <a:lnTo>
                    <a:pt x="2" y="145"/>
                  </a:lnTo>
                  <a:lnTo>
                    <a:pt x="0" y="130"/>
                  </a:lnTo>
                  <a:lnTo>
                    <a:pt x="0" y="117"/>
                  </a:lnTo>
                  <a:lnTo>
                    <a:pt x="1" y="111"/>
                  </a:lnTo>
                  <a:lnTo>
                    <a:pt x="2" y="105"/>
                  </a:lnTo>
                  <a:lnTo>
                    <a:pt x="4" y="100"/>
                  </a:lnTo>
                  <a:lnTo>
                    <a:pt x="6" y="95"/>
                  </a:lnTo>
                  <a:lnTo>
                    <a:pt x="10" y="91"/>
                  </a:lnTo>
                  <a:lnTo>
                    <a:pt x="14" y="86"/>
                  </a:lnTo>
                  <a:lnTo>
                    <a:pt x="19" y="83"/>
                  </a:lnTo>
                  <a:lnTo>
                    <a:pt x="23" y="80"/>
                  </a:lnTo>
                  <a:lnTo>
                    <a:pt x="36" y="73"/>
                  </a:lnTo>
                  <a:lnTo>
                    <a:pt x="50" y="68"/>
                  </a:lnTo>
                  <a:lnTo>
                    <a:pt x="113" y="58"/>
                  </a:lnTo>
                  <a:lnTo>
                    <a:pt x="175" y="48"/>
                  </a:lnTo>
                  <a:lnTo>
                    <a:pt x="236" y="39"/>
                  </a:lnTo>
                  <a:lnTo>
                    <a:pt x="295" y="31"/>
                  </a:lnTo>
                  <a:lnTo>
                    <a:pt x="355" y="24"/>
                  </a:lnTo>
                  <a:lnTo>
                    <a:pt x="414" y="18"/>
                  </a:lnTo>
                  <a:lnTo>
                    <a:pt x="470" y="12"/>
                  </a:lnTo>
                  <a:lnTo>
                    <a:pt x="527" y="7"/>
                  </a:lnTo>
                  <a:lnTo>
                    <a:pt x="557" y="4"/>
                  </a:lnTo>
                  <a:lnTo>
                    <a:pt x="587" y="3"/>
                  </a:lnTo>
                  <a:lnTo>
                    <a:pt x="615" y="1"/>
                  </a:lnTo>
                  <a:lnTo>
                    <a:pt x="642" y="0"/>
                  </a:lnTo>
                  <a:lnTo>
                    <a:pt x="655" y="2"/>
                  </a:lnTo>
                  <a:lnTo>
                    <a:pt x="668" y="6"/>
                  </a:lnTo>
                  <a:lnTo>
                    <a:pt x="681" y="10"/>
                  </a:lnTo>
                  <a:lnTo>
                    <a:pt x="693" y="17"/>
                  </a:lnTo>
                  <a:lnTo>
                    <a:pt x="705" y="25"/>
                  </a:lnTo>
                  <a:lnTo>
                    <a:pt x="716" y="35"/>
                  </a:lnTo>
                  <a:lnTo>
                    <a:pt x="727" y="47"/>
                  </a:lnTo>
                  <a:lnTo>
                    <a:pt x="738" y="61"/>
                  </a:lnTo>
                  <a:lnTo>
                    <a:pt x="762" y="99"/>
                  </a:lnTo>
                  <a:lnTo>
                    <a:pt x="785" y="138"/>
                  </a:lnTo>
                  <a:lnTo>
                    <a:pt x="808" y="178"/>
                  </a:lnTo>
                  <a:lnTo>
                    <a:pt x="829"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95"/>
            <p:cNvSpPr>
              <a:spLocks/>
            </p:cNvSpPr>
            <p:nvPr userDrawn="1"/>
          </p:nvSpPr>
          <p:spPr bwMode="auto">
            <a:xfrm>
              <a:off x="2821" y="1737"/>
              <a:ext cx="89" cy="83"/>
            </a:xfrm>
            <a:custGeom>
              <a:avLst/>
              <a:gdLst>
                <a:gd name="T0" fmla="*/ 617 w 625"/>
                <a:gd name="T1" fmla="*/ 246 h 578"/>
                <a:gd name="T2" fmla="*/ 624 w 625"/>
                <a:gd name="T3" fmla="*/ 269 h 578"/>
                <a:gd name="T4" fmla="*/ 625 w 625"/>
                <a:gd name="T5" fmla="*/ 282 h 578"/>
                <a:gd name="T6" fmla="*/ 623 w 625"/>
                <a:gd name="T7" fmla="*/ 295 h 578"/>
                <a:gd name="T8" fmla="*/ 619 w 625"/>
                <a:gd name="T9" fmla="*/ 306 h 578"/>
                <a:gd name="T10" fmla="*/ 612 w 625"/>
                <a:gd name="T11" fmla="*/ 316 h 578"/>
                <a:gd name="T12" fmla="*/ 603 w 625"/>
                <a:gd name="T13" fmla="*/ 326 h 578"/>
                <a:gd name="T14" fmla="*/ 567 w 625"/>
                <a:gd name="T15" fmla="*/ 346 h 578"/>
                <a:gd name="T16" fmla="*/ 508 w 625"/>
                <a:gd name="T17" fmla="*/ 379 h 578"/>
                <a:gd name="T18" fmla="*/ 452 w 625"/>
                <a:gd name="T19" fmla="*/ 410 h 578"/>
                <a:gd name="T20" fmla="*/ 399 w 625"/>
                <a:gd name="T21" fmla="*/ 443 h 578"/>
                <a:gd name="T22" fmla="*/ 327 w 625"/>
                <a:gd name="T23" fmla="*/ 490 h 578"/>
                <a:gd name="T24" fmla="*/ 266 w 625"/>
                <a:gd name="T25" fmla="*/ 535 h 578"/>
                <a:gd name="T26" fmla="*/ 232 w 625"/>
                <a:gd name="T27" fmla="*/ 563 h 578"/>
                <a:gd name="T28" fmla="*/ 214 w 625"/>
                <a:gd name="T29" fmla="*/ 577 h 578"/>
                <a:gd name="T30" fmla="*/ 206 w 625"/>
                <a:gd name="T31" fmla="*/ 578 h 578"/>
                <a:gd name="T32" fmla="*/ 194 w 625"/>
                <a:gd name="T33" fmla="*/ 577 h 578"/>
                <a:gd name="T34" fmla="*/ 175 w 625"/>
                <a:gd name="T35" fmla="*/ 566 h 578"/>
                <a:gd name="T36" fmla="*/ 153 w 625"/>
                <a:gd name="T37" fmla="*/ 547 h 578"/>
                <a:gd name="T38" fmla="*/ 110 w 625"/>
                <a:gd name="T39" fmla="*/ 493 h 578"/>
                <a:gd name="T40" fmla="*/ 52 w 625"/>
                <a:gd name="T41" fmla="*/ 410 h 578"/>
                <a:gd name="T42" fmla="*/ 15 w 625"/>
                <a:gd name="T43" fmla="*/ 350 h 578"/>
                <a:gd name="T44" fmla="*/ 4 w 625"/>
                <a:gd name="T45" fmla="*/ 320 h 578"/>
                <a:gd name="T46" fmla="*/ 0 w 625"/>
                <a:gd name="T47" fmla="*/ 296 h 578"/>
                <a:gd name="T48" fmla="*/ 2 w 625"/>
                <a:gd name="T49" fmla="*/ 277 h 578"/>
                <a:gd name="T50" fmla="*/ 21 w 625"/>
                <a:gd name="T51" fmla="*/ 254 h 578"/>
                <a:gd name="T52" fmla="*/ 58 w 625"/>
                <a:gd name="T53" fmla="*/ 224 h 578"/>
                <a:gd name="T54" fmla="*/ 124 w 625"/>
                <a:gd name="T55" fmla="*/ 176 h 578"/>
                <a:gd name="T56" fmla="*/ 202 w 625"/>
                <a:gd name="T57" fmla="*/ 125 h 578"/>
                <a:gd name="T58" fmla="*/ 257 w 625"/>
                <a:gd name="T59" fmla="*/ 92 h 578"/>
                <a:gd name="T60" fmla="*/ 317 w 625"/>
                <a:gd name="T61" fmla="*/ 57 h 578"/>
                <a:gd name="T62" fmla="*/ 380 w 625"/>
                <a:gd name="T63" fmla="*/ 22 h 578"/>
                <a:gd name="T64" fmla="*/ 421 w 625"/>
                <a:gd name="T65" fmla="*/ 2 h 578"/>
                <a:gd name="T66" fmla="*/ 434 w 625"/>
                <a:gd name="T67" fmla="*/ 0 h 578"/>
                <a:gd name="T68" fmla="*/ 448 w 625"/>
                <a:gd name="T69" fmla="*/ 0 h 578"/>
                <a:gd name="T70" fmla="*/ 460 w 625"/>
                <a:gd name="T71" fmla="*/ 3 h 578"/>
                <a:gd name="T72" fmla="*/ 473 w 625"/>
                <a:gd name="T73" fmla="*/ 9 h 578"/>
                <a:gd name="T74" fmla="*/ 484 w 625"/>
                <a:gd name="T75" fmla="*/ 18 h 578"/>
                <a:gd name="T76" fmla="*/ 501 w 625"/>
                <a:gd name="T77" fmla="*/ 36 h 578"/>
                <a:gd name="T78" fmla="*/ 523 w 625"/>
                <a:gd name="T79" fmla="*/ 74 h 578"/>
                <a:gd name="T80" fmla="*/ 547 w 625"/>
                <a:gd name="T81" fmla="*/ 120 h 578"/>
                <a:gd name="T82" fmla="*/ 572 w 625"/>
                <a:gd name="T83" fmla="*/ 164 h 578"/>
                <a:gd name="T84" fmla="*/ 597 w 625"/>
                <a:gd name="T85" fmla="*/ 20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5" h="578">
                  <a:moveTo>
                    <a:pt x="609" y="230"/>
                  </a:moveTo>
                  <a:lnTo>
                    <a:pt x="617" y="246"/>
                  </a:lnTo>
                  <a:lnTo>
                    <a:pt x="622" y="262"/>
                  </a:lnTo>
                  <a:lnTo>
                    <a:pt x="624" y="269"/>
                  </a:lnTo>
                  <a:lnTo>
                    <a:pt x="624" y="276"/>
                  </a:lnTo>
                  <a:lnTo>
                    <a:pt x="625" y="282"/>
                  </a:lnTo>
                  <a:lnTo>
                    <a:pt x="624" y="289"/>
                  </a:lnTo>
                  <a:lnTo>
                    <a:pt x="623" y="295"/>
                  </a:lnTo>
                  <a:lnTo>
                    <a:pt x="622" y="300"/>
                  </a:lnTo>
                  <a:lnTo>
                    <a:pt x="619" y="306"/>
                  </a:lnTo>
                  <a:lnTo>
                    <a:pt x="616" y="311"/>
                  </a:lnTo>
                  <a:lnTo>
                    <a:pt x="612" y="316"/>
                  </a:lnTo>
                  <a:lnTo>
                    <a:pt x="608" y="320"/>
                  </a:lnTo>
                  <a:lnTo>
                    <a:pt x="603" y="326"/>
                  </a:lnTo>
                  <a:lnTo>
                    <a:pt x="598" y="329"/>
                  </a:lnTo>
                  <a:lnTo>
                    <a:pt x="567" y="346"/>
                  </a:lnTo>
                  <a:lnTo>
                    <a:pt x="537" y="362"/>
                  </a:lnTo>
                  <a:lnTo>
                    <a:pt x="508" y="379"/>
                  </a:lnTo>
                  <a:lnTo>
                    <a:pt x="479" y="394"/>
                  </a:lnTo>
                  <a:lnTo>
                    <a:pt x="452" y="410"/>
                  </a:lnTo>
                  <a:lnTo>
                    <a:pt x="425" y="427"/>
                  </a:lnTo>
                  <a:lnTo>
                    <a:pt x="399" y="443"/>
                  </a:lnTo>
                  <a:lnTo>
                    <a:pt x="374" y="458"/>
                  </a:lnTo>
                  <a:lnTo>
                    <a:pt x="327" y="490"/>
                  </a:lnTo>
                  <a:lnTo>
                    <a:pt x="285" y="520"/>
                  </a:lnTo>
                  <a:lnTo>
                    <a:pt x="266" y="535"/>
                  </a:lnTo>
                  <a:lnTo>
                    <a:pt x="248" y="549"/>
                  </a:lnTo>
                  <a:lnTo>
                    <a:pt x="232" y="563"/>
                  </a:lnTo>
                  <a:lnTo>
                    <a:pt x="217" y="576"/>
                  </a:lnTo>
                  <a:lnTo>
                    <a:pt x="214" y="577"/>
                  </a:lnTo>
                  <a:lnTo>
                    <a:pt x="211" y="578"/>
                  </a:lnTo>
                  <a:lnTo>
                    <a:pt x="206" y="578"/>
                  </a:lnTo>
                  <a:lnTo>
                    <a:pt x="203" y="578"/>
                  </a:lnTo>
                  <a:lnTo>
                    <a:pt x="194" y="577"/>
                  </a:lnTo>
                  <a:lnTo>
                    <a:pt x="185" y="573"/>
                  </a:lnTo>
                  <a:lnTo>
                    <a:pt x="175" y="566"/>
                  </a:lnTo>
                  <a:lnTo>
                    <a:pt x="164" y="557"/>
                  </a:lnTo>
                  <a:lnTo>
                    <a:pt x="153" y="547"/>
                  </a:lnTo>
                  <a:lnTo>
                    <a:pt x="141" y="533"/>
                  </a:lnTo>
                  <a:lnTo>
                    <a:pt x="110" y="493"/>
                  </a:lnTo>
                  <a:lnTo>
                    <a:pt x="80" y="452"/>
                  </a:lnTo>
                  <a:lnTo>
                    <a:pt x="52" y="410"/>
                  </a:lnTo>
                  <a:lnTo>
                    <a:pt x="24" y="366"/>
                  </a:lnTo>
                  <a:lnTo>
                    <a:pt x="15" y="350"/>
                  </a:lnTo>
                  <a:lnTo>
                    <a:pt x="9" y="334"/>
                  </a:lnTo>
                  <a:lnTo>
                    <a:pt x="4" y="320"/>
                  </a:lnTo>
                  <a:lnTo>
                    <a:pt x="1" y="307"/>
                  </a:lnTo>
                  <a:lnTo>
                    <a:pt x="0" y="296"/>
                  </a:lnTo>
                  <a:lnTo>
                    <a:pt x="0" y="286"/>
                  </a:lnTo>
                  <a:lnTo>
                    <a:pt x="2" y="277"/>
                  </a:lnTo>
                  <a:lnTo>
                    <a:pt x="5" y="269"/>
                  </a:lnTo>
                  <a:lnTo>
                    <a:pt x="21" y="254"/>
                  </a:lnTo>
                  <a:lnTo>
                    <a:pt x="39" y="240"/>
                  </a:lnTo>
                  <a:lnTo>
                    <a:pt x="58" y="224"/>
                  </a:lnTo>
                  <a:lnTo>
                    <a:pt x="79" y="208"/>
                  </a:lnTo>
                  <a:lnTo>
                    <a:pt x="124" y="176"/>
                  </a:lnTo>
                  <a:lnTo>
                    <a:pt x="175" y="142"/>
                  </a:lnTo>
                  <a:lnTo>
                    <a:pt x="202" y="125"/>
                  </a:lnTo>
                  <a:lnTo>
                    <a:pt x="229" y="108"/>
                  </a:lnTo>
                  <a:lnTo>
                    <a:pt x="257" y="92"/>
                  </a:lnTo>
                  <a:lnTo>
                    <a:pt x="286" y="74"/>
                  </a:lnTo>
                  <a:lnTo>
                    <a:pt x="317" y="57"/>
                  </a:lnTo>
                  <a:lnTo>
                    <a:pt x="348" y="39"/>
                  </a:lnTo>
                  <a:lnTo>
                    <a:pt x="380" y="22"/>
                  </a:lnTo>
                  <a:lnTo>
                    <a:pt x="413" y="4"/>
                  </a:lnTo>
                  <a:lnTo>
                    <a:pt x="421" y="2"/>
                  </a:lnTo>
                  <a:lnTo>
                    <a:pt x="427" y="1"/>
                  </a:lnTo>
                  <a:lnTo>
                    <a:pt x="434" y="0"/>
                  </a:lnTo>
                  <a:lnTo>
                    <a:pt x="441" y="0"/>
                  </a:lnTo>
                  <a:lnTo>
                    <a:pt x="448" y="0"/>
                  </a:lnTo>
                  <a:lnTo>
                    <a:pt x="454" y="1"/>
                  </a:lnTo>
                  <a:lnTo>
                    <a:pt x="460" y="3"/>
                  </a:lnTo>
                  <a:lnTo>
                    <a:pt x="467" y="5"/>
                  </a:lnTo>
                  <a:lnTo>
                    <a:pt x="473" y="9"/>
                  </a:lnTo>
                  <a:lnTo>
                    <a:pt x="478" y="13"/>
                  </a:lnTo>
                  <a:lnTo>
                    <a:pt x="484" y="18"/>
                  </a:lnTo>
                  <a:lnTo>
                    <a:pt x="489" y="23"/>
                  </a:lnTo>
                  <a:lnTo>
                    <a:pt x="501" y="36"/>
                  </a:lnTo>
                  <a:lnTo>
                    <a:pt x="511" y="51"/>
                  </a:lnTo>
                  <a:lnTo>
                    <a:pt x="523" y="74"/>
                  </a:lnTo>
                  <a:lnTo>
                    <a:pt x="535" y="97"/>
                  </a:lnTo>
                  <a:lnTo>
                    <a:pt x="547" y="120"/>
                  </a:lnTo>
                  <a:lnTo>
                    <a:pt x="559" y="142"/>
                  </a:lnTo>
                  <a:lnTo>
                    <a:pt x="572" y="164"/>
                  </a:lnTo>
                  <a:lnTo>
                    <a:pt x="584" y="186"/>
                  </a:lnTo>
                  <a:lnTo>
                    <a:pt x="597" y="208"/>
                  </a:lnTo>
                  <a:lnTo>
                    <a:pt x="60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96"/>
            <p:cNvSpPr>
              <a:spLocks/>
            </p:cNvSpPr>
            <p:nvPr userDrawn="1"/>
          </p:nvSpPr>
          <p:spPr bwMode="auto">
            <a:xfrm>
              <a:off x="2934" y="1672"/>
              <a:ext cx="125" cy="87"/>
            </a:xfrm>
            <a:custGeom>
              <a:avLst/>
              <a:gdLst>
                <a:gd name="T0" fmla="*/ 878 w 879"/>
                <a:gd name="T1" fmla="*/ 260 h 612"/>
                <a:gd name="T2" fmla="*/ 879 w 879"/>
                <a:gd name="T3" fmla="*/ 277 h 612"/>
                <a:gd name="T4" fmla="*/ 879 w 879"/>
                <a:gd name="T5" fmla="*/ 293 h 612"/>
                <a:gd name="T6" fmla="*/ 876 w 879"/>
                <a:gd name="T7" fmla="*/ 307 h 612"/>
                <a:gd name="T8" fmla="*/ 870 w 879"/>
                <a:gd name="T9" fmla="*/ 320 h 612"/>
                <a:gd name="T10" fmla="*/ 862 w 879"/>
                <a:gd name="T11" fmla="*/ 331 h 612"/>
                <a:gd name="T12" fmla="*/ 851 w 879"/>
                <a:gd name="T13" fmla="*/ 342 h 612"/>
                <a:gd name="T14" fmla="*/ 838 w 879"/>
                <a:gd name="T15" fmla="*/ 350 h 612"/>
                <a:gd name="T16" fmla="*/ 749 w 879"/>
                <a:gd name="T17" fmla="*/ 384 h 612"/>
                <a:gd name="T18" fmla="*/ 588 w 879"/>
                <a:gd name="T19" fmla="*/ 445 h 612"/>
                <a:gd name="T20" fmla="*/ 431 w 879"/>
                <a:gd name="T21" fmla="*/ 508 h 612"/>
                <a:gd name="T22" fmla="*/ 281 w 879"/>
                <a:gd name="T23" fmla="*/ 574 h 612"/>
                <a:gd name="T24" fmla="*/ 201 w 879"/>
                <a:gd name="T25" fmla="*/ 609 h 612"/>
                <a:gd name="T26" fmla="*/ 186 w 879"/>
                <a:gd name="T27" fmla="*/ 611 h 612"/>
                <a:gd name="T28" fmla="*/ 171 w 879"/>
                <a:gd name="T29" fmla="*/ 611 h 612"/>
                <a:gd name="T30" fmla="*/ 158 w 879"/>
                <a:gd name="T31" fmla="*/ 609 h 612"/>
                <a:gd name="T32" fmla="*/ 145 w 879"/>
                <a:gd name="T33" fmla="*/ 603 h 612"/>
                <a:gd name="T34" fmla="*/ 133 w 879"/>
                <a:gd name="T35" fmla="*/ 596 h 612"/>
                <a:gd name="T36" fmla="*/ 115 w 879"/>
                <a:gd name="T37" fmla="*/ 579 h 612"/>
                <a:gd name="T38" fmla="*/ 91 w 879"/>
                <a:gd name="T39" fmla="*/ 542 h 612"/>
                <a:gd name="T40" fmla="*/ 67 w 879"/>
                <a:gd name="T41" fmla="*/ 498 h 612"/>
                <a:gd name="T42" fmla="*/ 44 w 879"/>
                <a:gd name="T43" fmla="*/ 452 h 612"/>
                <a:gd name="T44" fmla="*/ 20 w 879"/>
                <a:gd name="T45" fmla="*/ 407 h 612"/>
                <a:gd name="T46" fmla="*/ 6 w 879"/>
                <a:gd name="T47" fmla="*/ 375 h 612"/>
                <a:gd name="T48" fmla="*/ 2 w 879"/>
                <a:gd name="T49" fmla="*/ 358 h 612"/>
                <a:gd name="T50" fmla="*/ 0 w 879"/>
                <a:gd name="T51" fmla="*/ 341 h 612"/>
                <a:gd name="T52" fmla="*/ 1 w 879"/>
                <a:gd name="T53" fmla="*/ 326 h 612"/>
                <a:gd name="T54" fmla="*/ 4 w 879"/>
                <a:gd name="T55" fmla="*/ 313 h 612"/>
                <a:gd name="T56" fmla="*/ 11 w 879"/>
                <a:gd name="T57" fmla="*/ 301 h 612"/>
                <a:gd name="T58" fmla="*/ 20 w 879"/>
                <a:gd name="T59" fmla="*/ 289 h 612"/>
                <a:gd name="T60" fmla="*/ 31 w 879"/>
                <a:gd name="T61" fmla="*/ 279 h 612"/>
                <a:gd name="T62" fmla="*/ 116 w 879"/>
                <a:gd name="T63" fmla="*/ 239 h 612"/>
                <a:gd name="T64" fmla="*/ 279 w 879"/>
                <a:gd name="T65" fmla="*/ 168 h 612"/>
                <a:gd name="T66" fmla="*/ 447 w 879"/>
                <a:gd name="T67" fmla="*/ 101 h 612"/>
                <a:gd name="T68" fmla="*/ 619 w 879"/>
                <a:gd name="T69" fmla="*/ 35 h 612"/>
                <a:gd name="T70" fmla="*/ 715 w 879"/>
                <a:gd name="T71" fmla="*/ 1 h 612"/>
                <a:gd name="T72" fmla="*/ 732 w 879"/>
                <a:gd name="T73" fmla="*/ 0 h 612"/>
                <a:gd name="T74" fmla="*/ 747 w 879"/>
                <a:gd name="T75" fmla="*/ 1 h 612"/>
                <a:gd name="T76" fmla="*/ 762 w 879"/>
                <a:gd name="T77" fmla="*/ 6 h 612"/>
                <a:gd name="T78" fmla="*/ 775 w 879"/>
                <a:gd name="T79" fmla="*/ 12 h 612"/>
                <a:gd name="T80" fmla="*/ 786 w 879"/>
                <a:gd name="T81" fmla="*/ 23 h 612"/>
                <a:gd name="T82" fmla="*/ 797 w 879"/>
                <a:gd name="T83" fmla="*/ 35 h 612"/>
                <a:gd name="T84" fmla="*/ 807 w 879"/>
                <a:gd name="T85" fmla="*/ 49 h 612"/>
                <a:gd name="T86" fmla="*/ 819 w 879"/>
                <a:gd name="T87" fmla="*/ 83 h 612"/>
                <a:gd name="T88" fmla="*/ 836 w 879"/>
                <a:gd name="T89" fmla="*/ 131 h 612"/>
                <a:gd name="T90" fmla="*/ 852 w 879"/>
                <a:gd name="T91" fmla="*/ 180 h 612"/>
                <a:gd name="T92" fmla="*/ 868 w 879"/>
                <a:gd name="T93" fmla="*/ 227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9" h="612">
                  <a:moveTo>
                    <a:pt x="876" y="251"/>
                  </a:moveTo>
                  <a:lnTo>
                    <a:pt x="878" y="260"/>
                  </a:lnTo>
                  <a:lnTo>
                    <a:pt x="879" y="269"/>
                  </a:lnTo>
                  <a:lnTo>
                    <a:pt x="879" y="277"/>
                  </a:lnTo>
                  <a:lnTo>
                    <a:pt x="879" y="285"/>
                  </a:lnTo>
                  <a:lnTo>
                    <a:pt x="879" y="293"/>
                  </a:lnTo>
                  <a:lnTo>
                    <a:pt x="878" y="301"/>
                  </a:lnTo>
                  <a:lnTo>
                    <a:pt x="876" y="307"/>
                  </a:lnTo>
                  <a:lnTo>
                    <a:pt x="873" y="314"/>
                  </a:lnTo>
                  <a:lnTo>
                    <a:pt x="870" y="320"/>
                  </a:lnTo>
                  <a:lnTo>
                    <a:pt x="867" y="325"/>
                  </a:lnTo>
                  <a:lnTo>
                    <a:pt x="862" y="331"/>
                  </a:lnTo>
                  <a:lnTo>
                    <a:pt x="856" y="337"/>
                  </a:lnTo>
                  <a:lnTo>
                    <a:pt x="851" y="342"/>
                  </a:lnTo>
                  <a:lnTo>
                    <a:pt x="845" y="347"/>
                  </a:lnTo>
                  <a:lnTo>
                    <a:pt x="838" y="350"/>
                  </a:lnTo>
                  <a:lnTo>
                    <a:pt x="830" y="354"/>
                  </a:lnTo>
                  <a:lnTo>
                    <a:pt x="749" y="384"/>
                  </a:lnTo>
                  <a:lnTo>
                    <a:pt x="668" y="414"/>
                  </a:lnTo>
                  <a:lnTo>
                    <a:pt x="588" y="445"/>
                  </a:lnTo>
                  <a:lnTo>
                    <a:pt x="509" y="477"/>
                  </a:lnTo>
                  <a:lnTo>
                    <a:pt x="431" y="508"/>
                  </a:lnTo>
                  <a:lnTo>
                    <a:pt x="355" y="541"/>
                  </a:lnTo>
                  <a:lnTo>
                    <a:pt x="281" y="574"/>
                  </a:lnTo>
                  <a:lnTo>
                    <a:pt x="207" y="607"/>
                  </a:lnTo>
                  <a:lnTo>
                    <a:pt x="201" y="609"/>
                  </a:lnTo>
                  <a:lnTo>
                    <a:pt x="193" y="610"/>
                  </a:lnTo>
                  <a:lnTo>
                    <a:pt x="186" y="611"/>
                  </a:lnTo>
                  <a:lnTo>
                    <a:pt x="178" y="612"/>
                  </a:lnTo>
                  <a:lnTo>
                    <a:pt x="171" y="611"/>
                  </a:lnTo>
                  <a:lnTo>
                    <a:pt x="165" y="610"/>
                  </a:lnTo>
                  <a:lnTo>
                    <a:pt x="158" y="609"/>
                  </a:lnTo>
                  <a:lnTo>
                    <a:pt x="151" y="607"/>
                  </a:lnTo>
                  <a:lnTo>
                    <a:pt x="145" y="603"/>
                  </a:lnTo>
                  <a:lnTo>
                    <a:pt x="139" y="600"/>
                  </a:lnTo>
                  <a:lnTo>
                    <a:pt x="133" y="596"/>
                  </a:lnTo>
                  <a:lnTo>
                    <a:pt x="127" y="590"/>
                  </a:lnTo>
                  <a:lnTo>
                    <a:pt x="115" y="579"/>
                  </a:lnTo>
                  <a:lnTo>
                    <a:pt x="104" y="564"/>
                  </a:lnTo>
                  <a:lnTo>
                    <a:pt x="91" y="542"/>
                  </a:lnTo>
                  <a:lnTo>
                    <a:pt x="80" y="520"/>
                  </a:lnTo>
                  <a:lnTo>
                    <a:pt x="67" y="498"/>
                  </a:lnTo>
                  <a:lnTo>
                    <a:pt x="55" y="476"/>
                  </a:lnTo>
                  <a:lnTo>
                    <a:pt x="44" y="452"/>
                  </a:lnTo>
                  <a:lnTo>
                    <a:pt x="32" y="430"/>
                  </a:lnTo>
                  <a:lnTo>
                    <a:pt x="20" y="407"/>
                  </a:lnTo>
                  <a:lnTo>
                    <a:pt x="9" y="384"/>
                  </a:lnTo>
                  <a:lnTo>
                    <a:pt x="6" y="375"/>
                  </a:lnTo>
                  <a:lnTo>
                    <a:pt x="3" y="366"/>
                  </a:lnTo>
                  <a:lnTo>
                    <a:pt x="2" y="358"/>
                  </a:lnTo>
                  <a:lnTo>
                    <a:pt x="1" y="349"/>
                  </a:lnTo>
                  <a:lnTo>
                    <a:pt x="0" y="341"/>
                  </a:lnTo>
                  <a:lnTo>
                    <a:pt x="0" y="333"/>
                  </a:lnTo>
                  <a:lnTo>
                    <a:pt x="1" y="326"/>
                  </a:lnTo>
                  <a:lnTo>
                    <a:pt x="2" y="320"/>
                  </a:lnTo>
                  <a:lnTo>
                    <a:pt x="4" y="313"/>
                  </a:lnTo>
                  <a:lnTo>
                    <a:pt x="8" y="306"/>
                  </a:lnTo>
                  <a:lnTo>
                    <a:pt x="11" y="301"/>
                  </a:lnTo>
                  <a:lnTo>
                    <a:pt x="16" y="295"/>
                  </a:lnTo>
                  <a:lnTo>
                    <a:pt x="20" y="289"/>
                  </a:lnTo>
                  <a:lnTo>
                    <a:pt x="26" y="284"/>
                  </a:lnTo>
                  <a:lnTo>
                    <a:pt x="31" y="279"/>
                  </a:lnTo>
                  <a:lnTo>
                    <a:pt x="39" y="275"/>
                  </a:lnTo>
                  <a:lnTo>
                    <a:pt x="116" y="239"/>
                  </a:lnTo>
                  <a:lnTo>
                    <a:pt x="196" y="203"/>
                  </a:lnTo>
                  <a:lnTo>
                    <a:pt x="279" y="168"/>
                  </a:lnTo>
                  <a:lnTo>
                    <a:pt x="362" y="135"/>
                  </a:lnTo>
                  <a:lnTo>
                    <a:pt x="447" y="101"/>
                  </a:lnTo>
                  <a:lnTo>
                    <a:pt x="532" y="67"/>
                  </a:lnTo>
                  <a:lnTo>
                    <a:pt x="619" y="35"/>
                  </a:lnTo>
                  <a:lnTo>
                    <a:pt x="706" y="4"/>
                  </a:lnTo>
                  <a:lnTo>
                    <a:pt x="715" y="1"/>
                  </a:lnTo>
                  <a:lnTo>
                    <a:pt x="723" y="1"/>
                  </a:lnTo>
                  <a:lnTo>
                    <a:pt x="732" y="0"/>
                  </a:lnTo>
                  <a:lnTo>
                    <a:pt x="740" y="0"/>
                  </a:lnTo>
                  <a:lnTo>
                    <a:pt x="747" y="1"/>
                  </a:lnTo>
                  <a:lnTo>
                    <a:pt x="755" y="4"/>
                  </a:lnTo>
                  <a:lnTo>
                    <a:pt x="762" y="6"/>
                  </a:lnTo>
                  <a:lnTo>
                    <a:pt x="768" y="9"/>
                  </a:lnTo>
                  <a:lnTo>
                    <a:pt x="775" y="12"/>
                  </a:lnTo>
                  <a:lnTo>
                    <a:pt x="781" y="17"/>
                  </a:lnTo>
                  <a:lnTo>
                    <a:pt x="786" y="23"/>
                  </a:lnTo>
                  <a:lnTo>
                    <a:pt x="792" y="28"/>
                  </a:lnTo>
                  <a:lnTo>
                    <a:pt x="797" y="35"/>
                  </a:lnTo>
                  <a:lnTo>
                    <a:pt x="802" y="42"/>
                  </a:lnTo>
                  <a:lnTo>
                    <a:pt x="807" y="49"/>
                  </a:lnTo>
                  <a:lnTo>
                    <a:pt x="811" y="58"/>
                  </a:lnTo>
                  <a:lnTo>
                    <a:pt x="819" y="83"/>
                  </a:lnTo>
                  <a:lnTo>
                    <a:pt x="827" y="107"/>
                  </a:lnTo>
                  <a:lnTo>
                    <a:pt x="836" y="131"/>
                  </a:lnTo>
                  <a:lnTo>
                    <a:pt x="844" y="155"/>
                  </a:lnTo>
                  <a:lnTo>
                    <a:pt x="852" y="180"/>
                  </a:lnTo>
                  <a:lnTo>
                    <a:pt x="860" y="203"/>
                  </a:lnTo>
                  <a:lnTo>
                    <a:pt x="868" y="227"/>
                  </a:lnTo>
                  <a:lnTo>
                    <a:pt x="876"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97"/>
            <p:cNvSpPr>
              <a:spLocks/>
            </p:cNvSpPr>
            <p:nvPr userDrawn="1"/>
          </p:nvSpPr>
          <p:spPr bwMode="auto">
            <a:xfrm>
              <a:off x="3069" y="1639"/>
              <a:ext cx="117" cy="75"/>
            </a:xfrm>
            <a:custGeom>
              <a:avLst/>
              <a:gdLst>
                <a:gd name="T0" fmla="*/ 817 w 817"/>
                <a:gd name="T1" fmla="*/ 292 h 525"/>
                <a:gd name="T2" fmla="*/ 813 w 817"/>
                <a:gd name="T3" fmla="*/ 324 h 525"/>
                <a:gd name="T4" fmla="*/ 804 w 817"/>
                <a:gd name="T5" fmla="*/ 342 h 525"/>
                <a:gd name="T6" fmla="*/ 796 w 817"/>
                <a:gd name="T7" fmla="*/ 351 h 525"/>
                <a:gd name="T8" fmla="*/ 787 w 817"/>
                <a:gd name="T9" fmla="*/ 358 h 525"/>
                <a:gd name="T10" fmla="*/ 775 w 817"/>
                <a:gd name="T11" fmla="*/ 365 h 525"/>
                <a:gd name="T12" fmla="*/ 746 w 817"/>
                <a:gd name="T13" fmla="*/ 372 h 525"/>
                <a:gd name="T14" fmla="*/ 699 w 817"/>
                <a:gd name="T15" fmla="*/ 381 h 525"/>
                <a:gd name="T16" fmla="*/ 613 w 817"/>
                <a:gd name="T17" fmla="*/ 400 h 525"/>
                <a:gd name="T18" fmla="*/ 487 w 817"/>
                <a:gd name="T19" fmla="*/ 429 h 525"/>
                <a:gd name="T20" fmla="*/ 359 w 817"/>
                <a:gd name="T21" fmla="*/ 464 h 525"/>
                <a:gd name="T22" fmla="*/ 226 w 817"/>
                <a:gd name="T23" fmla="*/ 503 h 525"/>
                <a:gd name="T24" fmla="*/ 151 w 817"/>
                <a:gd name="T25" fmla="*/ 525 h 525"/>
                <a:gd name="T26" fmla="*/ 135 w 817"/>
                <a:gd name="T27" fmla="*/ 525 h 525"/>
                <a:gd name="T28" fmla="*/ 121 w 817"/>
                <a:gd name="T29" fmla="*/ 524 h 525"/>
                <a:gd name="T30" fmla="*/ 108 w 817"/>
                <a:gd name="T31" fmla="*/ 520 h 525"/>
                <a:gd name="T32" fmla="*/ 96 w 817"/>
                <a:gd name="T33" fmla="*/ 513 h 525"/>
                <a:gd name="T34" fmla="*/ 86 w 817"/>
                <a:gd name="T35" fmla="*/ 503 h 525"/>
                <a:gd name="T36" fmla="*/ 72 w 817"/>
                <a:gd name="T37" fmla="*/ 483 h 525"/>
                <a:gd name="T38" fmla="*/ 57 w 817"/>
                <a:gd name="T39" fmla="*/ 442 h 525"/>
                <a:gd name="T40" fmla="*/ 43 w 817"/>
                <a:gd name="T41" fmla="*/ 394 h 525"/>
                <a:gd name="T42" fmla="*/ 28 w 817"/>
                <a:gd name="T43" fmla="*/ 346 h 525"/>
                <a:gd name="T44" fmla="*/ 12 w 817"/>
                <a:gd name="T45" fmla="*/ 298 h 525"/>
                <a:gd name="T46" fmla="*/ 2 w 817"/>
                <a:gd name="T47" fmla="*/ 263 h 525"/>
                <a:gd name="T48" fmla="*/ 0 w 817"/>
                <a:gd name="T49" fmla="*/ 245 h 525"/>
                <a:gd name="T50" fmla="*/ 1 w 817"/>
                <a:gd name="T51" fmla="*/ 229 h 525"/>
                <a:gd name="T52" fmla="*/ 4 w 817"/>
                <a:gd name="T53" fmla="*/ 215 h 525"/>
                <a:gd name="T54" fmla="*/ 11 w 817"/>
                <a:gd name="T55" fmla="*/ 201 h 525"/>
                <a:gd name="T56" fmla="*/ 19 w 817"/>
                <a:gd name="T57" fmla="*/ 189 h 525"/>
                <a:gd name="T58" fmla="*/ 30 w 817"/>
                <a:gd name="T59" fmla="*/ 179 h 525"/>
                <a:gd name="T60" fmla="*/ 45 w 817"/>
                <a:gd name="T61" fmla="*/ 170 h 525"/>
                <a:gd name="T62" fmla="*/ 125 w 817"/>
                <a:gd name="T63" fmla="*/ 144 h 525"/>
                <a:gd name="T64" fmla="*/ 267 w 817"/>
                <a:gd name="T65" fmla="*/ 103 h 525"/>
                <a:gd name="T66" fmla="*/ 405 w 817"/>
                <a:gd name="T67" fmla="*/ 66 h 525"/>
                <a:gd name="T68" fmla="*/ 539 w 817"/>
                <a:gd name="T69" fmla="*/ 33 h 525"/>
                <a:gd name="T70" fmla="*/ 631 w 817"/>
                <a:gd name="T71" fmla="*/ 14 h 525"/>
                <a:gd name="T72" fmla="*/ 682 w 817"/>
                <a:gd name="T73" fmla="*/ 4 h 525"/>
                <a:gd name="T74" fmla="*/ 713 w 817"/>
                <a:gd name="T75" fmla="*/ 0 h 525"/>
                <a:gd name="T76" fmla="*/ 727 w 817"/>
                <a:gd name="T77" fmla="*/ 1 h 525"/>
                <a:gd name="T78" fmla="*/ 739 w 817"/>
                <a:gd name="T79" fmla="*/ 5 h 525"/>
                <a:gd name="T80" fmla="*/ 750 w 817"/>
                <a:gd name="T81" fmla="*/ 12 h 525"/>
                <a:gd name="T82" fmla="*/ 761 w 817"/>
                <a:gd name="T83" fmla="*/ 21 h 525"/>
                <a:gd name="T84" fmla="*/ 769 w 817"/>
                <a:gd name="T85" fmla="*/ 32 h 525"/>
                <a:gd name="T86" fmla="*/ 780 w 817"/>
                <a:gd name="T87" fmla="*/ 54 h 525"/>
                <a:gd name="T88" fmla="*/ 791 w 817"/>
                <a:gd name="T89" fmla="*/ 98 h 525"/>
                <a:gd name="T90" fmla="*/ 800 w 817"/>
                <a:gd name="T91" fmla="*/ 148 h 525"/>
                <a:gd name="T92" fmla="*/ 808 w 817"/>
                <a:gd name="T93" fmla="*/ 198 h 525"/>
                <a:gd name="T94" fmla="*/ 815 w 817"/>
                <a:gd name="T95" fmla="*/ 248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17" h="525">
                  <a:moveTo>
                    <a:pt x="817" y="274"/>
                  </a:moveTo>
                  <a:lnTo>
                    <a:pt x="817" y="292"/>
                  </a:lnTo>
                  <a:lnTo>
                    <a:pt x="816" y="309"/>
                  </a:lnTo>
                  <a:lnTo>
                    <a:pt x="813" y="324"/>
                  </a:lnTo>
                  <a:lnTo>
                    <a:pt x="807" y="336"/>
                  </a:lnTo>
                  <a:lnTo>
                    <a:pt x="804" y="342"/>
                  </a:lnTo>
                  <a:lnTo>
                    <a:pt x="800" y="346"/>
                  </a:lnTo>
                  <a:lnTo>
                    <a:pt x="796" y="351"/>
                  </a:lnTo>
                  <a:lnTo>
                    <a:pt x="791" y="355"/>
                  </a:lnTo>
                  <a:lnTo>
                    <a:pt x="787" y="358"/>
                  </a:lnTo>
                  <a:lnTo>
                    <a:pt x="781" y="362"/>
                  </a:lnTo>
                  <a:lnTo>
                    <a:pt x="775" y="365"/>
                  </a:lnTo>
                  <a:lnTo>
                    <a:pt x="769" y="367"/>
                  </a:lnTo>
                  <a:lnTo>
                    <a:pt x="746" y="372"/>
                  </a:lnTo>
                  <a:lnTo>
                    <a:pt x="722" y="376"/>
                  </a:lnTo>
                  <a:lnTo>
                    <a:pt x="699" y="381"/>
                  </a:lnTo>
                  <a:lnTo>
                    <a:pt x="674" y="386"/>
                  </a:lnTo>
                  <a:lnTo>
                    <a:pt x="613" y="400"/>
                  </a:lnTo>
                  <a:lnTo>
                    <a:pt x="551" y="414"/>
                  </a:lnTo>
                  <a:lnTo>
                    <a:pt x="487" y="429"/>
                  </a:lnTo>
                  <a:lnTo>
                    <a:pt x="423" y="446"/>
                  </a:lnTo>
                  <a:lnTo>
                    <a:pt x="359" y="464"/>
                  </a:lnTo>
                  <a:lnTo>
                    <a:pt x="292" y="483"/>
                  </a:lnTo>
                  <a:lnTo>
                    <a:pt x="226" y="503"/>
                  </a:lnTo>
                  <a:lnTo>
                    <a:pt x="159" y="523"/>
                  </a:lnTo>
                  <a:lnTo>
                    <a:pt x="151" y="525"/>
                  </a:lnTo>
                  <a:lnTo>
                    <a:pt x="143" y="525"/>
                  </a:lnTo>
                  <a:lnTo>
                    <a:pt x="135" y="525"/>
                  </a:lnTo>
                  <a:lnTo>
                    <a:pt x="127" y="525"/>
                  </a:lnTo>
                  <a:lnTo>
                    <a:pt x="121" y="524"/>
                  </a:lnTo>
                  <a:lnTo>
                    <a:pt x="114" y="522"/>
                  </a:lnTo>
                  <a:lnTo>
                    <a:pt x="108" y="520"/>
                  </a:lnTo>
                  <a:lnTo>
                    <a:pt x="101" y="516"/>
                  </a:lnTo>
                  <a:lnTo>
                    <a:pt x="96" y="513"/>
                  </a:lnTo>
                  <a:lnTo>
                    <a:pt x="91" y="507"/>
                  </a:lnTo>
                  <a:lnTo>
                    <a:pt x="86" y="503"/>
                  </a:lnTo>
                  <a:lnTo>
                    <a:pt x="81" y="497"/>
                  </a:lnTo>
                  <a:lnTo>
                    <a:pt x="72" y="483"/>
                  </a:lnTo>
                  <a:lnTo>
                    <a:pt x="64" y="467"/>
                  </a:lnTo>
                  <a:lnTo>
                    <a:pt x="57" y="442"/>
                  </a:lnTo>
                  <a:lnTo>
                    <a:pt x="51" y="419"/>
                  </a:lnTo>
                  <a:lnTo>
                    <a:pt x="43" y="394"/>
                  </a:lnTo>
                  <a:lnTo>
                    <a:pt x="35" y="371"/>
                  </a:lnTo>
                  <a:lnTo>
                    <a:pt x="28" y="346"/>
                  </a:lnTo>
                  <a:lnTo>
                    <a:pt x="20" y="321"/>
                  </a:lnTo>
                  <a:lnTo>
                    <a:pt x="12" y="298"/>
                  </a:lnTo>
                  <a:lnTo>
                    <a:pt x="4" y="273"/>
                  </a:lnTo>
                  <a:lnTo>
                    <a:pt x="2" y="263"/>
                  </a:lnTo>
                  <a:lnTo>
                    <a:pt x="1" y="254"/>
                  </a:lnTo>
                  <a:lnTo>
                    <a:pt x="0" y="245"/>
                  </a:lnTo>
                  <a:lnTo>
                    <a:pt x="1" y="237"/>
                  </a:lnTo>
                  <a:lnTo>
                    <a:pt x="1" y="229"/>
                  </a:lnTo>
                  <a:lnTo>
                    <a:pt x="2" y="222"/>
                  </a:lnTo>
                  <a:lnTo>
                    <a:pt x="4" y="215"/>
                  </a:lnTo>
                  <a:lnTo>
                    <a:pt x="8" y="208"/>
                  </a:lnTo>
                  <a:lnTo>
                    <a:pt x="11" y="201"/>
                  </a:lnTo>
                  <a:lnTo>
                    <a:pt x="15" y="196"/>
                  </a:lnTo>
                  <a:lnTo>
                    <a:pt x="19" y="189"/>
                  </a:lnTo>
                  <a:lnTo>
                    <a:pt x="25" y="185"/>
                  </a:lnTo>
                  <a:lnTo>
                    <a:pt x="30" y="179"/>
                  </a:lnTo>
                  <a:lnTo>
                    <a:pt x="37" y="174"/>
                  </a:lnTo>
                  <a:lnTo>
                    <a:pt x="45" y="170"/>
                  </a:lnTo>
                  <a:lnTo>
                    <a:pt x="53" y="167"/>
                  </a:lnTo>
                  <a:lnTo>
                    <a:pt x="125" y="144"/>
                  </a:lnTo>
                  <a:lnTo>
                    <a:pt x="196" y="123"/>
                  </a:lnTo>
                  <a:lnTo>
                    <a:pt x="267" y="103"/>
                  </a:lnTo>
                  <a:lnTo>
                    <a:pt x="336" y="84"/>
                  </a:lnTo>
                  <a:lnTo>
                    <a:pt x="405" y="66"/>
                  </a:lnTo>
                  <a:lnTo>
                    <a:pt x="473" y="49"/>
                  </a:lnTo>
                  <a:lnTo>
                    <a:pt x="539" y="33"/>
                  </a:lnTo>
                  <a:lnTo>
                    <a:pt x="605" y="19"/>
                  </a:lnTo>
                  <a:lnTo>
                    <a:pt x="631" y="14"/>
                  </a:lnTo>
                  <a:lnTo>
                    <a:pt x="657" y="8"/>
                  </a:lnTo>
                  <a:lnTo>
                    <a:pt x="682" y="4"/>
                  </a:lnTo>
                  <a:lnTo>
                    <a:pt x="706" y="0"/>
                  </a:lnTo>
                  <a:lnTo>
                    <a:pt x="713" y="0"/>
                  </a:lnTo>
                  <a:lnTo>
                    <a:pt x="720" y="0"/>
                  </a:lnTo>
                  <a:lnTo>
                    <a:pt x="727" y="1"/>
                  </a:lnTo>
                  <a:lnTo>
                    <a:pt x="734" y="3"/>
                  </a:lnTo>
                  <a:lnTo>
                    <a:pt x="739" y="5"/>
                  </a:lnTo>
                  <a:lnTo>
                    <a:pt x="745" y="8"/>
                  </a:lnTo>
                  <a:lnTo>
                    <a:pt x="750" y="12"/>
                  </a:lnTo>
                  <a:lnTo>
                    <a:pt x="755" y="16"/>
                  </a:lnTo>
                  <a:lnTo>
                    <a:pt x="761" y="21"/>
                  </a:lnTo>
                  <a:lnTo>
                    <a:pt x="765" y="26"/>
                  </a:lnTo>
                  <a:lnTo>
                    <a:pt x="769" y="32"/>
                  </a:lnTo>
                  <a:lnTo>
                    <a:pt x="773" y="39"/>
                  </a:lnTo>
                  <a:lnTo>
                    <a:pt x="780" y="54"/>
                  </a:lnTo>
                  <a:lnTo>
                    <a:pt x="787" y="72"/>
                  </a:lnTo>
                  <a:lnTo>
                    <a:pt x="791" y="98"/>
                  </a:lnTo>
                  <a:lnTo>
                    <a:pt x="796" y="123"/>
                  </a:lnTo>
                  <a:lnTo>
                    <a:pt x="800" y="148"/>
                  </a:lnTo>
                  <a:lnTo>
                    <a:pt x="805" y="173"/>
                  </a:lnTo>
                  <a:lnTo>
                    <a:pt x="808" y="198"/>
                  </a:lnTo>
                  <a:lnTo>
                    <a:pt x="811" y="224"/>
                  </a:lnTo>
                  <a:lnTo>
                    <a:pt x="815" y="248"/>
                  </a:lnTo>
                  <a:lnTo>
                    <a:pt x="817"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98"/>
            <p:cNvSpPr>
              <a:spLocks/>
            </p:cNvSpPr>
            <p:nvPr userDrawn="1"/>
          </p:nvSpPr>
          <p:spPr bwMode="auto">
            <a:xfrm>
              <a:off x="2798" y="1675"/>
              <a:ext cx="82" cy="90"/>
            </a:xfrm>
            <a:custGeom>
              <a:avLst/>
              <a:gdLst>
                <a:gd name="T0" fmla="*/ 574 w 577"/>
                <a:gd name="T1" fmla="*/ 269 h 630"/>
                <a:gd name="T2" fmla="*/ 577 w 577"/>
                <a:gd name="T3" fmla="*/ 294 h 630"/>
                <a:gd name="T4" fmla="*/ 576 w 577"/>
                <a:gd name="T5" fmla="*/ 309 h 630"/>
                <a:gd name="T6" fmla="*/ 572 w 577"/>
                <a:gd name="T7" fmla="*/ 323 h 630"/>
                <a:gd name="T8" fmla="*/ 567 w 577"/>
                <a:gd name="T9" fmla="*/ 336 h 630"/>
                <a:gd name="T10" fmla="*/ 558 w 577"/>
                <a:gd name="T11" fmla="*/ 347 h 630"/>
                <a:gd name="T12" fmla="*/ 548 w 577"/>
                <a:gd name="T13" fmla="*/ 358 h 630"/>
                <a:gd name="T14" fmla="*/ 508 w 577"/>
                <a:gd name="T15" fmla="*/ 380 h 630"/>
                <a:gd name="T16" fmla="*/ 445 w 577"/>
                <a:gd name="T17" fmla="*/ 415 h 630"/>
                <a:gd name="T18" fmla="*/ 384 w 577"/>
                <a:gd name="T19" fmla="*/ 449 h 630"/>
                <a:gd name="T20" fmla="*/ 328 w 577"/>
                <a:gd name="T21" fmla="*/ 484 h 630"/>
                <a:gd name="T22" fmla="*/ 274 w 577"/>
                <a:gd name="T23" fmla="*/ 518 h 630"/>
                <a:gd name="T24" fmla="*/ 226 w 577"/>
                <a:gd name="T25" fmla="*/ 552 h 630"/>
                <a:gd name="T26" fmla="*/ 183 w 577"/>
                <a:gd name="T27" fmla="*/ 583 h 630"/>
                <a:gd name="T28" fmla="*/ 147 w 577"/>
                <a:gd name="T29" fmla="*/ 613 h 630"/>
                <a:gd name="T30" fmla="*/ 128 w 577"/>
                <a:gd name="T31" fmla="*/ 629 h 630"/>
                <a:gd name="T32" fmla="*/ 121 w 577"/>
                <a:gd name="T33" fmla="*/ 630 h 630"/>
                <a:gd name="T34" fmla="*/ 110 w 577"/>
                <a:gd name="T35" fmla="*/ 627 h 630"/>
                <a:gd name="T36" fmla="*/ 96 w 577"/>
                <a:gd name="T37" fmla="*/ 613 h 630"/>
                <a:gd name="T38" fmla="*/ 80 w 577"/>
                <a:gd name="T39" fmla="*/ 587 h 630"/>
                <a:gd name="T40" fmla="*/ 68 w 577"/>
                <a:gd name="T41" fmla="*/ 560 h 630"/>
                <a:gd name="T42" fmla="*/ 59 w 577"/>
                <a:gd name="T43" fmla="*/ 538 h 630"/>
                <a:gd name="T44" fmla="*/ 42 w 577"/>
                <a:gd name="T45" fmla="*/ 489 h 630"/>
                <a:gd name="T46" fmla="*/ 18 w 577"/>
                <a:gd name="T47" fmla="*/ 412 h 630"/>
                <a:gd name="T48" fmla="*/ 5 w 577"/>
                <a:gd name="T49" fmla="*/ 355 h 630"/>
                <a:gd name="T50" fmla="*/ 0 w 577"/>
                <a:gd name="T51" fmla="*/ 323 h 630"/>
                <a:gd name="T52" fmla="*/ 2 w 577"/>
                <a:gd name="T53" fmla="*/ 297 h 630"/>
                <a:gd name="T54" fmla="*/ 8 w 577"/>
                <a:gd name="T55" fmla="*/ 276 h 630"/>
                <a:gd name="T56" fmla="*/ 28 w 577"/>
                <a:gd name="T57" fmla="*/ 254 h 630"/>
                <a:gd name="T58" fmla="*/ 65 w 577"/>
                <a:gd name="T59" fmla="*/ 224 h 630"/>
                <a:gd name="T60" fmla="*/ 130 w 577"/>
                <a:gd name="T61" fmla="*/ 176 h 630"/>
                <a:gd name="T62" fmla="*/ 208 w 577"/>
                <a:gd name="T63" fmla="*/ 125 h 630"/>
                <a:gd name="T64" fmla="*/ 263 w 577"/>
                <a:gd name="T65" fmla="*/ 92 h 630"/>
                <a:gd name="T66" fmla="*/ 323 w 577"/>
                <a:gd name="T67" fmla="*/ 57 h 630"/>
                <a:gd name="T68" fmla="*/ 386 w 577"/>
                <a:gd name="T69" fmla="*/ 22 h 630"/>
                <a:gd name="T70" fmla="*/ 426 w 577"/>
                <a:gd name="T71" fmla="*/ 3 h 630"/>
                <a:gd name="T72" fmla="*/ 439 w 577"/>
                <a:gd name="T73" fmla="*/ 0 h 630"/>
                <a:gd name="T74" fmla="*/ 452 w 577"/>
                <a:gd name="T75" fmla="*/ 1 h 630"/>
                <a:gd name="T76" fmla="*/ 463 w 577"/>
                <a:gd name="T77" fmla="*/ 4 h 630"/>
                <a:gd name="T78" fmla="*/ 473 w 577"/>
                <a:gd name="T79" fmla="*/ 10 h 630"/>
                <a:gd name="T80" fmla="*/ 482 w 577"/>
                <a:gd name="T81" fmla="*/ 19 h 630"/>
                <a:gd name="T82" fmla="*/ 495 w 577"/>
                <a:gd name="T83" fmla="*/ 38 h 630"/>
                <a:gd name="T84" fmla="*/ 514 w 577"/>
                <a:gd name="T85" fmla="*/ 92 h 630"/>
                <a:gd name="T86" fmla="*/ 539 w 577"/>
                <a:gd name="T87" fmla="*/ 167 h 630"/>
                <a:gd name="T88" fmla="*/ 557 w 577"/>
                <a:gd name="T89" fmla="*/ 216 h 630"/>
                <a:gd name="T90" fmla="*/ 565 w 577"/>
                <a:gd name="T91" fmla="*/ 23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7" h="630">
                  <a:moveTo>
                    <a:pt x="569" y="250"/>
                  </a:moveTo>
                  <a:lnTo>
                    <a:pt x="574" y="269"/>
                  </a:lnTo>
                  <a:lnTo>
                    <a:pt x="576" y="286"/>
                  </a:lnTo>
                  <a:lnTo>
                    <a:pt x="577" y="294"/>
                  </a:lnTo>
                  <a:lnTo>
                    <a:pt x="576" y="301"/>
                  </a:lnTo>
                  <a:lnTo>
                    <a:pt x="576" y="309"/>
                  </a:lnTo>
                  <a:lnTo>
                    <a:pt x="575" y="316"/>
                  </a:lnTo>
                  <a:lnTo>
                    <a:pt x="572" y="323"/>
                  </a:lnTo>
                  <a:lnTo>
                    <a:pt x="569" y="329"/>
                  </a:lnTo>
                  <a:lnTo>
                    <a:pt x="567" y="336"/>
                  </a:lnTo>
                  <a:lnTo>
                    <a:pt x="562" y="342"/>
                  </a:lnTo>
                  <a:lnTo>
                    <a:pt x="558" y="347"/>
                  </a:lnTo>
                  <a:lnTo>
                    <a:pt x="553" y="353"/>
                  </a:lnTo>
                  <a:lnTo>
                    <a:pt x="548" y="358"/>
                  </a:lnTo>
                  <a:lnTo>
                    <a:pt x="541" y="362"/>
                  </a:lnTo>
                  <a:lnTo>
                    <a:pt x="508" y="380"/>
                  </a:lnTo>
                  <a:lnTo>
                    <a:pt x="475" y="397"/>
                  </a:lnTo>
                  <a:lnTo>
                    <a:pt x="445" y="415"/>
                  </a:lnTo>
                  <a:lnTo>
                    <a:pt x="414" y="432"/>
                  </a:lnTo>
                  <a:lnTo>
                    <a:pt x="384" y="449"/>
                  </a:lnTo>
                  <a:lnTo>
                    <a:pt x="356" y="466"/>
                  </a:lnTo>
                  <a:lnTo>
                    <a:pt x="328" y="484"/>
                  </a:lnTo>
                  <a:lnTo>
                    <a:pt x="300" y="501"/>
                  </a:lnTo>
                  <a:lnTo>
                    <a:pt x="274" y="518"/>
                  </a:lnTo>
                  <a:lnTo>
                    <a:pt x="250" y="535"/>
                  </a:lnTo>
                  <a:lnTo>
                    <a:pt x="226" y="552"/>
                  </a:lnTo>
                  <a:lnTo>
                    <a:pt x="203" y="567"/>
                  </a:lnTo>
                  <a:lnTo>
                    <a:pt x="183" y="583"/>
                  </a:lnTo>
                  <a:lnTo>
                    <a:pt x="165" y="599"/>
                  </a:lnTo>
                  <a:lnTo>
                    <a:pt x="147" y="613"/>
                  </a:lnTo>
                  <a:lnTo>
                    <a:pt x="131" y="628"/>
                  </a:lnTo>
                  <a:lnTo>
                    <a:pt x="128" y="629"/>
                  </a:lnTo>
                  <a:lnTo>
                    <a:pt x="124" y="630"/>
                  </a:lnTo>
                  <a:lnTo>
                    <a:pt x="121" y="630"/>
                  </a:lnTo>
                  <a:lnTo>
                    <a:pt x="118" y="630"/>
                  </a:lnTo>
                  <a:lnTo>
                    <a:pt x="110" y="627"/>
                  </a:lnTo>
                  <a:lnTo>
                    <a:pt x="103" y="621"/>
                  </a:lnTo>
                  <a:lnTo>
                    <a:pt x="96" y="613"/>
                  </a:lnTo>
                  <a:lnTo>
                    <a:pt x="88" y="602"/>
                  </a:lnTo>
                  <a:lnTo>
                    <a:pt x="80" y="587"/>
                  </a:lnTo>
                  <a:lnTo>
                    <a:pt x="72" y="572"/>
                  </a:lnTo>
                  <a:lnTo>
                    <a:pt x="68" y="560"/>
                  </a:lnTo>
                  <a:lnTo>
                    <a:pt x="63" y="549"/>
                  </a:lnTo>
                  <a:lnTo>
                    <a:pt x="59" y="538"/>
                  </a:lnTo>
                  <a:lnTo>
                    <a:pt x="55" y="527"/>
                  </a:lnTo>
                  <a:lnTo>
                    <a:pt x="42" y="489"/>
                  </a:lnTo>
                  <a:lnTo>
                    <a:pt x="30" y="451"/>
                  </a:lnTo>
                  <a:lnTo>
                    <a:pt x="18" y="412"/>
                  </a:lnTo>
                  <a:lnTo>
                    <a:pt x="8" y="374"/>
                  </a:lnTo>
                  <a:lnTo>
                    <a:pt x="5" y="355"/>
                  </a:lnTo>
                  <a:lnTo>
                    <a:pt x="1" y="338"/>
                  </a:lnTo>
                  <a:lnTo>
                    <a:pt x="0" y="323"/>
                  </a:lnTo>
                  <a:lnTo>
                    <a:pt x="0" y="309"/>
                  </a:lnTo>
                  <a:lnTo>
                    <a:pt x="2" y="297"/>
                  </a:lnTo>
                  <a:lnTo>
                    <a:pt x="5" y="286"/>
                  </a:lnTo>
                  <a:lnTo>
                    <a:pt x="8" y="276"/>
                  </a:lnTo>
                  <a:lnTo>
                    <a:pt x="13" y="268"/>
                  </a:lnTo>
                  <a:lnTo>
                    <a:pt x="28" y="254"/>
                  </a:lnTo>
                  <a:lnTo>
                    <a:pt x="45" y="239"/>
                  </a:lnTo>
                  <a:lnTo>
                    <a:pt x="65" y="224"/>
                  </a:lnTo>
                  <a:lnTo>
                    <a:pt x="85" y="208"/>
                  </a:lnTo>
                  <a:lnTo>
                    <a:pt x="130" y="176"/>
                  </a:lnTo>
                  <a:lnTo>
                    <a:pt x="181" y="142"/>
                  </a:lnTo>
                  <a:lnTo>
                    <a:pt x="208" y="125"/>
                  </a:lnTo>
                  <a:lnTo>
                    <a:pt x="235" y="109"/>
                  </a:lnTo>
                  <a:lnTo>
                    <a:pt x="263" y="92"/>
                  </a:lnTo>
                  <a:lnTo>
                    <a:pt x="293" y="74"/>
                  </a:lnTo>
                  <a:lnTo>
                    <a:pt x="323" y="57"/>
                  </a:lnTo>
                  <a:lnTo>
                    <a:pt x="355" y="40"/>
                  </a:lnTo>
                  <a:lnTo>
                    <a:pt x="386" y="22"/>
                  </a:lnTo>
                  <a:lnTo>
                    <a:pt x="419" y="5"/>
                  </a:lnTo>
                  <a:lnTo>
                    <a:pt x="426" y="3"/>
                  </a:lnTo>
                  <a:lnTo>
                    <a:pt x="432" y="1"/>
                  </a:lnTo>
                  <a:lnTo>
                    <a:pt x="439" y="0"/>
                  </a:lnTo>
                  <a:lnTo>
                    <a:pt x="445" y="0"/>
                  </a:lnTo>
                  <a:lnTo>
                    <a:pt x="452" y="1"/>
                  </a:lnTo>
                  <a:lnTo>
                    <a:pt x="457" y="2"/>
                  </a:lnTo>
                  <a:lnTo>
                    <a:pt x="463" y="4"/>
                  </a:lnTo>
                  <a:lnTo>
                    <a:pt x="467" y="7"/>
                  </a:lnTo>
                  <a:lnTo>
                    <a:pt x="473" y="10"/>
                  </a:lnTo>
                  <a:lnTo>
                    <a:pt x="478" y="14"/>
                  </a:lnTo>
                  <a:lnTo>
                    <a:pt x="482" y="19"/>
                  </a:lnTo>
                  <a:lnTo>
                    <a:pt x="487" y="24"/>
                  </a:lnTo>
                  <a:lnTo>
                    <a:pt x="495" y="38"/>
                  </a:lnTo>
                  <a:lnTo>
                    <a:pt x="501" y="55"/>
                  </a:lnTo>
                  <a:lnTo>
                    <a:pt x="514" y="92"/>
                  </a:lnTo>
                  <a:lnTo>
                    <a:pt x="525" y="129"/>
                  </a:lnTo>
                  <a:lnTo>
                    <a:pt x="539" y="167"/>
                  </a:lnTo>
                  <a:lnTo>
                    <a:pt x="552" y="205"/>
                  </a:lnTo>
                  <a:lnTo>
                    <a:pt x="557" y="216"/>
                  </a:lnTo>
                  <a:lnTo>
                    <a:pt x="560" y="227"/>
                  </a:lnTo>
                  <a:lnTo>
                    <a:pt x="565" y="239"/>
                  </a:lnTo>
                  <a:lnTo>
                    <a:pt x="569"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99"/>
            <p:cNvSpPr>
              <a:spLocks/>
            </p:cNvSpPr>
            <p:nvPr userDrawn="1"/>
          </p:nvSpPr>
          <p:spPr bwMode="auto">
            <a:xfrm>
              <a:off x="2884" y="1648"/>
              <a:ext cx="92" cy="64"/>
            </a:xfrm>
            <a:custGeom>
              <a:avLst/>
              <a:gdLst>
                <a:gd name="T0" fmla="*/ 635 w 638"/>
                <a:gd name="T1" fmla="*/ 176 h 452"/>
                <a:gd name="T2" fmla="*/ 638 w 638"/>
                <a:gd name="T3" fmla="*/ 189 h 452"/>
                <a:gd name="T4" fmla="*/ 638 w 638"/>
                <a:gd name="T5" fmla="*/ 202 h 452"/>
                <a:gd name="T6" fmla="*/ 637 w 638"/>
                <a:gd name="T7" fmla="*/ 213 h 452"/>
                <a:gd name="T8" fmla="*/ 634 w 638"/>
                <a:gd name="T9" fmla="*/ 223 h 452"/>
                <a:gd name="T10" fmla="*/ 629 w 638"/>
                <a:gd name="T11" fmla="*/ 232 h 452"/>
                <a:gd name="T12" fmla="*/ 622 w 638"/>
                <a:gd name="T13" fmla="*/ 241 h 452"/>
                <a:gd name="T14" fmla="*/ 612 w 638"/>
                <a:gd name="T15" fmla="*/ 248 h 452"/>
                <a:gd name="T16" fmla="*/ 602 w 638"/>
                <a:gd name="T17" fmla="*/ 254 h 452"/>
                <a:gd name="T18" fmla="*/ 539 w 638"/>
                <a:gd name="T19" fmla="*/ 277 h 452"/>
                <a:gd name="T20" fmla="*/ 477 w 638"/>
                <a:gd name="T21" fmla="*/ 300 h 452"/>
                <a:gd name="T22" fmla="*/ 415 w 638"/>
                <a:gd name="T23" fmla="*/ 324 h 452"/>
                <a:gd name="T24" fmla="*/ 354 w 638"/>
                <a:gd name="T25" fmla="*/ 349 h 452"/>
                <a:gd name="T26" fmla="*/ 294 w 638"/>
                <a:gd name="T27" fmla="*/ 373 h 452"/>
                <a:gd name="T28" fmla="*/ 235 w 638"/>
                <a:gd name="T29" fmla="*/ 398 h 452"/>
                <a:gd name="T30" fmla="*/ 178 w 638"/>
                <a:gd name="T31" fmla="*/ 424 h 452"/>
                <a:gd name="T32" fmla="*/ 122 w 638"/>
                <a:gd name="T33" fmla="*/ 448 h 452"/>
                <a:gd name="T34" fmla="*/ 111 w 638"/>
                <a:gd name="T35" fmla="*/ 452 h 452"/>
                <a:gd name="T36" fmla="*/ 100 w 638"/>
                <a:gd name="T37" fmla="*/ 452 h 452"/>
                <a:gd name="T38" fmla="*/ 91 w 638"/>
                <a:gd name="T39" fmla="*/ 451 h 452"/>
                <a:gd name="T40" fmla="*/ 82 w 638"/>
                <a:gd name="T41" fmla="*/ 447 h 452"/>
                <a:gd name="T42" fmla="*/ 73 w 638"/>
                <a:gd name="T43" fmla="*/ 442 h 452"/>
                <a:gd name="T44" fmla="*/ 65 w 638"/>
                <a:gd name="T45" fmla="*/ 435 h 452"/>
                <a:gd name="T46" fmla="*/ 58 w 638"/>
                <a:gd name="T47" fmla="*/ 425 h 452"/>
                <a:gd name="T48" fmla="*/ 51 w 638"/>
                <a:gd name="T49" fmla="*/ 414 h 452"/>
                <a:gd name="T50" fmla="*/ 46 w 638"/>
                <a:gd name="T51" fmla="*/ 397 h 452"/>
                <a:gd name="T52" fmla="*/ 39 w 638"/>
                <a:gd name="T53" fmla="*/ 381 h 452"/>
                <a:gd name="T54" fmla="*/ 30 w 638"/>
                <a:gd name="T55" fmla="*/ 354 h 452"/>
                <a:gd name="T56" fmla="*/ 20 w 638"/>
                <a:gd name="T57" fmla="*/ 327 h 452"/>
                <a:gd name="T58" fmla="*/ 12 w 638"/>
                <a:gd name="T59" fmla="*/ 300 h 452"/>
                <a:gd name="T60" fmla="*/ 3 w 638"/>
                <a:gd name="T61" fmla="*/ 274 h 452"/>
                <a:gd name="T62" fmla="*/ 0 w 638"/>
                <a:gd name="T63" fmla="*/ 261 h 452"/>
                <a:gd name="T64" fmla="*/ 0 w 638"/>
                <a:gd name="T65" fmla="*/ 249 h 452"/>
                <a:gd name="T66" fmla="*/ 2 w 638"/>
                <a:gd name="T67" fmla="*/ 238 h 452"/>
                <a:gd name="T68" fmla="*/ 5 w 638"/>
                <a:gd name="T69" fmla="*/ 228 h 452"/>
                <a:gd name="T70" fmla="*/ 9 w 638"/>
                <a:gd name="T71" fmla="*/ 217 h 452"/>
                <a:gd name="T72" fmla="*/ 15 w 638"/>
                <a:gd name="T73" fmla="*/ 210 h 452"/>
                <a:gd name="T74" fmla="*/ 23 w 638"/>
                <a:gd name="T75" fmla="*/ 202 h 452"/>
                <a:gd name="T76" fmla="*/ 33 w 638"/>
                <a:gd name="T77" fmla="*/ 195 h 452"/>
                <a:gd name="T78" fmla="*/ 88 w 638"/>
                <a:gd name="T79" fmla="*/ 169 h 452"/>
                <a:gd name="T80" fmla="*/ 145 w 638"/>
                <a:gd name="T81" fmla="*/ 145 h 452"/>
                <a:gd name="T82" fmla="*/ 204 w 638"/>
                <a:gd name="T83" fmla="*/ 120 h 452"/>
                <a:gd name="T84" fmla="*/ 263 w 638"/>
                <a:gd name="T85" fmla="*/ 95 h 452"/>
                <a:gd name="T86" fmla="*/ 323 w 638"/>
                <a:gd name="T87" fmla="*/ 71 h 452"/>
                <a:gd name="T88" fmla="*/ 384 w 638"/>
                <a:gd name="T89" fmla="*/ 47 h 452"/>
                <a:gd name="T90" fmla="*/ 446 w 638"/>
                <a:gd name="T91" fmla="*/ 25 h 452"/>
                <a:gd name="T92" fmla="*/ 508 w 638"/>
                <a:gd name="T93" fmla="*/ 2 h 452"/>
                <a:gd name="T94" fmla="*/ 521 w 638"/>
                <a:gd name="T95" fmla="*/ 0 h 452"/>
                <a:gd name="T96" fmla="*/ 532 w 638"/>
                <a:gd name="T97" fmla="*/ 0 h 452"/>
                <a:gd name="T98" fmla="*/ 543 w 638"/>
                <a:gd name="T99" fmla="*/ 1 h 452"/>
                <a:gd name="T100" fmla="*/ 552 w 638"/>
                <a:gd name="T101" fmla="*/ 4 h 452"/>
                <a:gd name="T102" fmla="*/ 561 w 638"/>
                <a:gd name="T103" fmla="*/ 10 h 452"/>
                <a:gd name="T104" fmla="*/ 569 w 638"/>
                <a:gd name="T105" fmla="*/ 18 h 452"/>
                <a:gd name="T106" fmla="*/ 577 w 638"/>
                <a:gd name="T107" fmla="*/ 27 h 452"/>
                <a:gd name="T108" fmla="*/ 584 w 638"/>
                <a:gd name="T109" fmla="*/ 38 h 452"/>
                <a:gd name="T110" fmla="*/ 593 w 638"/>
                <a:gd name="T111" fmla="*/ 64 h 452"/>
                <a:gd name="T112" fmla="*/ 603 w 638"/>
                <a:gd name="T113" fmla="*/ 91 h 452"/>
                <a:gd name="T114" fmla="*/ 613 w 638"/>
                <a:gd name="T115" fmla="*/ 118 h 452"/>
                <a:gd name="T116" fmla="*/ 624 w 638"/>
                <a:gd name="T117" fmla="*/ 145 h 452"/>
                <a:gd name="T118" fmla="*/ 629 w 638"/>
                <a:gd name="T119" fmla="*/ 160 h 452"/>
                <a:gd name="T120" fmla="*/ 635 w 638"/>
                <a:gd name="T121" fmla="*/ 1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8" h="452">
                  <a:moveTo>
                    <a:pt x="635" y="176"/>
                  </a:moveTo>
                  <a:lnTo>
                    <a:pt x="638" y="189"/>
                  </a:lnTo>
                  <a:lnTo>
                    <a:pt x="638" y="202"/>
                  </a:lnTo>
                  <a:lnTo>
                    <a:pt x="637" y="213"/>
                  </a:lnTo>
                  <a:lnTo>
                    <a:pt x="634" y="223"/>
                  </a:lnTo>
                  <a:lnTo>
                    <a:pt x="629" y="232"/>
                  </a:lnTo>
                  <a:lnTo>
                    <a:pt x="622" y="241"/>
                  </a:lnTo>
                  <a:lnTo>
                    <a:pt x="612" y="248"/>
                  </a:lnTo>
                  <a:lnTo>
                    <a:pt x="602" y="254"/>
                  </a:lnTo>
                  <a:lnTo>
                    <a:pt x="539" y="277"/>
                  </a:lnTo>
                  <a:lnTo>
                    <a:pt x="477" y="300"/>
                  </a:lnTo>
                  <a:lnTo>
                    <a:pt x="415" y="324"/>
                  </a:lnTo>
                  <a:lnTo>
                    <a:pt x="354" y="349"/>
                  </a:lnTo>
                  <a:lnTo>
                    <a:pt x="294" y="373"/>
                  </a:lnTo>
                  <a:lnTo>
                    <a:pt x="235" y="398"/>
                  </a:lnTo>
                  <a:lnTo>
                    <a:pt x="178" y="424"/>
                  </a:lnTo>
                  <a:lnTo>
                    <a:pt x="122" y="448"/>
                  </a:lnTo>
                  <a:lnTo>
                    <a:pt x="111" y="452"/>
                  </a:lnTo>
                  <a:lnTo>
                    <a:pt x="100" y="452"/>
                  </a:lnTo>
                  <a:lnTo>
                    <a:pt x="91" y="451"/>
                  </a:lnTo>
                  <a:lnTo>
                    <a:pt x="82" y="447"/>
                  </a:lnTo>
                  <a:lnTo>
                    <a:pt x="73" y="442"/>
                  </a:lnTo>
                  <a:lnTo>
                    <a:pt x="65" y="435"/>
                  </a:lnTo>
                  <a:lnTo>
                    <a:pt x="58" y="425"/>
                  </a:lnTo>
                  <a:lnTo>
                    <a:pt x="51" y="414"/>
                  </a:lnTo>
                  <a:lnTo>
                    <a:pt x="46" y="397"/>
                  </a:lnTo>
                  <a:lnTo>
                    <a:pt x="39" y="381"/>
                  </a:lnTo>
                  <a:lnTo>
                    <a:pt x="30" y="354"/>
                  </a:lnTo>
                  <a:lnTo>
                    <a:pt x="20" y="327"/>
                  </a:lnTo>
                  <a:lnTo>
                    <a:pt x="12" y="300"/>
                  </a:lnTo>
                  <a:lnTo>
                    <a:pt x="3" y="274"/>
                  </a:lnTo>
                  <a:lnTo>
                    <a:pt x="0" y="261"/>
                  </a:lnTo>
                  <a:lnTo>
                    <a:pt x="0" y="249"/>
                  </a:lnTo>
                  <a:lnTo>
                    <a:pt x="2" y="238"/>
                  </a:lnTo>
                  <a:lnTo>
                    <a:pt x="5" y="228"/>
                  </a:lnTo>
                  <a:lnTo>
                    <a:pt x="9" y="217"/>
                  </a:lnTo>
                  <a:lnTo>
                    <a:pt x="15" y="210"/>
                  </a:lnTo>
                  <a:lnTo>
                    <a:pt x="23" y="202"/>
                  </a:lnTo>
                  <a:lnTo>
                    <a:pt x="33" y="195"/>
                  </a:lnTo>
                  <a:lnTo>
                    <a:pt x="88" y="169"/>
                  </a:lnTo>
                  <a:lnTo>
                    <a:pt x="145" y="145"/>
                  </a:lnTo>
                  <a:lnTo>
                    <a:pt x="204" y="120"/>
                  </a:lnTo>
                  <a:lnTo>
                    <a:pt x="263" y="95"/>
                  </a:lnTo>
                  <a:lnTo>
                    <a:pt x="323" y="71"/>
                  </a:lnTo>
                  <a:lnTo>
                    <a:pt x="384" y="47"/>
                  </a:lnTo>
                  <a:lnTo>
                    <a:pt x="446" y="25"/>
                  </a:lnTo>
                  <a:lnTo>
                    <a:pt x="508" y="2"/>
                  </a:lnTo>
                  <a:lnTo>
                    <a:pt x="521" y="0"/>
                  </a:lnTo>
                  <a:lnTo>
                    <a:pt x="532" y="0"/>
                  </a:lnTo>
                  <a:lnTo>
                    <a:pt x="543" y="1"/>
                  </a:lnTo>
                  <a:lnTo>
                    <a:pt x="552" y="4"/>
                  </a:lnTo>
                  <a:lnTo>
                    <a:pt x="561" y="10"/>
                  </a:lnTo>
                  <a:lnTo>
                    <a:pt x="569" y="18"/>
                  </a:lnTo>
                  <a:lnTo>
                    <a:pt x="577" y="27"/>
                  </a:lnTo>
                  <a:lnTo>
                    <a:pt x="584" y="38"/>
                  </a:lnTo>
                  <a:lnTo>
                    <a:pt x="593" y="64"/>
                  </a:lnTo>
                  <a:lnTo>
                    <a:pt x="603" y="91"/>
                  </a:lnTo>
                  <a:lnTo>
                    <a:pt x="613" y="118"/>
                  </a:lnTo>
                  <a:lnTo>
                    <a:pt x="624" y="145"/>
                  </a:lnTo>
                  <a:lnTo>
                    <a:pt x="629" y="160"/>
                  </a:lnTo>
                  <a:lnTo>
                    <a:pt x="635"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00"/>
            <p:cNvSpPr>
              <a:spLocks/>
            </p:cNvSpPr>
            <p:nvPr userDrawn="1"/>
          </p:nvSpPr>
          <p:spPr bwMode="auto">
            <a:xfrm>
              <a:off x="2967" y="1589"/>
              <a:ext cx="126" cy="75"/>
            </a:xfrm>
            <a:custGeom>
              <a:avLst/>
              <a:gdLst>
                <a:gd name="T0" fmla="*/ 879 w 882"/>
                <a:gd name="T1" fmla="*/ 275 h 522"/>
                <a:gd name="T2" fmla="*/ 882 w 882"/>
                <a:gd name="T3" fmla="*/ 299 h 522"/>
                <a:gd name="T4" fmla="*/ 879 w 882"/>
                <a:gd name="T5" fmla="*/ 312 h 522"/>
                <a:gd name="T6" fmla="*/ 875 w 882"/>
                <a:gd name="T7" fmla="*/ 324 h 522"/>
                <a:gd name="T8" fmla="*/ 868 w 882"/>
                <a:gd name="T9" fmla="*/ 334 h 522"/>
                <a:gd name="T10" fmla="*/ 859 w 882"/>
                <a:gd name="T11" fmla="*/ 342 h 522"/>
                <a:gd name="T12" fmla="*/ 848 w 882"/>
                <a:gd name="T13" fmla="*/ 348 h 522"/>
                <a:gd name="T14" fmla="*/ 816 w 882"/>
                <a:gd name="T15" fmla="*/ 355 h 522"/>
                <a:gd name="T16" fmla="*/ 765 w 882"/>
                <a:gd name="T17" fmla="*/ 365 h 522"/>
                <a:gd name="T18" fmla="*/ 674 w 882"/>
                <a:gd name="T19" fmla="*/ 385 h 522"/>
                <a:gd name="T20" fmla="*/ 539 w 882"/>
                <a:gd name="T21" fmla="*/ 418 h 522"/>
                <a:gd name="T22" fmla="*/ 399 w 882"/>
                <a:gd name="T23" fmla="*/ 455 h 522"/>
                <a:gd name="T24" fmla="*/ 256 w 882"/>
                <a:gd name="T25" fmla="*/ 497 h 522"/>
                <a:gd name="T26" fmla="*/ 175 w 882"/>
                <a:gd name="T27" fmla="*/ 521 h 522"/>
                <a:gd name="T28" fmla="*/ 158 w 882"/>
                <a:gd name="T29" fmla="*/ 522 h 522"/>
                <a:gd name="T30" fmla="*/ 142 w 882"/>
                <a:gd name="T31" fmla="*/ 520 h 522"/>
                <a:gd name="T32" fmla="*/ 128 w 882"/>
                <a:gd name="T33" fmla="*/ 515 h 522"/>
                <a:gd name="T34" fmla="*/ 114 w 882"/>
                <a:gd name="T35" fmla="*/ 509 h 522"/>
                <a:gd name="T36" fmla="*/ 103 w 882"/>
                <a:gd name="T37" fmla="*/ 499 h 522"/>
                <a:gd name="T38" fmla="*/ 92 w 882"/>
                <a:gd name="T39" fmla="*/ 486 h 522"/>
                <a:gd name="T40" fmla="*/ 83 w 882"/>
                <a:gd name="T41" fmla="*/ 471 h 522"/>
                <a:gd name="T42" fmla="*/ 73 w 882"/>
                <a:gd name="T43" fmla="*/ 450 h 522"/>
                <a:gd name="T44" fmla="*/ 66 w 882"/>
                <a:gd name="T45" fmla="*/ 428 h 522"/>
                <a:gd name="T46" fmla="*/ 48 w 882"/>
                <a:gd name="T47" fmla="*/ 379 h 522"/>
                <a:gd name="T48" fmla="*/ 19 w 882"/>
                <a:gd name="T49" fmla="*/ 305 h 522"/>
                <a:gd name="T50" fmla="*/ 2 w 882"/>
                <a:gd name="T51" fmla="*/ 259 h 522"/>
                <a:gd name="T52" fmla="*/ 0 w 882"/>
                <a:gd name="T53" fmla="*/ 242 h 522"/>
                <a:gd name="T54" fmla="*/ 0 w 882"/>
                <a:gd name="T55" fmla="*/ 226 h 522"/>
                <a:gd name="T56" fmla="*/ 3 w 882"/>
                <a:gd name="T57" fmla="*/ 213 h 522"/>
                <a:gd name="T58" fmla="*/ 8 w 882"/>
                <a:gd name="T59" fmla="*/ 200 h 522"/>
                <a:gd name="T60" fmla="*/ 17 w 882"/>
                <a:gd name="T61" fmla="*/ 189 h 522"/>
                <a:gd name="T62" fmla="*/ 28 w 882"/>
                <a:gd name="T63" fmla="*/ 179 h 522"/>
                <a:gd name="T64" fmla="*/ 42 w 882"/>
                <a:gd name="T65" fmla="*/ 171 h 522"/>
                <a:gd name="T66" fmla="*/ 122 w 882"/>
                <a:gd name="T67" fmla="*/ 144 h 522"/>
                <a:gd name="T68" fmla="*/ 263 w 882"/>
                <a:gd name="T69" fmla="*/ 103 h 522"/>
                <a:gd name="T70" fmla="*/ 402 w 882"/>
                <a:gd name="T71" fmla="*/ 66 h 522"/>
                <a:gd name="T72" fmla="*/ 535 w 882"/>
                <a:gd name="T73" fmla="*/ 34 h 522"/>
                <a:gd name="T74" fmla="*/ 627 w 882"/>
                <a:gd name="T75" fmla="*/ 14 h 522"/>
                <a:gd name="T76" fmla="*/ 677 w 882"/>
                <a:gd name="T77" fmla="*/ 4 h 522"/>
                <a:gd name="T78" fmla="*/ 709 w 882"/>
                <a:gd name="T79" fmla="*/ 0 h 522"/>
                <a:gd name="T80" fmla="*/ 724 w 882"/>
                <a:gd name="T81" fmla="*/ 1 h 522"/>
                <a:gd name="T82" fmla="*/ 737 w 882"/>
                <a:gd name="T83" fmla="*/ 4 h 522"/>
                <a:gd name="T84" fmla="*/ 750 w 882"/>
                <a:gd name="T85" fmla="*/ 10 h 522"/>
                <a:gd name="T86" fmla="*/ 768 w 882"/>
                <a:gd name="T87" fmla="*/ 23 h 522"/>
                <a:gd name="T88" fmla="*/ 789 w 882"/>
                <a:gd name="T89" fmla="*/ 48 h 522"/>
                <a:gd name="T90" fmla="*/ 815 w 882"/>
                <a:gd name="T91" fmla="*/ 100 h 522"/>
                <a:gd name="T92" fmla="*/ 846 w 882"/>
                <a:gd name="T93" fmla="*/ 173 h 522"/>
                <a:gd name="T94" fmla="*/ 864 w 882"/>
                <a:gd name="T95" fmla="*/ 223 h 522"/>
                <a:gd name="T96" fmla="*/ 871 w 882"/>
                <a:gd name="T97" fmla="*/ 24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2" h="522">
                  <a:moveTo>
                    <a:pt x="876" y="256"/>
                  </a:moveTo>
                  <a:lnTo>
                    <a:pt x="879" y="275"/>
                  </a:lnTo>
                  <a:lnTo>
                    <a:pt x="882" y="291"/>
                  </a:lnTo>
                  <a:lnTo>
                    <a:pt x="882" y="299"/>
                  </a:lnTo>
                  <a:lnTo>
                    <a:pt x="881" y="306"/>
                  </a:lnTo>
                  <a:lnTo>
                    <a:pt x="879" y="312"/>
                  </a:lnTo>
                  <a:lnTo>
                    <a:pt x="877" y="318"/>
                  </a:lnTo>
                  <a:lnTo>
                    <a:pt x="875" y="324"/>
                  </a:lnTo>
                  <a:lnTo>
                    <a:pt x="873" y="329"/>
                  </a:lnTo>
                  <a:lnTo>
                    <a:pt x="868" y="334"/>
                  </a:lnTo>
                  <a:lnTo>
                    <a:pt x="865" y="338"/>
                  </a:lnTo>
                  <a:lnTo>
                    <a:pt x="859" y="342"/>
                  </a:lnTo>
                  <a:lnTo>
                    <a:pt x="855" y="345"/>
                  </a:lnTo>
                  <a:lnTo>
                    <a:pt x="848" y="348"/>
                  </a:lnTo>
                  <a:lnTo>
                    <a:pt x="841" y="351"/>
                  </a:lnTo>
                  <a:lnTo>
                    <a:pt x="816" y="355"/>
                  </a:lnTo>
                  <a:lnTo>
                    <a:pt x="791" y="361"/>
                  </a:lnTo>
                  <a:lnTo>
                    <a:pt x="765" y="365"/>
                  </a:lnTo>
                  <a:lnTo>
                    <a:pt x="739" y="371"/>
                  </a:lnTo>
                  <a:lnTo>
                    <a:pt x="674" y="385"/>
                  </a:lnTo>
                  <a:lnTo>
                    <a:pt x="606" y="401"/>
                  </a:lnTo>
                  <a:lnTo>
                    <a:pt x="539" y="418"/>
                  </a:lnTo>
                  <a:lnTo>
                    <a:pt x="470" y="436"/>
                  </a:lnTo>
                  <a:lnTo>
                    <a:pt x="399" y="455"/>
                  </a:lnTo>
                  <a:lnTo>
                    <a:pt x="327" y="475"/>
                  </a:lnTo>
                  <a:lnTo>
                    <a:pt x="256" y="497"/>
                  </a:lnTo>
                  <a:lnTo>
                    <a:pt x="184" y="519"/>
                  </a:lnTo>
                  <a:lnTo>
                    <a:pt x="175" y="521"/>
                  </a:lnTo>
                  <a:lnTo>
                    <a:pt x="166" y="522"/>
                  </a:lnTo>
                  <a:lnTo>
                    <a:pt x="158" y="522"/>
                  </a:lnTo>
                  <a:lnTo>
                    <a:pt x="149" y="521"/>
                  </a:lnTo>
                  <a:lnTo>
                    <a:pt x="142" y="520"/>
                  </a:lnTo>
                  <a:lnTo>
                    <a:pt x="134" y="519"/>
                  </a:lnTo>
                  <a:lnTo>
                    <a:pt x="128" y="515"/>
                  </a:lnTo>
                  <a:lnTo>
                    <a:pt x="121" y="512"/>
                  </a:lnTo>
                  <a:lnTo>
                    <a:pt x="114" y="509"/>
                  </a:lnTo>
                  <a:lnTo>
                    <a:pt x="108" y="504"/>
                  </a:lnTo>
                  <a:lnTo>
                    <a:pt x="103" y="499"/>
                  </a:lnTo>
                  <a:lnTo>
                    <a:pt x="97" y="493"/>
                  </a:lnTo>
                  <a:lnTo>
                    <a:pt x="92" y="486"/>
                  </a:lnTo>
                  <a:lnTo>
                    <a:pt x="87" y="478"/>
                  </a:lnTo>
                  <a:lnTo>
                    <a:pt x="83" y="471"/>
                  </a:lnTo>
                  <a:lnTo>
                    <a:pt x="78" y="462"/>
                  </a:lnTo>
                  <a:lnTo>
                    <a:pt x="73" y="450"/>
                  </a:lnTo>
                  <a:lnTo>
                    <a:pt x="69" y="439"/>
                  </a:lnTo>
                  <a:lnTo>
                    <a:pt x="66" y="428"/>
                  </a:lnTo>
                  <a:lnTo>
                    <a:pt x="61" y="417"/>
                  </a:lnTo>
                  <a:lnTo>
                    <a:pt x="48" y="379"/>
                  </a:lnTo>
                  <a:lnTo>
                    <a:pt x="33" y="342"/>
                  </a:lnTo>
                  <a:lnTo>
                    <a:pt x="19" y="305"/>
                  </a:lnTo>
                  <a:lnTo>
                    <a:pt x="5" y="268"/>
                  </a:lnTo>
                  <a:lnTo>
                    <a:pt x="2" y="259"/>
                  </a:lnTo>
                  <a:lnTo>
                    <a:pt x="1" y="251"/>
                  </a:lnTo>
                  <a:lnTo>
                    <a:pt x="0" y="242"/>
                  </a:lnTo>
                  <a:lnTo>
                    <a:pt x="0" y="234"/>
                  </a:lnTo>
                  <a:lnTo>
                    <a:pt x="0" y="226"/>
                  </a:lnTo>
                  <a:lnTo>
                    <a:pt x="1" y="219"/>
                  </a:lnTo>
                  <a:lnTo>
                    <a:pt x="3" y="213"/>
                  </a:lnTo>
                  <a:lnTo>
                    <a:pt x="6" y="206"/>
                  </a:lnTo>
                  <a:lnTo>
                    <a:pt x="8" y="200"/>
                  </a:lnTo>
                  <a:lnTo>
                    <a:pt x="13" y="195"/>
                  </a:lnTo>
                  <a:lnTo>
                    <a:pt x="17" y="189"/>
                  </a:lnTo>
                  <a:lnTo>
                    <a:pt x="23" y="183"/>
                  </a:lnTo>
                  <a:lnTo>
                    <a:pt x="28" y="179"/>
                  </a:lnTo>
                  <a:lnTo>
                    <a:pt x="35" y="174"/>
                  </a:lnTo>
                  <a:lnTo>
                    <a:pt x="42" y="171"/>
                  </a:lnTo>
                  <a:lnTo>
                    <a:pt x="50" y="167"/>
                  </a:lnTo>
                  <a:lnTo>
                    <a:pt x="122" y="144"/>
                  </a:lnTo>
                  <a:lnTo>
                    <a:pt x="193" y="123"/>
                  </a:lnTo>
                  <a:lnTo>
                    <a:pt x="263" y="103"/>
                  </a:lnTo>
                  <a:lnTo>
                    <a:pt x="333" y="84"/>
                  </a:lnTo>
                  <a:lnTo>
                    <a:pt x="402" y="66"/>
                  </a:lnTo>
                  <a:lnTo>
                    <a:pt x="470" y="49"/>
                  </a:lnTo>
                  <a:lnTo>
                    <a:pt x="535" y="34"/>
                  </a:lnTo>
                  <a:lnTo>
                    <a:pt x="601" y="20"/>
                  </a:lnTo>
                  <a:lnTo>
                    <a:pt x="627" y="14"/>
                  </a:lnTo>
                  <a:lnTo>
                    <a:pt x="653" y="9"/>
                  </a:lnTo>
                  <a:lnTo>
                    <a:pt x="677" y="4"/>
                  </a:lnTo>
                  <a:lnTo>
                    <a:pt x="702" y="0"/>
                  </a:lnTo>
                  <a:lnTo>
                    <a:pt x="709" y="0"/>
                  </a:lnTo>
                  <a:lnTo>
                    <a:pt x="717" y="0"/>
                  </a:lnTo>
                  <a:lnTo>
                    <a:pt x="724" y="1"/>
                  </a:lnTo>
                  <a:lnTo>
                    <a:pt x="730" y="2"/>
                  </a:lnTo>
                  <a:lnTo>
                    <a:pt x="737" y="4"/>
                  </a:lnTo>
                  <a:lnTo>
                    <a:pt x="743" y="7"/>
                  </a:lnTo>
                  <a:lnTo>
                    <a:pt x="750" y="10"/>
                  </a:lnTo>
                  <a:lnTo>
                    <a:pt x="755" y="14"/>
                  </a:lnTo>
                  <a:lnTo>
                    <a:pt x="768" y="23"/>
                  </a:lnTo>
                  <a:lnTo>
                    <a:pt x="779" y="34"/>
                  </a:lnTo>
                  <a:lnTo>
                    <a:pt x="789" y="48"/>
                  </a:lnTo>
                  <a:lnTo>
                    <a:pt x="799" y="65"/>
                  </a:lnTo>
                  <a:lnTo>
                    <a:pt x="815" y="100"/>
                  </a:lnTo>
                  <a:lnTo>
                    <a:pt x="831" y="136"/>
                  </a:lnTo>
                  <a:lnTo>
                    <a:pt x="846" y="173"/>
                  </a:lnTo>
                  <a:lnTo>
                    <a:pt x="859" y="211"/>
                  </a:lnTo>
                  <a:lnTo>
                    <a:pt x="864" y="223"/>
                  </a:lnTo>
                  <a:lnTo>
                    <a:pt x="868" y="234"/>
                  </a:lnTo>
                  <a:lnTo>
                    <a:pt x="871" y="245"/>
                  </a:lnTo>
                  <a:lnTo>
                    <a:pt x="876"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01"/>
            <p:cNvSpPr>
              <a:spLocks/>
            </p:cNvSpPr>
            <p:nvPr userDrawn="1"/>
          </p:nvSpPr>
          <p:spPr bwMode="auto">
            <a:xfrm>
              <a:off x="2860" y="1794"/>
              <a:ext cx="88" cy="68"/>
            </a:xfrm>
            <a:custGeom>
              <a:avLst/>
              <a:gdLst>
                <a:gd name="T0" fmla="*/ 605 w 618"/>
                <a:gd name="T1" fmla="*/ 206 h 480"/>
                <a:gd name="T2" fmla="*/ 616 w 618"/>
                <a:gd name="T3" fmla="*/ 229 h 480"/>
                <a:gd name="T4" fmla="*/ 618 w 618"/>
                <a:gd name="T5" fmla="*/ 245 h 480"/>
                <a:gd name="T6" fmla="*/ 616 w 618"/>
                <a:gd name="T7" fmla="*/ 254 h 480"/>
                <a:gd name="T8" fmla="*/ 611 w 618"/>
                <a:gd name="T9" fmla="*/ 263 h 480"/>
                <a:gd name="T10" fmla="*/ 605 w 618"/>
                <a:gd name="T11" fmla="*/ 270 h 480"/>
                <a:gd name="T12" fmla="*/ 575 w 618"/>
                <a:gd name="T13" fmla="*/ 286 h 480"/>
                <a:gd name="T14" fmla="*/ 527 w 618"/>
                <a:gd name="T15" fmla="*/ 313 h 480"/>
                <a:gd name="T16" fmla="*/ 480 w 618"/>
                <a:gd name="T17" fmla="*/ 340 h 480"/>
                <a:gd name="T18" fmla="*/ 436 w 618"/>
                <a:gd name="T19" fmla="*/ 366 h 480"/>
                <a:gd name="T20" fmla="*/ 377 w 618"/>
                <a:gd name="T21" fmla="*/ 406 h 480"/>
                <a:gd name="T22" fmla="*/ 311 w 618"/>
                <a:gd name="T23" fmla="*/ 456 h 480"/>
                <a:gd name="T24" fmla="*/ 278 w 618"/>
                <a:gd name="T25" fmla="*/ 480 h 480"/>
                <a:gd name="T26" fmla="*/ 261 w 618"/>
                <a:gd name="T27" fmla="*/ 480 h 480"/>
                <a:gd name="T28" fmla="*/ 240 w 618"/>
                <a:gd name="T29" fmla="*/ 473 h 480"/>
                <a:gd name="T30" fmla="*/ 213 w 618"/>
                <a:gd name="T31" fmla="*/ 459 h 480"/>
                <a:gd name="T32" fmla="*/ 158 w 618"/>
                <a:gd name="T33" fmla="*/ 420 h 480"/>
                <a:gd name="T34" fmla="*/ 80 w 618"/>
                <a:gd name="T35" fmla="*/ 357 h 480"/>
                <a:gd name="T36" fmla="*/ 30 w 618"/>
                <a:gd name="T37" fmla="*/ 311 h 480"/>
                <a:gd name="T38" fmla="*/ 11 w 618"/>
                <a:gd name="T39" fmla="*/ 288 h 480"/>
                <a:gd name="T40" fmla="*/ 2 w 618"/>
                <a:gd name="T41" fmla="*/ 268 h 480"/>
                <a:gd name="T42" fmla="*/ 0 w 618"/>
                <a:gd name="T43" fmla="*/ 256 h 480"/>
                <a:gd name="T44" fmla="*/ 2 w 618"/>
                <a:gd name="T45" fmla="*/ 248 h 480"/>
                <a:gd name="T46" fmla="*/ 33 w 618"/>
                <a:gd name="T47" fmla="*/ 219 h 480"/>
                <a:gd name="T48" fmla="*/ 110 w 618"/>
                <a:gd name="T49" fmla="*/ 161 h 480"/>
                <a:gd name="T50" fmla="*/ 181 w 618"/>
                <a:gd name="T51" fmla="*/ 115 h 480"/>
                <a:gd name="T52" fmla="*/ 232 w 618"/>
                <a:gd name="T53" fmla="*/ 83 h 480"/>
                <a:gd name="T54" fmla="*/ 286 w 618"/>
                <a:gd name="T55" fmla="*/ 53 h 480"/>
                <a:gd name="T56" fmla="*/ 344 w 618"/>
                <a:gd name="T57" fmla="*/ 21 h 480"/>
                <a:gd name="T58" fmla="*/ 380 w 618"/>
                <a:gd name="T59" fmla="*/ 3 h 480"/>
                <a:gd name="T60" fmla="*/ 394 w 618"/>
                <a:gd name="T61" fmla="*/ 0 h 480"/>
                <a:gd name="T62" fmla="*/ 406 w 618"/>
                <a:gd name="T63" fmla="*/ 0 h 480"/>
                <a:gd name="T64" fmla="*/ 420 w 618"/>
                <a:gd name="T65" fmla="*/ 3 h 480"/>
                <a:gd name="T66" fmla="*/ 439 w 618"/>
                <a:gd name="T67" fmla="*/ 11 h 480"/>
                <a:gd name="T68" fmla="*/ 464 w 618"/>
                <a:gd name="T69" fmla="*/ 31 h 480"/>
                <a:gd name="T70" fmla="*/ 505 w 618"/>
                <a:gd name="T71" fmla="*/ 82 h 480"/>
                <a:gd name="T72" fmla="*/ 565 w 618"/>
                <a:gd name="T73" fmla="*/ 15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8" h="480">
                  <a:moveTo>
                    <a:pt x="596" y="192"/>
                  </a:moveTo>
                  <a:lnTo>
                    <a:pt x="605" y="206"/>
                  </a:lnTo>
                  <a:lnTo>
                    <a:pt x="611" y="218"/>
                  </a:lnTo>
                  <a:lnTo>
                    <a:pt x="616" y="229"/>
                  </a:lnTo>
                  <a:lnTo>
                    <a:pt x="618" y="239"/>
                  </a:lnTo>
                  <a:lnTo>
                    <a:pt x="618" y="245"/>
                  </a:lnTo>
                  <a:lnTo>
                    <a:pt x="617" y="249"/>
                  </a:lnTo>
                  <a:lnTo>
                    <a:pt x="616" y="254"/>
                  </a:lnTo>
                  <a:lnTo>
                    <a:pt x="614" y="258"/>
                  </a:lnTo>
                  <a:lnTo>
                    <a:pt x="611" y="263"/>
                  </a:lnTo>
                  <a:lnTo>
                    <a:pt x="609" y="266"/>
                  </a:lnTo>
                  <a:lnTo>
                    <a:pt x="605" y="270"/>
                  </a:lnTo>
                  <a:lnTo>
                    <a:pt x="600" y="273"/>
                  </a:lnTo>
                  <a:lnTo>
                    <a:pt x="575" y="286"/>
                  </a:lnTo>
                  <a:lnTo>
                    <a:pt x="550" y="300"/>
                  </a:lnTo>
                  <a:lnTo>
                    <a:pt x="527" y="313"/>
                  </a:lnTo>
                  <a:lnTo>
                    <a:pt x="503" y="327"/>
                  </a:lnTo>
                  <a:lnTo>
                    <a:pt x="480" y="340"/>
                  </a:lnTo>
                  <a:lnTo>
                    <a:pt x="458" y="354"/>
                  </a:lnTo>
                  <a:lnTo>
                    <a:pt x="436" y="366"/>
                  </a:lnTo>
                  <a:lnTo>
                    <a:pt x="416" y="379"/>
                  </a:lnTo>
                  <a:lnTo>
                    <a:pt x="377" y="406"/>
                  </a:lnTo>
                  <a:lnTo>
                    <a:pt x="342" y="431"/>
                  </a:lnTo>
                  <a:lnTo>
                    <a:pt x="311" y="456"/>
                  </a:lnTo>
                  <a:lnTo>
                    <a:pt x="285" y="478"/>
                  </a:lnTo>
                  <a:lnTo>
                    <a:pt x="278" y="480"/>
                  </a:lnTo>
                  <a:lnTo>
                    <a:pt x="271" y="480"/>
                  </a:lnTo>
                  <a:lnTo>
                    <a:pt x="261" y="480"/>
                  </a:lnTo>
                  <a:lnTo>
                    <a:pt x="251" y="477"/>
                  </a:lnTo>
                  <a:lnTo>
                    <a:pt x="240" y="473"/>
                  </a:lnTo>
                  <a:lnTo>
                    <a:pt x="226" y="467"/>
                  </a:lnTo>
                  <a:lnTo>
                    <a:pt x="213" y="459"/>
                  </a:lnTo>
                  <a:lnTo>
                    <a:pt x="198" y="449"/>
                  </a:lnTo>
                  <a:lnTo>
                    <a:pt x="158" y="420"/>
                  </a:lnTo>
                  <a:lnTo>
                    <a:pt x="118" y="390"/>
                  </a:lnTo>
                  <a:lnTo>
                    <a:pt x="80" y="357"/>
                  </a:lnTo>
                  <a:lnTo>
                    <a:pt x="43" y="325"/>
                  </a:lnTo>
                  <a:lnTo>
                    <a:pt x="30" y="311"/>
                  </a:lnTo>
                  <a:lnTo>
                    <a:pt x="20" y="299"/>
                  </a:lnTo>
                  <a:lnTo>
                    <a:pt x="11" y="288"/>
                  </a:lnTo>
                  <a:lnTo>
                    <a:pt x="5" y="277"/>
                  </a:lnTo>
                  <a:lnTo>
                    <a:pt x="2" y="268"/>
                  </a:lnTo>
                  <a:lnTo>
                    <a:pt x="0" y="260"/>
                  </a:lnTo>
                  <a:lnTo>
                    <a:pt x="0" y="256"/>
                  </a:lnTo>
                  <a:lnTo>
                    <a:pt x="1" y="252"/>
                  </a:lnTo>
                  <a:lnTo>
                    <a:pt x="2" y="248"/>
                  </a:lnTo>
                  <a:lnTo>
                    <a:pt x="3" y="245"/>
                  </a:lnTo>
                  <a:lnTo>
                    <a:pt x="33" y="219"/>
                  </a:lnTo>
                  <a:lnTo>
                    <a:pt x="70" y="191"/>
                  </a:lnTo>
                  <a:lnTo>
                    <a:pt x="110" y="161"/>
                  </a:lnTo>
                  <a:lnTo>
                    <a:pt x="158" y="129"/>
                  </a:lnTo>
                  <a:lnTo>
                    <a:pt x="181" y="115"/>
                  </a:lnTo>
                  <a:lnTo>
                    <a:pt x="206" y="99"/>
                  </a:lnTo>
                  <a:lnTo>
                    <a:pt x="232" y="83"/>
                  </a:lnTo>
                  <a:lnTo>
                    <a:pt x="259" y="68"/>
                  </a:lnTo>
                  <a:lnTo>
                    <a:pt x="286" y="53"/>
                  </a:lnTo>
                  <a:lnTo>
                    <a:pt x="315" y="37"/>
                  </a:lnTo>
                  <a:lnTo>
                    <a:pt x="344" y="21"/>
                  </a:lnTo>
                  <a:lnTo>
                    <a:pt x="373" y="5"/>
                  </a:lnTo>
                  <a:lnTo>
                    <a:pt x="380" y="3"/>
                  </a:lnTo>
                  <a:lnTo>
                    <a:pt x="387" y="2"/>
                  </a:lnTo>
                  <a:lnTo>
                    <a:pt x="394" y="0"/>
                  </a:lnTo>
                  <a:lnTo>
                    <a:pt x="399" y="0"/>
                  </a:lnTo>
                  <a:lnTo>
                    <a:pt x="406" y="0"/>
                  </a:lnTo>
                  <a:lnTo>
                    <a:pt x="413" y="2"/>
                  </a:lnTo>
                  <a:lnTo>
                    <a:pt x="420" y="3"/>
                  </a:lnTo>
                  <a:lnTo>
                    <a:pt x="425" y="5"/>
                  </a:lnTo>
                  <a:lnTo>
                    <a:pt x="439" y="11"/>
                  </a:lnTo>
                  <a:lnTo>
                    <a:pt x="451" y="20"/>
                  </a:lnTo>
                  <a:lnTo>
                    <a:pt x="464" y="31"/>
                  </a:lnTo>
                  <a:lnTo>
                    <a:pt x="476" y="43"/>
                  </a:lnTo>
                  <a:lnTo>
                    <a:pt x="505" y="82"/>
                  </a:lnTo>
                  <a:lnTo>
                    <a:pt x="535" y="119"/>
                  </a:lnTo>
                  <a:lnTo>
                    <a:pt x="565" y="156"/>
                  </a:lnTo>
                  <a:lnTo>
                    <a:pt x="59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02"/>
            <p:cNvSpPr>
              <a:spLocks/>
            </p:cNvSpPr>
            <p:nvPr userDrawn="1"/>
          </p:nvSpPr>
          <p:spPr bwMode="auto">
            <a:xfrm>
              <a:off x="2938" y="1745"/>
              <a:ext cx="112" cy="76"/>
            </a:xfrm>
            <a:custGeom>
              <a:avLst/>
              <a:gdLst>
                <a:gd name="T0" fmla="*/ 786 w 786"/>
                <a:gd name="T1" fmla="*/ 247 h 535"/>
                <a:gd name="T2" fmla="*/ 786 w 786"/>
                <a:gd name="T3" fmla="*/ 268 h 535"/>
                <a:gd name="T4" fmla="*/ 782 w 786"/>
                <a:gd name="T5" fmla="*/ 281 h 535"/>
                <a:gd name="T6" fmla="*/ 778 w 786"/>
                <a:gd name="T7" fmla="*/ 292 h 535"/>
                <a:gd name="T8" fmla="*/ 771 w 786"/>
                <a:gd name="T9" fmla="*/ 302 h 535"/>
                <a:gd name="T10" fmla="*/ 756 w 786"/>
                <a:gd name="T11" fmla="*/ 314 h 535"/>
                <a:gd name="T12" fmla="*/ 677 w 786"/>
                <a:gd name="T13" fmla="*/ 346 h 535"/>
                <a:gd name="T14" fmla="*/ 543 w 786"/>
                <a:gd name="T15" fmla="*/ 397 h 535"/>
                <a:gd name="T16" fmla="*/ 413 w 786"/>
                <a:gd name="T17" fmla="*/ 450 h 535"/>
                <a:gd name="T18" fmla="*/ 288 w 786"/>
                <a:gd name="T19" fmla="*/ 504 h 535"/>
                <a:gd name="T20" fmla="*/ 215 w 786"/>
                <a:gd name="T21" fmla="*/ 535 h 535"/>
                <a:gd name="T22" fmla="*/ 190 w 786"/>
                <a:gd name="T23" fmla="*/ 534 h 535"/>
                <a:gd name="T24" fmla="*/ 165 w 786"/>
                <a:gd name="T25" fmla="*/ 526 h 535"/>
                <a:gd name="T26" fmla="*/ 140 w 786"/>
                <a:gd name="T27" fmla="*/ 508 h 535"/>
                <a:gd name="T28" fmla="*/ 99 w 786"/>
                <a:gd name="T29" fmla="*/ 460 h 535"/>
                <a:gd name="T30" fmla="*/ 43 w 786"/>
                <a:gd name="T31" fmla="*/ 384 h 535"/>
                <a:gd name="T32" fmla="*/ 8 w 786"/>
                <a:gd name="T33" fmla="*/ 329 h 535"/>
                <a:gd name="T34" fmla="*/ 1 w 786"/>
                <a:gd name="T35" fmla="*/ 307 h 535"/>
                <a:gd name="T36" fmla="*/ 0 w 786"/>
                <a:gd name="T37" fmla="*/ 295 h 535"/>
                <a:gd name="T38" fmla="*/ 2 w 786"/>
                <a:gd name="T39" fmla="*/ 283 h 535"/>
                <a:gd name="T40" fmla="*/ 7 w 786"/>
                <a:gd name="T41" fmla="*/ 272 h 535"/>
                <a:gd name="T42" fmla="*/ 14 w 786"/>
                <a:gd name="T43" fmla="*/ 262 h 535"/>
                <a:gd name="T44" fmla="*/ 24 w 786"/>
                <a:gd name="T45" fmla="*/ 253 h 535"/>
                <a:gd name="T46" fmla="*/ 101 w 786"/>
                <a:gd name="T47" fmla="*/ 217 h 535"/>
                <a:gd name="T48" fmla="*/ 248 w 786"/>
                <a:gd name="T49" fmla="*/ 153 h 535"/>
                <a:gd name="T50" fmla="*/ 401 w 786"/>
                <a:gd name="T51" fmla="*/ 91 h 535"/>
                <a:gd name="T52" fmla="*/ 558 w 786"/>
                <a:gd name="T53" fmla="*/ 32 h 535"/>
                <a:gd name="T54" fmla="*/ 645 w 786"/>
                <a:gd name="T55" fmla="*/ 1 h 535"/>
                <a:gd name="T56" fmla="*/ 660 w 786"/>
                <a:gd name="T57" fmla="*/ 0 h 535"/>
                <a:gd name="T58" fmla="*/ 674 w 786"/>
                <a:gd name="T59" fmla="*/ 1 h 535"/>
                <a:gd name="T60" fmla="*/ 686 w 786"/>
                <a:gd name="T61" fmla="*/ 5 h 535"/>
                <a:gd name="T62" fmla="*/ 699 w 786"/>
                <a:gd name="T63" fmla="*/ 11 h 535"/>
                <a:gd name="T64" fmla="*/ 709 w 786"/>
                <a:gd name="T65" fmla="*/ 20 h 535"/>
                <a:gd name="T66" fmla="*/ 718 w 786"/>
                <a:gd name="T67" fmla="*/ 32 h 535"/>
                <a:gd name="T68" fmla="*/ 726 w 786"/>
                <a:gd name="T69" fmla="*/ 46 h 535"/>
                <a:gd name="T70" fmla="*/ 737 w 786"/>
                <a:gd name="T71" fmla="*/ 78 h 535"/>
                <a:gd name="T72" fmla="*/ 751 w 786"/>
                <a:gd name="T73" fmla="*/ 121 h 535"/>
                <a:gd name="T74" fmla="*/ 764 w 786"/>
                <a:gd name="T75" fmla="*/ 166 h 535"/>
                <a:gd name="T76" fmla="*/ 777 w 786"/>
                <a:gd name="T77" fmla="*/ 209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6" h="535">
                  <a:moveTo>
                    <a:pt x="783" y="230"/>
                  </a:moveTo>
                  <a:lnTo>
                    <a:pt x="786" y="247"/>
                  </a:lnTo>
                  <a:lnTo>
                    <a:pt x="786" y="262"/>
                  </a:lnTo>
                  <a:lnTo>
                    <a:pt x="786" y="268"/>
                  </a:lnTo>
                  <a:lnTo>
                    <a:pt x="785" y="274"/>
                  </a:lnTo>
                  <a:lnTo>
                    <a:pt x="782" y="281"/>
                  </a:lnTo>
                  <a:lnTo>
                    <a:pt x="780" y="286"/>
                  </a:lnTo>
                  <a:lnTo>
                    <a:pt x="778" y="292"/>
                  </a:lnTo>
                  <a:lnTo>
                    <a:pt x="774" y="297"/>
                  </a:lnTo>
                  <a:lnTo>
                    <a:pt x="771" y="302"/>
                  </a:lnTo>
                  <a:lnTo>
                    <a:pt x="766" y="306"/>
                  </a:lnTo>
                  <a:lnTo>
                    <a:pt x="756" y="314"/>
                  </a:lnTo>
                  <a:lnTo>
                    <a:pt x="745" y="322"/>
                  </a:lnTo>
                  <a:lnTo>
                    <a:pt x="677" y="346"/>
                  </a:lnTo>
                  <a:lnTo>
                    <a:pt x="610" y="371"/>
                  </a:lnTo>
                  <a:lnTo>
                    <a:pt x="543" y="397"/>
                  </a:lnTo>
                  <a:lnTo>
                    <a:pt x="478" y="423"/>
                  </a:lnTo>
                  <a:lnTo>
                    <a:pt x="413" y="450"/>
                  </a:lnTo>
                  <a:lnTo>
                    <a:pt x="350" y="477"/>
                  </a:lnTo>
                  <a:lnTo>
                    <a:pt x="288" y="504"/>
                  </a:lnTo>
                  <a:lnTo>
                    <a:pt x="228" y="532"/>
                  </a:lnTo>
                  <a:lnTo>
                    <a:pt x="215" y="535"/>
                  </a:lnTo>
                  <a:lnTo>
                    <a:pt x="202" y="535"/>
                  </a:lnTo>
                  <a:lnTo>
                    <a:pt x="190" y="534"/>
                  </a:lnTo>
                  <a:lnTo>
                    <a:pt x="177" y="532"/>
                  </a:lnTo>
                  <a:lnTo>
                    <a:pt x="165" y="526"/>
                  </a:lnTo>
                  <a:lnTo>
                    <a:pt x="152" y="518"/>
                  </a:lnTo>
                  <a:lnTo>
                    <a:pt x="140" y="508"/>
                  </a:lnTo>
                  <a:lnTo>
                    <a:pt x="128" y="497"/>
                  </a:lnTo>
                  <a:lnTo>
                    <a:pt x="99" y="460"/>
                  </a:lnTo>
                  <a:lnTo>
                    <a:pt x="71" y="422"/>
                  </a:lnTo>
                  <a:lnTo>
                    <a:pt x="43" y="384"/>
                  </a:lnTo>
                  <a:lnTo>
                    <a:pt x="16" y="344"/>
                  </a:lnTo>
                  <a:lnTo>
                    <a:pt x="8" y="329"/>
                  </a:lnTo>
                  <a:lnTo>
                    <a:pt x="2" y="314"/>
                  </a:lnTo>
                  <a:lnTo>
                    <a:pt x="1" y="307"/>
                  </a:lnTo>
                  <a:lnTo>
                    <a:pt x="0" y="301"/>
                  </a:lnTo>
                  <a:lnTo>
                    <a:pt x="0" y="295"/>
                  </a:lnTo>
                  <a:lnTo>
                    <a:pt x="1" y="288"/>
                  </a:lnTo>
                  <a:lnTo>
                    <a:pt x="2" y="283"/>
                  </a:lnTo>
                  <a:lnTo>
                    <a:pt x="3" y="277"/>
                  </a:lnTo>
                  <a:lnTo>
                    <a:pt x="7" y="272"/>
                  </a:lnTo>
                  <a:lnTo>
                    <a:pt x="10" y="267"/>
                  </a:lnTo>
                  <a:lnTo>
                    <a:pt x="14" y="262"/>
                  </a:lnTo>
                  <a:lnTo>
                    <a:pt x="19" y="257"/>
                  </a:lnTo>
                  <a:lnTo>
                    <a:pt x="24" y="253"/>
                  </a:lnTo>
                  <a:lnTo>
                    <a:pt x="31" y="249"/>
                  </a:lnTo>
                  <a:lnTo>
                    <a:pt x="101" y="217"/>
                  </a:lnTo>
                  <a:lnTo>
                    <a:pt x="174" y="184"/>
                  </a:lnTo>
                  <a:lnTo>
                    <a:pt x="248" y="153"/>
                  </a:lnTo>
                  <a:lnTo>
                    <a:pt x="324" y="121"/>
                  </a:lnTo>
                  <a:lnTo>
                    <a:pt x="401" y="91"/>
                  </a:lnTo>
                  <a:lnTo>
                    <a:pt x="479" y="61"/>
                  </a:lnTo>
                  <a:lnTo>
                    <a:pt x="558" y="32"/>
                  </a:lnTo>
                  <a:lnTo>
                    <a:pt x="637" y="2"/>
                  </a:lnTo>
                  <a:lnTo>
                    <a:pt x="645" y="1"/>
                  </a:lnTo>
                  <a:lnTo>
                    <a:pt x="652" y="0"/>
                  </a:lnTo>
                  <a:lnTo>
                    <a:pt x="660" y="0"/>
                  </a:lnTo>
                  <a:lnTo>
                    <a:pt x="667" y="0"/>
                  </a:lnTo>
                  <a:lnTo>
                    <a:pt x="674" y="1"/>
                  </a:lnTo>
                  <a:lnTo>
                    <a:pt x="681" y="2"/>
                  </a:lnTo>
                  <a:lnTo>
                    <a:pt x="686" y="5"/>
                  </a:lnTo>
                  <a:lnTo>
                    <a:pt x="693" y="8"/>
                  </a:lnTo>
                  <a:lnTo>
                    <a:pt x="699" y="11"/>
                  </a:lnTo>
                  <a:lnTo>
                    <a:pt x="704" y="16"/>
                  </a:lnTo>
                  <a:lnTo>
                    <a:pt x="709" y="20"/>
                  </a:lnTo>
                  <a:lnTo>
                    <a:pt x="713" y="26"/>
                  </a:lnTo>
                  <a:lnTo>
                    <a:pt x="718" y="32"/>
                  </a:lnTo>
                  <a:lnTo>
                    <a:pt x="722" y="39"/>
                  </a:lnTo>
                  <a:lnTo>
                    <a:pt x="726" y="46"/>
                  </a:lnTo>
                  <a:lnTo>
                    <a:pt x="730" y="55"/>
                  </a:lnTo>
                  <a:lnTo>
                    <a:pt x="737" y="78"/>
                  </a:lnTo>
                  <a:lnTo>
                    <a:pt x="744" y="100"/>
                  </a:lnTo>
                  <a:lnTo>
                    <a:pt x="751" y="121"/>
                  </a:lnTo>
                  <a:lnTo>
                    <a:pt x="757" y="144"/>
                  </a:lnTo>
                  <a:lnTo>
                    <a:pt x="764" y="166"/>
                  </a:lnTo>
                  <a:lnTo>
                    <a:pt x="771" y="188"/>
                  </a:lnTo>
                  <a:lnTo>
                    <a:pt x="777" y="209"/>
                  </a:lnTo>
                  <a:lnTo>
                    <a:pt x="7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03"/>
            <p:cNvSpPr>
              <a:spLocks/>
            </p:cNvSpPr>
            <p:nvPr userDrawn="1"/>
          </p:nvSpPr>
          <p:spPr bwMode="auto">
            <a:xfrm>
              <a:off x="3075" y="1708"/>
              <a:ext cx="100" cy="70"/>
            </a:xfrm>
            <a:custGeom>
              <a:avLst/>
              <a:gdLst>
                <a:gd name="T0" fmla="*/ 683 w 700"/>
                <a:gd name="T1" fmla="*/ 283 h 485"/>
                <a:gd name="T2" fmla="*/ 673 w 700"/>
                <a:gd name="T3" fmla="*/ 313 h 485"/>
                <a:gd name="T4" fmla="*/ 659 w 700"/>
                <a:gd name="T5" fmla="*/ 334 h 485"/>
                <a:gd name="T6" fmla="*/ 640 w 700"/>
                <a:gd name="T7" fmla="*/ 348 h 485"/>
                <a:gd name="T8" fmla="*/ 610 w 700"/>
                <a:gd name="T9" fmla="*/ 356 h 485"/>
                <a:gd name="T10" fmla="*/ 572 w 700"/>
                <a:gd name="T11" fmla="*/ 364 h 485"/>
                <a:gd name="T12" fmla="*/ 501 w 700"/>
                <a:gd name="T13" fmla="*/ 380 h 485"/>
                <a:gd name="T14" fmla="*/ 397 w 700"/>
                <a:gd name="T15" fmla="*/ 404 h 485"/>
                <a:gd name="T16" fmla="*/ 288 w 700"/>
                <a:gd name="T17" fmla="*/ 434 h 485"/>
                <a:gd name="T18" fmla="*/ 178 w 700"/>
                <a:gd name="T19" fmla="*/ 466 h 485"/>
                <a:gd name="T20" fmla="*/ 109 w 700"/>
                <a:gd name="T21" fmla="*/ 485 h 485"/>
                <a:gd name="T22" fmla="*/ 91 w 700"/>
                <a:gd name="T23" fmla="*/ 483 h 485"/>
                <a:gd name="T24" fmla="*/ 81 w 700"/>
                <a:gd name="T25" fmla="*/ 479 h 485"/>
                <a:gd name="T26" fmla="*/ 72 w 700"/>
                <a:gd name="T27" fmla="*/ 472 h 485"/>
                <a:gd name="T28" fmla="*/ 64 w 700"/>
                <a:gd name="T29" fmla="*/ 463 h 485"/>
                <a:gd name="T30" fmla="*/ 52 w 700"/>
                <a:gd name="T31" fmla="*/ 446 h 485"/>
                <a:gd name="T32" fmla="*/ 42 w 700"/>
                <a:gd name="T33" fmla="*/ 409 h 485"/>
                <a:gd name="T34" fmla="*/ 31 w 700"/>
                <a:gd name="T35" fmla="*/ 364 h 485"/>
                <a:gd name="T36" fmla="*/ 20 w 700"/>
                <a:gd name="T37" fmla="*/ 319 h 485"/>
                <a:gd name="T38" fmla="*/ 8 w 700"/>
                <a:gd name="T39" fmla="*/ 274 h 485"/>
                <a:gd name="T40" fmla="*/ 0 w 700"/>
                <a:gd name="T41" fmla="*/ 234 h 485"/>
                <a:gd name="T42" fmla="*/ 2 w 700"/>
                <a:gd name="T43" fmla="*/ 211 h 485"/>
                <a:gd name="T44" fmla="*/ 6 w 700"/>
                <a:gd name="T45" fmla="*/ 197 h 485"/>
                <a:gd name="T46" fmla="*/ 12 w 700"/>
                <a:gd name="T47" fmla="*/ 185 h 485"/>
                <a:gd name="T48" fmla="*/ 20 w 700"/>
                <a:gd name="T49" fmla="*/ 174 h 485"/>
                <a:gd name="T50" fmla="*/ 31 w 700"/>
                <a:gd name="T51" fmla="*/ 163 h 485"/>
                <a:gd name="T52" fmla="*/ 43 w 700"/>
                <a:gd name="T53" fmla="*/ 156 h 485"/>
                <a:gd name="T54" fmla="*/ 117 w 700"/>
                <a:gd name="T55" fmla="*/ 132 h 485"/>
                <a:gd name="T56" fmla="*/ 245 w 700"/>
                <a:gd name="T57" fmla="*/ 94 h 485"/>
                <a:gd name="T58" fmla="*/ 372 w 700"/>
                <a:gd name="T59" fmla="*/ 60 h 485"/>
                <a:gd name="T60" fmla="*/ 495 w 700"/>
                <a:gd name="T61" fmla="*/ 31 h 485"/>
                <a:gd name="T62" fmla="*/ 577 w 700"/>
                <a:gd name="T63" fmla="*/ 13 h 485"/>
                <a:gd name="T64" fmla="*/ 624 w 700"/>
                <a:gd name="T65" fmla="*/ 4 h 485"/>
                <a:gd name="T66" fmla="*/ 652 w 700"/>
                <a:gd name="T67" fmla="*/ 0 h 485"/>
                <a:gd name="T68" fmla="*/ 663 w 700"/>
                <a:gd name="T69" fmla="*/ 2 h 485"/>
                <a:gd name="T70" fmla="*/ 673 w 700"/>
                <a:gd name="T71" fmla="*/ 6 h 485"/>
                <a:gd name="T72" fmla="*/ 681 w 700"/>
                <a:gd name="T73" fmla="*/ 12 h 485"/>
                <a:gd name="T74" fmla="*/ 688 w 700"/>
                <a:gd name="T75" fmla="*/ 22 h 485"/>
                <a:gd name="T76" fmla="*/ 694 w 700"/>
                <a:gd name="T77" fmla="*/ 33 h 485"/>
                <a:gd name="T78" fmla="*/ 698 w 700"/>
                <a:gd name="T79" fmla="*/ 55 h 485"/>
                <a:gd name="T80" fmla="*/ 699 w 700"/>
                <a:gd name="T81" fmla="*/ 97 h 485"/>
                <a:gd name="T82" fmla="*/ 698 w 700"/>
                <a:gd name="T83" fmla="*/ 147 h 485"/>
                <a:gd name="T84" fmla="*/ 695 w 700"/>
                <a:gd name="T85" fmla="*/ 195 h 485"/>
                <a:gd name="T86" fmla="*/ 690 w 700"/>
                <a:gd name="T87"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0" h="485">
                  <a:moveTo>
                    <a:pt x="687" y="267"/>
                  </a:moveTo>
                  <a:lnTo>
                    <a:pt x="683" y="283"/>
                  </a:lnTo>
                  <a:lnTo>
                    <a:pt x="679" y="299"/>
                  </a:lnTo>
                  <a:lnTo>
                    <a:pt x="673" y="313"/>
                  </a:lnTo>
                  <a:lnTo>
                    <a:pt x="666" y="324"/>
                  </a:lnTo>
                  <a:lnTo>
                    <a:pt x="659" y="334"/>
                  </a:lnTo>
                  <a:lnTo>
                    <a:pt x="650" y="342"/>
                  </a:lnTo>
                  <a:lnTo>
                    <a:pt x="640" y="348"/>
                  </a:lnTo>
                  <a:lnTo>
                    <a:pt x="629" y="353"/>
                  </a:lnTo>
                  <a:lnTo>
                    <a:pt x="610" y="356"/>
                  </a:lnTo>
                  <a:lnTo>
                    <a:pt x="591" y="361"/>
                  </a:lnTo>
                  <a:lnTo>
                    <a:pt x="572" y="364"/>
                  </a:lnTo>
                  <a:lnTo>
                    <a:pt x="551" y="369"/>
                  </a:lnTo>
                  <a:lnTo>
                    <a:pt x="501" y="380"/>
                  </a:lnTo>
                  <a:lnTo>
                    <a:pt x="450" y="392"/>
                  </a:lnTo>
                  <a:lnTo>
                    <a:pt x="397" y="404"/>
                  </a:lnTo>
                  <a:lnTo>
                    <a:pt x="343" y="419"/>
                  </a:lnTo>
                  <a:lnTo>
                    <a:pt x="288" y="434"/>
                  </a:lnTo>
                  <a:lnTo>
                    <a:pt x="234" y="449"/>
                  </a:lnTo>
                  <a:lnTo>
                    <a:pt x="178" y="466"/>
                  </a:lnTo>
                  <a:lnTo>
                    <a:pt x="122" y="483"/>
                  </a:lnTo>
                  <a:lnTo>
                    <a:pt x="109" y="485"/>
                  </a:lnTo>
                  <a:lnTo>
                    <a:pt x="96" y="484"/>
                  </a:lnTo>
                  <a:lnTo>
                    <a:pt x="91" y="483"/>
                  </a:lnTo>
                  <a:lnTo>
                    <a:pt x="86" y="481"/>
                  </a:lnTo>
                  <a:lnTo>
                    <a:pt x="81" y="479"/>
                  </a:lnTo>
                  <a:lnTo>
                    <a:pt x="76" y="476"/>
                  </a:lnTo>
                  <a:lnTo>
                    <a:pt x="72" y="472"/>
                  </a:lnTo>
                  <a:lnTo>
                    <a:pt x="67" y="468"/>
                  </a:lnTo>
                  <a:lnTo>
                    <a:pt x="64" y="463"/>
                  </a:lnTo>
                  <a:lnTo>
                    <a:pt x="59" y="458"/>
                  </a:lnTo>
                  <a:lnTo>
                    <a:pt x="52" y="446"/>
                  </a:lnTo>
                  <a:lnTo>
                    <a:pt x="47" y="430"/>
                  </a:lnTo>
                  <a:lnTo>
                    <a:pt x="42" y="409"/>
                  </a:lnTo>
                  <a:lnTo>
                    <a:pt x="37" y="387"/>
                  </a:lnTo>
                  <a:lnTo>
                    <a:pt x="31" y="364"/>
                  </a:lnTo>
                  <a:lnTo>
                    <a:pt x="25" y="342"/>
                  </a:lnTo>
                  <a:lnTo>
                    <a:pt x="20" y="319"/>
                  </a:lnTo>
                  <a:lnTo>
                    <a:pt x="14" y="297"/>
                  </a:lnTo>
                  <a:lnTo>
                    <a:pt x="8" y="274"/>
                  </a:lnTo>
                  <a:lnTo>
                    <a:pt x="3" y="252"/>
                  </a:lnTo>
                  <a:lnTo>
                    <a:pt x="0" y="234"/>
                  </a:lnTo>
                  <a:lnTo>
                    <a:pt x="0" y="218"/>
                  </a:lnTo>
                  <a:lnTo>
                    <a:pt x="2" y="211"/>
                  </a:lnTo>
                  <a:lnTo>
                    <a:pt x="4" y="204"/>
                  </a:lnTo>
                  <a:lnTo>
                    <a:pt x="6" y="197"/>
                  </a:lnTo>
                  <a:lnTo>
                    <a:pt x="8" y="190"/>
                  </a:lnTo>
                  <a:lnTo>
                    <a:pt x="12" y="185"/>
                  </a:lnTo>
                  <a:lnTo>
                    <a:pt x="15" y="179"/>
                  </a:lnTo>
                  <a:lnTo>
                    <a:pt x="20" y="174"/>
                  </a:lnTo>
                  <a:lnTo>
                    <a:pt x="25" y="169"/>
                  </a:lnTo>
                  <a:lnTo>
                    <a:pt x="31" y="163"/>
                  </a:lnTo>
                  <a:lnTo>
                    <a:pt x="37" y="160"/>
                  </a:lnTo>
                  <a:lnTo>
                    <a:pt x="43" y="156"/>
                  </a:lnTo>
                  <a:lnTo>
                    <a:pt x="51" y="152"/>
                  </a:lnTo>
                  <a:lnTo>
                    <a:pt x="117" y="132"/>
                  </a:lnTo>
                  <a:lnTo>
                    <a:pt x="181" y="113"/>
                  </a:lnTo>
                  <a:lnTo>
                    <a:pt x="245" y="94"/>
                  </a:lnTo>
                  <a:lnTo>
                    <a:pt x="310" y="77"/>
                  </a:lnTo>
                  <a:lnTo>
                    <a:pt x="372" y="60"/>
                  </a:lnTo>
                  <a:lnTo>
                    <a:pt x="434" y="45"/>
                  </a:lnTo>
                  <a:lnTo>
                    <a:pt x="495" y="31"/>
                  </a:lnTo>
                  <a:lnTo>
                    <a:pt x="554" y="18"/>
                  </a:lnTo>
                  <a:lnTo>
                    <a:pt x="577" y="13"/>
                  </a:lnTo>
                  <a:lnTo>
                    <a:pt x="601" y="9"/>
                  </a:lnTo>
                  <a:lnTo>
                    <a:pt x="624" y="4"/>
                  </a:lnTo>
                  <a:lnTo>
                    <a:pt x="645" y="0"/>
                  </a:lnTo>
                  <a:lnTo>
                    <a:pt x="652" y="0"/>
                  </a:lnTo>
                  <a:lnTo>
                    <a:pt x="657" y="1"/>
                  </a:lnTo>
                  <a:lnTo>
                    <a:pt x="663" y="2"/>
                  </a:lnTo>
                  <a:lnTo>
                    <a:pt x="668" y="3"/>
                  </a:lnTo>
                  <a:lnTo>
                    <a:pt x="673" y="6"/>
                  </a:lnTo>
                  <a:lnTo>
                    <a:pt x="677" y="9"/>
                  </a:lnTo>
                  <a:lnTo>
                    <a:pt x="681" y="12"/>
                  </a:lnTo>
                  <a:lnTo>
                    <a:pt x="685" y="17"/>
                  </a:lnTo>
                  <a:lnTo>
                    <a:pt x="688" y="22"/>
                  </a:lnTo>
                  <a:lnTo>
                    <a:pt x="691" y="27"/>
                  </a:lnTo>
                  <a:lnTo>
                    <a:pt x="694" y="33"/>
                  </a:lnTo>
                  <a:lnTo>
                    <a:pt x="696" y="40"/>
                  </a:lnTo>
                  <a:lnTo>
                    <a:pt x="698" y="55"/>
                  </a:lnTo>
                  <a:lnTo>
                    <a:pt x="700" y="73"/>
                  </a:lnTo>
                  <a:lnTo>
                    <a:pt x="699" y="97"/>
                  </a:lnTo>
                  <a:lnTo>
                    <a:pt x="699" y="122"/>
                  </a:lnTo>
                  <a:lnTo>
                    <a:pt x="698" y="147"/>
                  </a:lnTo>
                  <a:lnTo>
                    <a:pt x="696" y="170"/>
                  </a:lnTo>
                  <a:lnTo>
                    <a:pt x="695" y="195"/>
                  </a:lnTo>
                  <a:lnTo>
                    <a:pt x="692" y="218"/>
                  </a:lnTo>
                  <a:lnTo>
                    <a:pt x="690" y="243"/>
                  </a:lnTo>
                  <a:lnTo>
                    <a:pt x="687"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04"/>
            <p:cNvSpPr>
              <a:spLocks/>
            </p:cNvSpPr>
            <p:nvPr userDrawn="1"/>
          </p:nvSpPr>
          <p:spPr bwMode="auto">
            <a:xfrm>
              <a:off x="2911" y="1840"/>
              <a:ext cx="80" cy="50"/>
            </a:xfrm>
            <a:custGeom>
              <a:avLst/>
              <a:gdLst>
                <a:gd name="T0" fmla="*/ 544 w 561"/>
                <a:gd name="T1" fmla="*/ 154 h 346"/>
                <a:gd name="T2" fmla="*/ 559 w 561"/>
                <a:gd name="T3" fmla="*/ 173 h 346"/>
                <a:gd name="T4" fmla="*/ 561 w 561"/>
                <a:gd name="T5" fmla="*/ 187 h 346"/>
                <a:gd name="T6" fmla="*/ 557 w 561"/>
                <a:gd name="T7" fmla="*/ 196 h 346"/>
                <a:gd name="T8" fmla="*/ 519 w 561"/>
                <a:gd name="T9" fmla="*/ 218 h 346"/>
                <a:gd name="T10" fmla="*/ 453 w 561"/>
                <a:gd name="T11" fmla="*/ 255 h 346"/>
                <a:gd name="T12" fmla="*/ 395 w 561"/>
                <a:gd name="T13" fmla="*/ 293 h 346"/>
                <a:gd name="T14" fmla="*/ 349 w 561"/>
                <a:gd name="T15" fmla="*/ 328 h 346"/>
                <a:gd name="T16" fmla="*/ 324 w 561"/>
                <a:gd name="T17" fmla="*/ 346 h 346"/>
                <a:gd name="T18" fmla="*/ 307 w 561"/>
                <a:gd name="T19" fmla="*/ 346 h 346"/>
                <a:gd name="T20" fmla="*/ 285 w 561"/>
                <a:gd name="T21" fmla="*/ 344 h 346"/>
                <a:gd name="T22" fmla="*/ 256 w 561"/>
                <a:gd name="T23" fmla="*/ 336 h 346"/>
                <a:gd name="T24" fmla="*/ 216 w 561"/>
                <a:gd name="T25" fmla="*/ 322 h 346"/>
                <a:gd name="T26" fmla="*/ 170 w 561"/>
                <a:gd name="T27" fmla="*/ 305 h 346"/>
                <a:gd name="T28" fmla="*/ 125 w 561"/>
                <a:gd name="T29" fmla="*/ 285 h 346"/>
                <a:gd name="T30" fmla="*/ 79 w 561"/>
                <a:gd name="T31" fmla="*/ 265 h 346"/>
                <a:gd name="T32" fmla="*/ 42 w 561"/>
                <a:gd name="T33" fmla="*/ 245 h 346"/>
                <a:gd name="T34" fmla="*/ 18 w 561"/>
                <a:gd name="T35" fmla="*/ 229 h 346"/>
                <a:gd name="T36" fmla="*/ 5 w 561"/>
                <a:gd name="T37" fmla="*/ 216 h 346"/>
                <a:gd name="T38" fmla="*/ 0 w 561"/>
                <a:gd name="T39" fmla="*/ 207 h 346"/>
                <a:gd name="T40" fmla="*/ 0 w 561"/>
                <a:gd name="T41" fmla="*/ 201 h 346"/>
                <a:gd name="T42" fmla="*/ 26 w 561"/>
                <a:gd name="T43" fmla="*/ 177 h 346"/>
                <a:gd name="T44" fmla="*/ 88 w 561"/>
                <a:gd name="T45" fmla="*/ 130 h 346"/>
                <a:gd name="T46" fmla="*/ 146 w 561"/>
                <a:gd name="T47" fmla="*/ 93 h 346"/>
                <a:gd name="T48" fmla="*/ 187 w 561"/>
                <a:gd name="T49" fmla="*/ 68 h 346"/>
                <a:gd name="T50" fmla="*/ 231 w 561"/>
                <a:gd name="T51" fmla="*/ 42 h 346"/>
                <a:gd name="T52" fmla="*/ 277 w 561"/>
                <a:gd name="T53" fmla="*/ 16 h 346"/>
                <a:gd name="T54" fmla="*/ 313 w 561"/>
                <a:gd name="T55" fmla="*/ 1 h 346"/>
                <a:gd name="T56" fmla="*/ 336 w 561"/>
                <a:gd name="T57" fmla="*/ 1 h 346"/>
                <a:gd name="T58" fmla="*/ 360 w 561"/>
                <a:gd name="T59" fmla="*/ 7 h 346"/>
                <a:gd name="T60" fmla="*/ 386 w 561"/>
                <a:gd name="T61" fmla="*/ 22 h 346"/>
                <a:gd name="T62" fmla="*/ 433 w 561"/>
                <a:gd name="T63" fmla="*/ 61 h 346"/>
                <a:gd name="T64" fmla="*/ 498 w 561"/>
                <a:gd name="T65" fmla="*/ 11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1" h="346">
                  <a:moveTo>
                    <a:pt x="531" y="142"/>
                  </a:moveTo>
                  <a:lnTo>
                    <a:pt x="544" y="154"/>
                  </a:lnTo>
                  <a:lnTo>
                    <a:pt x="554" y="164"/>
                  </a:lnTo>
                  <a:lnTo>
                    <a:pt x="559" y="173"/>
                  </a:lnTo>
                  <a:lnTo>
                    <a:pt x="561" y="180"/>
                  </a:lnTo>
                  <a:lnTo>
                    <a:pt x="561" y="187"/>
                  </a:lnTo>
                  <a:lnTo>
                    <a:pt x="560" y="191"/>
                  </a:lnTo>
                  <a:lnTo>
                    <a:pt x="557" y="196"/>
                  </a:lnTo>
                  <a:lnTo>
                    <a:pt x="554" y="199"/>
                  </a:lnTo>
                  <a:lnTo>
                    <a:pt x="519" y="218"/>
                  </a:lnTo>
                  <a:lnTo>
                    <a:pt x="485" y="237"/>
                  </a:lnTo>
                  <a:lnTo>
                    <a:pt x="453" y="255"/>
                  </a:lnTo>
                  <a:lnTo>
                    <a:pt x="424" y="274"/>
                  </a:lnTo>
                  <a:lnTo>
                    <a:pt x="395" y="293"/>
                  </a:lnTo>
                  <a:lnTo>
                    <a:pt x="371" y="310"/>
                  </a:lnTo>
                  <a:lnTo>
                    <a:pt x="349" y="328"/>
                  </a:lnTo>
                  <a:lnTo>
                    <a:pt x="330" y="344"/>
                  </a:lnTo>
                  <a:lnTo>
                    <a:pt x="324" y="346"/>
                  </a:lnTo>
                  <a:lnTo>
                    <a:pt x="316" y="346"/>
                  </a:lnTo>
                  <a:lnTo>
                    <a:pt x="307" y="346"/>
                  </a:lnTo>
                  <a:lnTo>
                    <a:pt x="297" y="345"/>
                  </a:lnTo>
                  <a:lnTo>
                    <a:pt x="285" y="344"/>
                  </a:lnTo>
                  <a:lnTo>
                    <a:pt x="271" y="340"/>
                  </a:lnTo>
                  <a:lnTo>
                    <a:pt x="256" y="336"/>
                  </a:lnTo>
                  <a:lnTo>
                    <a:pt x="240" y="331"/>
                  </a:lnTo>
                  <a:lnTo>
                    <a:pt x="216" y="322"/>
                  </a:lnTo>
                  <a:lnTo>
                    <a:pt x="193" y="314"/>
                  </a:lnTo>
                  <a:lnTo>
                    <a:pt x="170" y="305"/>
                  </a:lnTo>
                  <a:lnTo>
                    <a:pt x="147" y="296"/>
                  </a:lnTo>
                  <a:lnTo>
                    <a:pt x="125" y="285"/>
                  </a:lnTo>
                  <a:lnTo>
                    <a:pt x="102" y="275"/>
                  </a:lnTo>
                  <a:lnTo>
                    <a:pt x="79" y="265"/>
                  </a:lnTo>
                  <a:lnTo>
                    <a:pt x="58" y="254"/>
                  </a:lnTo>
                  <a:lnTo>
                    <a:pt x="42" y="245"/>
                  </a:lnTo>
                  <a:lnTo>
                    <a:pt x="30" y="237"/>
                  </a:lnTo>
                  <a:lnTo>
                    <a:pt x="18" y="229"/>
                  </a:lnTo>
                  <a:lnTo>
                    <a:pt x="11" y="223"/>
                  </a:lnTo>
                  <a:lnTo>
                    <a:pt x="5" y="216"/>
                  </a:lnTo>
                  <a:lnTo>
                    <a:pt x="2" y="209"/>
                  </a:lnTo>
                  <a:lnTo>
                    <a:pt x="0" y="207"/>
                  </a:lnTo>
                  <a:lnTo>
                    <a:pt x="0" y="204"/>
                  </a:lnTo>
                  <a:lnTo>
                    <a:pt x="0" y="201"/>
                  </a:lnTo>
                  <a:lnTo>
                    <a:pt x="2" y="198"/>
                  </a:lnTo>
                  <a:lnTo>
                    <a:pt x="26" y="177"/>
                  </a:lnTo>
                  <a:lnTo>
                    <a:pt x="55" y="154"/>
                  </a:lnTo>
                  <a:lnTo>
                    <a:pt x="88" y="130"/>
                  </a:lnTo>
                  <a:lnTo>
                    <a:pt x="127" y="105"/>
                  </a:lnTo>
                  <a:lnTo>
                    <a:pt x="146" y="93"/>
                  </a:lnTo>
                  <a:lnTo>
                    <a:pt x="166" y="80"/>
                  </a:lnTo>
                  <a:lnTo>
                    <a:pt x="187" y="68"/>
                  </a:lnTo>
                  <a:lnTo>
                    <a:pt x="208" y="54"/>
                  </a:lnTo>
                  <a:lnTo>
                    <a:pt x="231" y="42"/>
                  </a:lnTo>
                  <a:lnTo>
                    <a:pt x="253" y="30"/>
                  </a:lnTo>
                  <a:lnTo>
                    <a:pt x="277" y="16"/>
                  </a:lnTo>
                  <a:lnTo>
                    <a:pt x="302" y="4"/>
                  </a:lnTo>
                  <a:lnTo>
                    <a:pt x="313" y="1"/>
                  </a:lnTo>
                  <a:lnTo>
                    <a:pt x="324" y="0"/>
                  </a:lnTo>
                  <a:lnTo>
                    <a:pt x="336" y="1"/>
                  </a:lnTo>
                  <a:lnTo>
                    <a:pt x="348" y="3"/>
                  </a:lnTo>
                  <a:lnTo>
                    <a:pt x="360" y="7"/>
                  </a:lnTo>
                  <a:lnTo>
                    <a:pt x="373" y="14"/>
                  </a:lnTo>
                  <a:lnTo>
                    <a:pt x="386" y="22"/>
                  </a:lnTo>
                  <a:lnTo>
                    <a:pt x="400" y="32"/>
                  </a:lnTo>
                  <a:lnTo>
                    <a:pt x="433" y="61"/>
                  </a:lnTo>
                  <a:lnTo>
                    <a:pt x="465" y="89"/>
                  </a:lnTo>
                  <a:lnTo>
                    <a:pt x="498" y="116"/>
                  </a:lnTo>
                  <a:lnTo>
                    <a:pt x="531"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5"/>
            <p:cNvSpPr>
              <a:spLocks/>
            </p:cNvSpPr>
            <p:nvPr userDrawn="1"/>
          </p:nvSpPr>
          <p:spPr bwMode="auto">
            <a:xfrm>
              <a:off x="2974" y="1800"/>
              <a:ext cx="90" cy="60"/>
            </a:xfrm>
            <a:custGeom>
              <a:avLst/>
              <a:gdLst>
                <a:gd name="T0" fmla="*/ 627 w 627"/>
                <a:gd name="T1" fmla="*/ 209 h 420"/>
                <a:gd name="T2" fmla="*/ 626 w 627"/>
                <a:gd name="T3" fmla="*/ 231 h 420"/>
                <a:gd name="T4" fmla="*/ 618 w 627"/>
                <a:gd name="T5" fmla="*/ 249 h 420"/>
                <a:gd name="T6" fmla="*/ 605 w 627"/>
                <a:gd name="T7" fmla="*/ 263 h 420"/>
                <a:gd name="T8" fmla="*/ 549 w 627"/>
                <a:gd name="T9" fmla="*/ 286 h 420"/>
                <a:gd name="T10" fmla="*/ 454 w 627"/>
                <a:gd name="T11" fmla="*/ 322 h 420"/>
                <a:gd name="T12" fmla="*/ 363 w 627"/>
                <a:gd name="T13" fmla="*/ 359 h 420"/>
                <a:gd name="T14" fmla="*/ 273 w 627"/>
                <a:gd name="T15" fmla="*/ 397 h 420"/>
                <a:gd name="T16" fmla="*/ 222 w 627"/>
                <a:gd name="T17" fmla="*/ 420 h 420"/>
                <a:gd name="T18" fmla="*/ 200 w 627"/>
                <a:gd name="T19" fmla="*/ 420 h 420"/>
                <a:gd name="T20" fmla="*/ 179 w 627"/>
                <a:gd name="T21" fmla="*/ 413 h 420"/>
                <a:gd name="T22" fmla="*/ 156 w 627"/>
                <a:gd name="T23" fmla="*/ 401 h 420"/>
                <a:gd name="T24" fmla="*/ 113 w 627"/>
                <a:gd name="T25" fmla="*/ 365 h 420"/>
                <a:gd name="T26" fmla="*/ 52 w 627"/>
                <a:gd name="T27" fmla="*/ 308 h 420"/>
                <a:gd name="T28" fmla="*/ 13 w 627"/>
                <a:gd name="T29" fmla="*/ 265 h 420"/>
                <a:gd name="T30" fmla="*/ 4 w 627"/>
                <a:gd name="T31" fmla="*/ 248 h 420"/>
                <a:gd name="T32" fmla="*/ 1 w 627"/>
                <a:gd name="T33" fmla="*/ 238 h 420"/>
                <a:gd name="T34" fmla="*/ 1 w 627"/>
                <a:gd name="T35" fmla="*/ 229 h 420"/>
                <a:gd name="T36" fmla="*/ 4 w 627"/>
                <a:gd name="T37" fmla="*/ 220 h 420"/>
                <a:gd name="T38" fmla="*/ 8 w 627"/>
                <a:gd name="T39" fmla="*/ 212 h 420"/>
                <a:gd name="T40" fmla="*/ 16 w 627"/>
                <a:gd name="T41" fmla="*/ 205 h 420"/>
                <a:gd name="T42" fmla="*/ 78 w 627"/>
                <a:gd name="T43" fmla="*/ 175 h 420"/>
                <a:gd name="T44" fmla="*/ 197 w 627"/>
                <a:gd name="T45" fmla="*/ 124 h 420"/>
                <a:gd name="T46" fmla="*/ 321 w 627"/>
                <a:gd name="T47" fmla="*/ 73 h 420"/>
                <a:gd name="T48" fmla="*/ 447 w 627"/>
                <a:gd name="T49" fmla="*/ 25 h 420"/>
                <a:gd name="T50" fmla="*/ 525 w 627"/>
                <a:gd name="T51" fmla="*/ 0 h 420"/>
                <a:gd name="T52" fmla="*/ 542 w 627"/>
                <a:gd name="T53" fmla="*/ 2 h 420"/>
                <a:gd name="T54" fmla="*/ 552 w 627"/>
                <a:gd name="T55" fmla="*/ 5 h 420"/>
                <a:gd name="T56" fmla="*/ 561 w 627"/>
                <a:gd name="T57" fmla="*/ 11 h 420"/>
                <a:gd name="T58" fmla="*/ 570 w 627"/>
                <a:gd name="T59" fmla="*/ 18 h 420"/>
                <a:gd name="T60" fmla="*/ 580 w 627"/>
                <a:gd name="T61" fmla="*/ 35 h 420"/>
                <a:gd name="T62" fmla="*/ 596 w 627"/>
                <a:gd name="T63" fmla="*/ 87 h 420"/>
                <a:gd name="T64" fmla="*/ 615 w 627"/>
                <a:gd name="T65" fmla="*/ 16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7" h="420">
                  <a:moveTo>
                    <a:pt x="624" y="197"/>
                  </a:moveTo>
                  <a:lnTo>
                    <a:pt x="627" y="209"/>
                  </a:lnTo>
                  <a:lnTo>
                    <a:pt x="627" y="221"/>
                  </a:lnTo>
                  <a:lnTo>
                    <a:pt x="626" y="231"/>
                  </a:lnTo>
                  <a:lnTo>
                    <a:pt x="622" y="242"/>
                  </a:lnTo>
                  <a:lnTo>
                    <a:pt x="618" y="249"/>
                  </a:lnTo>
                  <a:lnTo>
                    <a:pt x="612" y="257"/>
                  </a:lnTo>
                  <a:lnTo>
                    <a:pt x="605" y="263"/>
                  </a:lnTo>
                  <a:lnTo>
                    <a:pt x="597" y="268"/>
                  </a:lnTo>
                  <a:lnTo>
                    <a:pt x="549" y="286"/>
                  </a:lnTo>
                  <a:lnTo>
                    <a:pt x="501" y="303"/>
                  </a:lnTo>
                  <a:lnTo>
                    <a:pt x="454" y="322"/>
                  </a:lnTo>
                  <a:lnTo>
                    <a:pt x="408" y="340"/>
                  </a:lnTo>
                  <a:lnTo>
                    <a:pt x="363" y="359"/>
                  </a:lnTo>
                  <a:lnTo>
                    <a:pt x="317" y="378"/>
                  </a:lnTo>
                  <a:lnTo>
                    <a:pt x="273" y="397"/>
                  </a:lnTo>
                  <a:lnTo>
                    <a:pt x="231" y="418"/>
                  </a:lnTo>
                  <a:lnTo>
                    <a:pt x="222" y="420"/>
                  </a:lnTo>
                  <a:lnTo>
                    <a:pt x="211" y="420"/>
                  </a:lnTo>
                  <a:lnTo>
                    <a:pt x="200" y="420"/>
                  </a:lnTo>
                  <a:lnTo>
                    <a:pt x="190" y="416"/>
                  </a:lnTo>
                  <a:lnTo>
                    <a:pt x="179" y="413"/>
                  </a:lnTo>
                  <a:lnTo>
                    <a:pt x="167" y="408"/>
                  </a:lnTo>
                  <a:lnTo>
                    <a:pt x="156" y="401"/>
                  </a:lnTo>
                  <a:lnTo>
                    <a:pt x="144" y="392"/>
                  </a:lnTo>
                  <a:lnTo>
                    <a:pt x="113" y="365"/>
                  </a:lnTo>
                  <a:lnTo>
                    <a:pt x="83" y="337"/>
                  </a:lnTo>
                  <a:lnTo>
                    <a:pt x="52" y="308"/>
                  </a:lnTo>
                  <a:lnTo>
                    <a:pt x="23" y="277"/>
                  </a:lnTo>
                  <a:lnTo>
                    <a:pt x="13" y="265"/>
                  </a:lnTo>
                  <a:lnTo>
                    <a:pt x="6" y="254"/>
                  </a:lnTo>
                  <a:lnTo>
                    <a:pt x="4" y="248"/>
                  </a:lnTo>
                  <a:lnTo>
                    <a:pt x="3" y="244"/>
                  </a:lnTo>
                  <a:lnTo>
                    <a:pt x="1" y="238"/>
                  </a:lnTo>
                  <a:lnTo>
                    <a:pt x="0" y="234"/>
                  </a:lnTo>
                  <a:lnTo>
                    <a:pt x="1" y="229"/>
                  </a:lnTo>
                  <a:lnTo>
                    <a:pt x="1" y="225"/>
                  </a:lnTo>
                  <a:lnTo>
                    <a:pt x="4" y="220"/>
                  </a:lnTo>
                  <a:lnTo>
                    <a:pt x="6" y="216"/>
                  </a:lnTo>
                  <a:lnTo>
                    <a:pt x="8" y="212"/>
                  </a:lnTo>
                  <a:lnTo>
                    <a:pt x="12" y="209"/>
                  </a:lnTo>
                  <a:lnTo>
                    <a:pt x="16" y="205"/>
                  </a:lnTo>
                  <a:lnTo>
                    <a:pt x="21" y="201"/>
                  </a:lnTo>
                  <a:lnTo>
                    <a:pt x="78" y="175"/>
                  </a:lnTo>
                  <a:lnTo>
                    <a:pt x="137" y="150"/>
                  </a:lnTo>
                  <a:lnTo>
                    <a:pt x="197" y="124"/>
                  </a:lnTo>
                  <a:lnTo>
                    <a:pt x="259" y="98"/>
                  </a:lnTo>
                  <a:lnTo>
                    <a:pt x="321" y="73"/>
                  </a:lnTo>
                  <a:lnTo>
                    <a:pt x="384" y="49"/>
                  </a:lnTo>
                  <a:lnTo>
                    <a:pt x="447" y="25"/>
                  </a:lnTo>
                  <a:lnTo>
                    <a:pt x="512" y="3"/>
                  </a:lnTo>
                  <a:lnTo>
                    <a:pt x="525" y="0"/>
                  </a:lnTo>
                  <a:lnTo>
                    <a:pt x="536" y="0"/>
                  </a:lnTo>
                  <a:lnTo>
                    <a:pt x="542" y="2"/>
                  </a:lnTo>
                  <a:lnTo>
                    <a:pt x="548" y="3"/>
                  </a:lnTo>
                  <a:lnTo>
                    <a:pt x="552" y="5"/>
                  </a:lnTo>
                  <a:lnTo>
                    <a:pt x="557" y="7"/>
                  </a:lnTo>
                  <a:lnTo>
                    <a:pt x="561" y="11"/>
                  </a:lnTo>
                  <a:lnTo>
                    <a:pt x="566" y="15"/>
                  </a:lnTo>
                  <a:lnTo>
                    <a:pt x="570" y="18"/>
                  </a:lnTo>
                  <a:lnTo>
                    <a:pt x="574" y="24"/>
                  </a:lnTo>
                  <a:lnTo>
                    <a:pt x="580" y="35"/>
                  </a:lnTo>
                  <a:lnTo>
                    <a:pt x="586" y="49"/>
                  </a:lnTo>
                  <a:lnTo>
                    <a:pt x="596" y="87"/>
                  </a:lnTo>
                  <a:lnTo>
                    <a:pt x="606" y="125"/>
                  </a:lnTo>
                  <a:lnTo>
                    <a:pt x="615" y="161"/>
                  </a:lnTo>
                  <a:lnTo>
                    <a:pt x="624"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06"/>
            <p:cNvSpPr>
              <a:spLocks/>
            </p:cNvSpPr>
            <p:nvPr userDrawn="1"/>
          </p:nvSpPr>
          <p:spPr bwMode="auto">
            <a:xfrm>
              <a:off x="3070" y="1773"/>
              <a:ext cx="79" cy="59"/>
            </a:xfrm>
            <a:custGeom>
              <a:avLst/>
              <a:gdLst>
                <a:gd name="T0" fmla="*/ 490 w 555"/>
                <a:gd name="T1" fmla="*/ 256 h 408"/>
                <a:gd name="T2" fmla="*/ 476 w 555"/>
                <a:gd name="T3" fmla="*/ 280 h 408"/>
                <a:gd name="T4" fmla="*/ 460 w 555"/>
                <a:gd name="T5" fmla="*/ 299 h 408"/>
                <a:gd name="T6" fmla="*/ 444 w 555"/>
                <a:gd name="T7" fmla="*/ 312 h 408"/>
                <a:gd name="T8" fmla="*/ 422 w 555"/>
                <a:gd name="T9" fmla="*/ 317 h 408"/>
                <a:gd name="T10" fmla="*/ 395 w 555"/>
                <a:gd name="T11" fmla="*/ 323 h 408"/>
                <a:gd name="T12" fmla="*/ 345 w 555"/>
                <a:gd name="T13" fmla="*/ 334 h 408"/>
                <a:gd name="T14" fmla="*/ 271 w 555"/>
                <a:gd name="T15" fmla="*/ 352 h 408"/>
                <a:gd name="T16" fmla="*/ 195 w 555"/>
                <a:gd name="T17" fmla="*/ 372 h 408"/>
                <a:gd name="T18" fmla="*/ 116 w 555"/>
                <a:gd name="T19" fmla="*/ 395 h 408"/>
                <a:gd name="T20" fmla="*/ 71 w 555"/>
                <a:gd name="T21" fmla="*/ 408 h 408"/>
                <a:gd name="T22" fmla="*/ 57 w 555"/>
                <a:gd name="T23" fmla="*/ 407 h 408"/>
                <a:gd name="T24" fmla="*/ 44 w 555"/>
                <a:gd name="T25" fmla="*/ 397 h 408"/>
                <a:gd name="T26" fmla="*/ 31 w 555"/>
                <a:gd name="T27" fmla="*/ 377 h 408"/>
                <a:gd name="T28" fmla="*/ 21 w 555"/>
                <a:gd name="T29" fmla="*/ 325 h 408"/>
                <a:gd name="T30" fmla="*/ 8 w 555"/>
                <a:gd name="T31" fmla="*/ 249 h 408"/>
                <a:gd name="T32" fmla="*/ 0 w 555"/>
                <a:gd name="T33" fmla="*/ 194 h 408"/>
                <a:gd name="T34" fmla="*/ 3 w 555"/>
                <a:gd name="T35" fmla="*/ 167 h 408"/>
                <a:gd name="T36" fmla="*/ 14 w 555"/>
                <a:gd name="T37" fmla="*/ 146 h 408"/>
                <a:gd name="T38" fmla="*/ 31 w 555"/>
                <a:gd name="T39" fmla="*/ 130 h 408"/>
                <a:gd name="T40" fmla="*/ 97 w 555"/>
                <a:gd name="T41" fmla="*/ 108 h 408"/>
                <a:gd name="T42" fmla="*/ 202 w 555"/>
                <a:gd name="T43" fmla="*/ 76 h 408"/>
                <a:gd name="T44" fmla="*/ 303 w 555"/>
                <a:gd name="T45" fmla="*/ 49 h 408"/>
                <a:gd name="T46" fmla="*/ 403 w 555"/>
                <a:gd name="T47" fmla="*/ 26 h 408"/>
                <a:gd name="T48" fmla="*/ 470 w 555"/>
                <a:gd name="T49" fmla="*/ 11 h 408"/>
                <a:gd name="T50" fmla="*/ 506 w 555"/>
                <a:gd name="T51" fmla="*/ 3 h 408"/>
                <a:gd name="T52" fmla="*/ 530 w 555"/>
                <a:gd name="T53" fmla="*/ 0 h 408"/>
                <a:gd name="T54" fmla="*/ 538 w 555"/>
                <a:gd name="T55" fmla="*/ 2 h 408"/>
                <a:gd name="T56" fmla="*/ 545 w 555"/>
                <a:gd name="T57" fmla="*/ 7 h 408"/>
                <a:gd name="T58" fmla="*/ 550 w 555"/>
                <a:gd name="T59" fmla="*/ 12 h 408"/>
                <a:gd name="T60" fmla="*/ 554 w 555"/>
                <a:gd name="T61" fmla="*/ 26 h 408"/>
                <a:gd name="T62" fmla="*/ 554 w 555"/>
                <a:gd name="T63" fmla="*/ 52 h 408"/>
                <a:gd name="T64" fmla="*/ 546 w 555"/>
                <a:gd name="T65" fmla="*/ 91 h 408"/>
                <a:gd name="T66" fmla="*/ 534 w 555"/>
                <a:gd name="T67" fmla="*/ 135 h 408"/>
                <a:gd name="T68" fmla="*/ 520 w 555"/>
                <a:gd name="T69" fmla="*/ 177 h 408"/>
                <a:gd name="T70" fmla="*/ 504 w 555"/>
                <a:gd name="T71" fmla="*/ 22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5" h="408">
                  <a:moveTo>
                    <a:pt x="496" y="241"/>
                  </a:moveTo>
                  <a:lnTo>
                    <a:pt x="490" y="256"/>
                  </a:lnTo>
                  <a:lnTo>
                    <a:pt x="483" y="269"/>
                  </a:lnTo>
                  <a:lnTo>
                    <a:pt x="476" y="280"/>
                  </a:lnTo>
                  <a:lnTo>
                    <a:pt x="468" y="290"/>
                  </a:lnTo>
                  <a:lnTo>
                    <a:pt x="460" y="299"/>
                  </a:lnTo>
                  <a:lnTo>
                    <a:pt x="452" y="306"/>
                  </a:lnTo>
                  <a:lnTo>
                    <a:pt x="444" y="312"/>
                  </a:lnTo>
                  <a:lnTo>
                    <a:pt x="435" y="315"/>
                  </a:lnTo>
                  <a:lnTo>
                    <a:pt x="422" y="317"/>
                  </a:lnTo>
                  <a:lnTo>
                    <a:pt x="408" y="321"/>
                  </a:lnTo>
                  <a:lnTo>
                    <a:pt x="395" y="323"/>
                  </a:lnTo>
                  <a:lnTo>
                    <a:pt x="380" y="326"/>
                  </a:lnTo>
                  <a:lnTo>
                    <a:pt x="345" y="334"/>
                  </a:lnTo>
                  <a:lnTo>
                    <a:pt x="308" y="342"/>
                  </a:lnTo>
                  <a:lnTo>
                    <a:pt x="271" y="352"/>
                  </a:lnTo>
                  <a:lnTo>
                    <a:pt x="233" y="362"/>
                  </a:lnTo>
                  <a:lnTo>
                    <a:pt x="195" y="372"/>
                  </a:lnTo>
                  <a:lnTo>
                    <a:pt x="155" y="383"/>
                  </a:lnTo>
                  <a:lnTo>
                    <a:pt x="116" y="395"/>
                  </a:lnTo>
                  <a:lnTo>
                    <a:pt x="76" y="407"/>
                  </a:lnTo>
                  <a:lnTo>
                    <a:pt x="71" y="408"/>
                  </a:lnTo>
                  <a:lnTo>
                    <a:pt x="64" y="408"/>
                  </a:lnTo>
                  <a:lnTo>
                    <a:pt x="57" y="407"/>
                  </a:lnTo>
                  <a:lnTo>
                    <a:pt x="49" y="404"/>
                  </a:lnTo>
                  <a:lnTo>
                    <a:pt x="44" y="397"/>
                  </a:lnTo>
                  <a:lnTo>
                    <a:pt x="37" y="389"/>
                  </a:lnTo>
                  <a:lnTo>
                    <a:pt x="31" y="377"/>
                  </a:lnTo>
                  <a:lnTo>
                    <a:pt x="27" y="361"/>
                  </a:lnTo>
                  <a:lnTo>
                    <a:pt x="21" y="325"/>
                  </a:lnTo>
                  <a:lnTo>
                    <a:pt x="15" y="287"/>
                  </a:lnTo>
                  <a:lnTo>
                    <a:pt x="8" y="249"/>
                  </a:lnTo>
                  <a:lnTo>
                    <a:pt x="1" y="210"/>
                  </a:lnTo>
                  <a:lnTo>
                    <a:pt x="0" y="194"/>
                  </a:lnTo>
                  <a:lnTo>
                    <a:pt x="1" y="180"/>
                  </a:lnTo>
                  <a:lnTo>
                    <a:pt x="3" y="167"/>
                  </a:lnTo>
                  <a:lnTo>
                    <a:pt x="8" y="156"/>
                  </a:lnTo>
                  <a:lnTo>
                    <a:pt x="14" y="146"/>
                  </a:lnTo>
                  <a:lnTo>
                    <a:pt x="22" y="138"/>
                  </a:lnTo>
                  <a:lnTo>
                    <a:pt x="31" y="130"/>
                  </a:lnTo>
                  <a:lnTo>
                    <a:pt x="44" y="123"/>
                  </a:lnTo>
                  <a:lnTo>
                    <a:pt x="97" y="108"/>
                  </a:lnTo>
                  <a:lnTo>
                    <a:pt x="149" y="92"/>
                  </a:lnTo>
                  <a:lnTo>
                    <a:pt x="202" y="76"/>
                  </a:lnTo>
                  <a:lnTo>
                    <a:pt x="252" y="63"/>
                  </a:lnTo>
                  <a:lnTo>
                    <a:pt x="303" y="49"/>
                  </a:lnTo>
                  <a:lnTo>
                    <a:pt x="354" y="37"/>
                  </a:lnTo>
                  <a:lnTo>
                    <a:pt x="403" y="26"/>
                  </a:lnTo>
                  <a:lnTo>
                    <a:pt x="451" y="15"/>
                  </a:lnTo>
                  <a:lnTo>
                    <a:pt x="470" y="11"/>
                  </a:lnTo>
                  <a:lnTo>
                    <a:pt x="488" y="7"/>
                  </a:lnTo>
                  <a:lnTo>
                    <a:pt x="506" y="3"/>
                  </a:lnTo>
                  <a:lnTo>
                    <a:pt x="524" y="0"/>
                  </a:lnTo>
                  <a:lnTo>
                    <a:pt x="530" y="0"/>
                  </a:lnTo>
                  <a:lnTo>
                    <a:pt x="535" y="1"/>
                  </a:lnTo>
                  <a:lnTo>
                    <a:pt x="538" y="2"/>
                  </a:lnTo>
                  <a:lnTo>
                    <a:pt x="541" y="4"/>
                  </a:lnTo>
                  <a:lnTo>
                    <a:pt x="545" y="7"/>
                  </a:lnTo>
                  <a:lnTo>
                    <a:pt x="548" y="9"/>
                  </a:lnTo>
                  <a:lnTo>
                    <a:pt x="550" y="12"/>
                  </a:lnTo>
                  <a:lnTo>
                    <a:pt x="552" y="17"/>
                  </a:lnTo>
                  <a:lnTo>
                    <a:pt x="554" y="26"/>
                  </a:lnTo>
                  <a:lnTo>
                    <a:pt x="555" y="38"/>
                  </a:lnTo>
                  <a:lnTo>
                    <a:pt x="554" y="52"/>
                  </a:lnTo>
                  <a:lnTo>
                    <a:pt x="552" y="68"/>
                  </a:lnTo>
                  <a:lnTo>
                    <a:pt x="546" y="91"/>
                  </a:lnTo>
                  <a:lnTo>
                    <a:pt x="539" y="112"/>
                  </a:lnTo>
                  <a:lnTo>
                    <a:pt x="534" y="135"/>
                  </a:lnTo>
                  <a:lnTo>
                    <a:pt x="527" y="156"/>
                  </a:lnTo>
                  <a:lnTo>
                    <a:pt x="520" y="177"/>
                  </a:lnTo>
                  <a:lnTo>
                    <a:pt x="512" y="198"/>
                  </a:lnTo>
                  <a:lnTo>
                    <a:pt x="504" y="220"/>
                  </a:lnTo>
                  <a:lnTo>
                    <a:pt x="496"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07"/>
            <p:cNvSpPr>
              <a:spLocks/>
            </p:cNvSpPr>
            <p:nvPr userDrawn="1"/>
          </p:nvSpPr>
          <p:spPr bwMode="auto">
            <a:xfrm>
              <a:off x="2970" y="1873"/>
              <a:ext cx="66" cy="27"/>
            </a:xfrm>
            <a:custGeom>
              <a:avLst/>
              <a:gdLst>
                <a:gd name="T0" fmla="*/ 423 w 465"/>
                <a:gd name="T1" fmla="*/ 81 h 184"/>
                <a:gd name="T2" fmla="*/ 444 w 465"/>
                <a:gd name="T3" fmla="*/ 91 h 184"/>
                <a:gd name="T4" fmla="*/ 457 w 465"/>
                <a:gd name="T5" fmla="*/ 97 h 184"/>
                <a:gd name="T6" fmla="*/ 460 w 465"/>
                <a:gd name="T7" fmla="*/ 100 h 184"/>
                <a:gd name="T8" fmla="*/ 462 w 465"/>
                <a:gd name="T9" fmla="*/ 102 h 184"/>
                <a:gd name="T10" fmla="*/ 463 w 465"/>
                <a:gd name="T11" fmla="*/ 104 h 184"/>
                <a:gd name="T12" fmla="*/ 465 w 465"/>
                <a:gd name="T13" fmla="*/ 106 h 184"/>
                <a:gd name="T14" fmla="*/ 463 w 465"/>
                <a:gd name="T15" fmla="*/ 107 h 184"/>
                <a:gd name="T16" fmla="*/ 462 w 465"/>
                <a:gd name="T17" fmla="*/ 109 h 184"/>
                <a:gd name="T18" fmla="*/ 445 w 465"/>
                <a:gd name="T19" fmla="*/ 118 h 184"/>
                <a:gd name="T20" fmla="*/ 428 w 465"/>
                <a:gd name="T21" fmla="*/ 127 h 184"/>
                <a:gd name="T22" fmla="*/ 413 w 465"/>
                <a:gd name="T23" fmla="*/ 135 h 184"/>
                <a:gd name="T24" fmla="*/ 399 w 465"/>
                <a:gd name="T25" fmla="*/ 144 h 184"/>
                <a:gd name="T26" fmla="*/ 384 w 465"/>
                <a:gd name="T27" fmla="*/ 153 h 184"/>
                <a:gd name="T28" fmla="*/ 373 w 465"/>
                <a:gd name="T29" fmla="*/ 162 h 184"/>
                <a:gd name="T30" fmla="*/ 362 w 465"/>
                <a:gd name="T31" fmla="*/ 171 h 184"/>
                <a:gd name="T32" fmla="*/ 353 w 465"/>
                <a:gd name="T33" fmla="*/ 178 h 184"/>
                <a:gd name="T34" fmla="*/ 348 w 465"/>
                <a:gd name="T35" fmla="*/ 180 h 184"/>
                <a:gd name="T36" fmla="*/ 334 w 465"/>
                <a:gd name="T37" fmla="*/ 183 h 184"/>
                <a:gd name="T38" fmla="*/ 307 w 465"/>
                <a:gd name="T39" fmla="*/ 184 h 184"/>
                <a:gd name="T40" fmla="*/ 265 w 465"/>
                <a:gd name="T41" fmla="*/ 184 h 184"/>
                <a:gd name="T42" fmla="*/ 240 w 465"/>
                <a:gd name="T43" fmla="*/ 183 h 184"/>
                <a:gd name="T44" fmla="*/ 215 w 465"/>
                <a:gd name="T45" fmla="*/ 180 h 184"/>
                <a:gd name="T46" fmla="*/ 191 w 465"/>
                <a:gd name="T47" fmla="*/ 178 h 184"/>
                <a:gd name="T48" fmla="*/ 167 w 465"/>
                <a:gd name="T49" fmla="*/ 176 h 184"/>
                <a:gd name="T50" fmla="*/ 142 w 465"/>
                <a:gd name="T51" fmla="*/ 174 h 184"/>
                <a:gd name="T52" fmla="*/ 118 w 465"/>
                <a:gd name="T53" fmla="*/ 170 h 184"/>
                <a:gd name="T54" fmla="*/ 93 w 465"/>
                <a:gd name="T55" fmla="*/ 166 h 184"/>
                <a:gd name="T56" fmla="*/ 70 w 465"/>
                <a:gd name="T57" fmla="*/ 162 h 184"/>
                <a:gd name="T58" fmla="*/ 51 w 465"/>
                <a:gd name="T59" fmla="*/ 158 h 184"/>
                <a:gd name="T60" fmla="*/ 30 w 465"/>
                <a:gd name="T61" fmla="*/ 153 h 184"/>
                <a:gd name="T62" fmla="*/ 21 w 465"/>
                <a:gd name="T63" fmla="*/ 150 h 184"/>
                <a:gd name="T64" fmla="*/ 12 w 465"/>
                <a:gd name="T65" fmla="*/ 146 h 184"/>
                <a:gd name="T66" fmla="*/ 4 w 465"/>
                <a:gd name="T67" fmla="*/ 142 h 184"/>
                <a:gd name="T68" fmla="*/ 0 w 465"/>
                <a:gd name="T69" fmla="*/ 137 h 184"/>
                <a:gd name="T70" fmla="*/ 0 w 465"/>
                <a:gd name="T71" fmla="*/ 135 h 184"/>
                <a:gd name="T72" fmla="*/ 1 w 465"/>
                <a:gd name="T73" fmla="*/ 134 h 184"/>
                <a:gd name="T74" fmla="*/ 16 w 465"/>
                <a:gd name="T75" fmla="*/ 120 h 184"/>
                <a:gd name="T76" fmla="*/ 37 w 465"/>
                <a:gd name="T77" fmla="*/ 104 h 184"/>
                <a:gd name="T78" fmla="*/ 59 w 465"/>
                <a:gd name="T79" fmla="*/ 88 h 184"/>
                <a:gd name="T80" fmla="*/ 84 w 465"/>
                <a:gd name="T81" fmla="*/ 70 h 184"/>
                <a:gd name="T82" fmla="*/ 111 w 465"/>
                <a:gd name="T83" fmla="*/ 55 h 184"/>
                <a:gd name="T84" fmla="*/ 141 w 465"/>
                <a:gd name="T85" fmla="*/ 37 h 184"/>
                <a:gd name="T86" fmla="*/ 170 w 465"/>
                <a:gd name="T87" fmla="*/ 20 h 184"/>
                <a:gd name="T88" fmla="*/ 203 w 465"/>
                <a:gd name="T89" fmla="*/ 3 h 184"/>
                <a:gd name="T90" fmla="*/ 211 w 465"/>
                <a:gd name="T91" fmla="*/ 1 h 184"/>
                <a:gd name="T92" fmla="*/ 220 w 465"/>
                <a:gd name="T93" fmla="*/ 0 h 184"/>
                <a:gd name="T94" fmla="*/ 230 w 465"/>
                <a:gd name="T95" fmla="*/ 0 h 184"/>
                <a:gd name="T96" fmla="*/ 240 w 465"/>
                <a:gd name="T97" fmla="*/ 1 h 184"/>
                <a:gd name="T98" fmla="*/ 250 w 465"/>
                <a:gd name="T99" fmla="*/ 4 h 184"/>
                <a:gd name="T100" fmla="*/ 263 w 465"/>
                <a:gd name="T101" fmla="*/ 8 h 184"/>
                <a:gd name="T102" fmla="*/ 275 w 465"/>
                <a:gd name="T103" fmla="*/ 13 h 184"/>
                <a:gd name="T104" fmla="*/ 289 w 465"/>
                <a:gd name="T105" fmla="*/ 20 h 184"/>
                <a:gd name="T106" fmla="*/ 322 w 465"/>
                <a:gd name="T107" fmla="*/ 37 h 184"/>
                <a:gd name="T108" fmla="*/ 356 w 465"/>
                <a:gd name="T109" fmla="*/ 54 h 184"/>
                <a:gd name="T110" fmla="*/ 389 w 465"/>
                <a:gd name="T111" fmla="*/ 68 h 184"/>
                <a:gd name="T112" fmla="*/ 423 w 465"/>
                <a:gd name="T113" fmla="*/ 8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5" h="184">
                  <a:moveTo>
                    <a:pt x="423" y="81"/>
                  </a:moveTo>
                  <a:lnTo>
                    <a:pt x="444" y="91"/>
                  </a:lnTo>
                  <a:lnTo>
                    <a:pt x="457" y="97"/>
                  </a:lnTo>
                  <a:lnTo>
                    <a:pt x="460" y="100"/>
                  </a:lnTo>
                  <a:lnTo>
                    <a:pt x="462" y="102"/>
                  </a:lnTo>
                  <a:lnTo>
                    <a:pt x="463" y="104"/>
                  </a:lnTo>
                  <a:lnTo>
                    <a:pt x="465" y="106"/>
                  </a:lnTo>
                  <a:lnTo>
                    <a:pt x="463" y="107"/>
                  </a:lnTo>
                  <a:lnTo>
                    <a:pt x="462" y="109"/>
                  </a:lnTo>
                  <a:lnTo>
                    <a:pt x="445" y="118"/>
                  </a:lnTo>
                  <a:lnTo>
                    <a:pt x="428" y="127"/>
                  </a:lnTo>
                  <a:lnTo>
                    <a:pt x="413" y="135"/>
                  </a:lnTo>
                  <a:lnTo>
                    <a:pt x="399" y="144"/>
                  </a:lnTo>
                  <a:lnTo>
                    <a:pt x="384" y="153"/>
                  </a:lnTo>
                  <a:lnTo>
                    <a:pt x="373" y="162"/>
                  </a:lnTo>
                  <a:lnTo>
                    <a:pt x="362" y="171"/>
                  </a:lnTo>
                  <a:lnTo>
                    <a:pt x="353" y="178"/>
                  </a:lnTo>
                  <a:lnTo>
                    <a:pt x="348" y="180"/>
                  </a:lnTo>
                  <a:lnTo>
                    <a:pt x="334" y="183"/>
                  </a:lnTo>
                  <a:lnTo>
                    <a:pt x="307" y="184"/>
                  </a:lnTo>
                  <a:lnTo>
                    <a:pt x="265" y="184"/>
                  </a:lnTo>
                  <a:lnTo>
                    <a:pt x="240" y="183"/>
                  </a:lnTo>
                  <a:lnTo>
                    <a:pt x="215" y="180"/>
                  </a:lnTo>
                  <a:lnTo>
                    <a:pt x="191" y="178"/>
                  </a:lnTo>
                  <a:lnTo>
                    <a:pt x="167" y="176"/>
                  </a:lnTo>
                  <a:lnTo>
                    <a:pt x="142" y="174"/>
                  </a:lnTo>
                  <a:lnTo>
                    <a:pt x="118" y="170"/>
                  </a:lnTo>
                  <a:lnTo>
                    <a:pt x="93" y="166"/>
                  </a:lnTo>
                  <a:lnTo>
                    <a:pt x="70" y="162"/>
                  </a:lnTo>
                  <a:lnTo>
                    <a:pt x="51" y="158"/>
                  </a:lnTo>
                  <a:lnTo>
                    <a:pt x="30" y="153"/>
                  </a:lnTo>
                  <a:lnTo>
                    <a:pt x="21" y="150"/>
                  </a:lnTo>
                  <a:lnTo>
                    <a:pt x="12" y="146"/>
                  </a:lnTo>
                  <a:lnTo>
                    <a:pt x="4" y="142"/>
                  </a:lnTo>
                  <a:lnTo>
                    <a:pt x="0" y="137"/>
                  </a:lnTo>
                  <a:lnTo>
                    <a:pt x="0" y="135"/>
                  </a:lnTo>
                  <a:lnTo>
                    <a:pt x="1" y="134"/>
                  </a:lnTo>
                  <a:lnTo>
                    <a:pt x="16" y="120"/>
                  </a:lnTo>
                  <a:lnTo>
                    <a:pt x="37" y="104"/>
                  </a:lnTo>
                  <a:lnTo>
                    <a:pt x="59" y="88"/>
                  </a:lnTo>
                  <a:lnTo>
                    <a:pt x="84" y="70"/>
                  </a:lnTo>
                  <a:lnTo>
                    <a:pt x="111" y="55"/>
                  </a:lnTo>
                  <a:lnTo>
                    <a:pt x="141" y="37"/>
                  </a:lnTo>
                  <a:lnTo>
                    <a:pt x="170" y="20"/>
                  </a:lnTo>
                  <a:lnTo>
                    <a:pt x="203" y="3"/>
                  </a:lnTo>
                  <a:lnTo>
                    <a:pt x="211" y="1"/>
                  </a:lnTo>
                  <a:lnTo>
                    <a:pt x="220" y="0"/>
                  </a:lnTo>
                  <a:lnTo>
                    <a:pt x="230" y="0"/>
                  </a:lnTo>
                  <a:lnTo>
                    <a:pt x="240" y="1"/>
                  </a:lnTo>
                  <a:lnTo>
                    <a:pt x="250" y="4"/>
                  </a:lnTo>
                  <a:lnTo>
                    <a:pt x="263" y="8"/>
                  </a:lnTo>
                  <a:lnTo>
                    <a:pt x="275" y="13"/>
                  </a:lnTo>
                  <a:lnTo>
                    <a:pt x="289" y="20"/>
                  </a:lnTo>
                  <a:lnTo>
                    <a:pt x="322" y="37"/>
                  </a:lnTo>
                  <a:lnTo>
                    <a:pt x="356" y="54"/>
                  </a:lnTo>
                  <a:lnTo>
                    <a:pt x="389" y="68"/>
                  </a:lnTo>
                  <a:lnTo>
                    <a:pt x="42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8"/>
            <p:cNvSpPr>
              <a:spLocks/>
            </p:cNvSpPr>
            <p:nvPr userDrawn="1"/>
          </p:nvSpPr>
          <p:spPr bwMode="auto">
            <a:xfrm>
              <a:off x="3013" y="1847"/>
              <a:ext cx="59" cy="38"/>
            </a:xfrm>
            <a:custGeom>
              <a:avLst/>
              <a:gdLst>
                <a:gd name="T0" fmla="*/ 411 w 412"/>
                <a:gd name="T1" fmla="*/ 146 h 266"/>
                <a:gd name="T2" fmla="*/ 412 w 412"/>
                <a:gd name="T3" fmla="*/ 155 h 266"/>
                <a:gd name="T4" fmla="*/ 412 w 412"/>
                <a:gd name="T5" fmla="*/ 163 h 266"/>
                <a:gd name="T6" fmla="*/ 411 w 412"/>
                <a:gd name="T7" fmla="*/ 170 h 266"/>
                <a:gd name="T8" fmla="*/ 410 w 412"/>
                <a:gd name="T9" fmla="*/ 177 h 266"/>
                <a:gd name="T10" fmla="*/ 408 w 412"/>
                <a:gd name="T11" fmla="*/ 181 h 266"/>
                <a:gd name="T12" fmla="*/ 404 w 412"/>
                <a:gd name="T13" fmla="*/ 187 h 266"/>
                <a:gd name="T14" fmla="*/ 401 w 412"/>
                <a:gd name="T15" fmla="*/ 190 h 266"/>
                <a:gd name="T16" fmla="*/ 397 w 412"/>
                <a:gd name="T17" fmla="*/ 194 h 266"/>
                <a:gd name="T18" fmla="*/ 374 w 412"/>
                <a:gd name="T19" fmla="*/ 201 h 266"/>
                <a:gd name="T20" fmla="*/ 350 w 412"/>
                <a:gd name="T21" fmla="*/ 210 h 266"/>
                <a:gd name="T22" fmla="*/ 328 w 412"/>
                <a:gd name="T23" fmla="*/ 219 h 266"/>
                <a:gd name="T24" fmla="*/ 305 w 412"/>
                <a:gd name="T25" fmla="*/ 228 h 266"/>
                <a:gd name="T26" fmla="*/ 282 w 412"/>
                <a:gd name="T27" fmla="*/ 237 h 266"/>
                <a:gd name="T28" fmla="*/ 261 w 412"/>
                <a:gd name="T29" fmla="*/ 246 h 266"/>
                <a:gd name="T30" fmla="*/ 240 w 412"/>
                <a:gd name="T31" fmla="*/ 256 h 266"/>
                <a:gd name="T32" fmla="*/ 218 w 412"/>
                <a:gd name="T33" fmla="*/ 265 h 266"/>
                <a:gd name="T34" fmla="*/ 214 w 412"/>
                <a:gd name="T35" fmla="*/ 266 h 266"/>
                <a:gd name="T36" fmla="*/ 209 w 412"/>
                <a:gd name="T37" fmla="*/ 266 h 266"/>
                <a:gd name="T38" fmla="*/ 202 w 412"/>
                <a:gd name="T39" fmla="*/ 266 h 266"/>
                <a:gd name="T40" fmla="*/ 194 w 412"/>
                <a:gd name="T41" fmla="*/ 266 h 266"/>
                <a:gd name="T42" fmla="*/ 185 w 412"/>
                <a:gd name="T43" fmla="*/ 264 h 266"/>
                <a:gd name="T44" fmla="*/ 175 w 412"/>
                <a:gd name="T45" fmla="*/ 262 h 266"/>
                <a:gd name="T46" fmla="*/ 164 w 412"/>
                <a:gd name="T47" fmla="*/ 257 h 266"/>
                <a:gd name="T48" fmla="*/ 150 w 412"/>
                <a:gd name="T49" fmla="*/ 252 h 266"/>
                <a:gd name="T50" fmla="*/ 120 w 412"/>
                <a:gd name="T51" fmla="*/ 237 h 266"/>
                <a:gd name="T52" fmla="*/ 89 w 412"/>
                <a:gd name="T53" fmla="*/ 222 h 266"/>
                <a:gd name="T54" fmla="*/ 59 w 412"/>
                <a:gd name="T55" fmla="*/ 204 h 266"/>
                <a:gd name="T56" fmla="*/ 29 w 412"/>
                <a:gd name="T57" fmla="*/ 185 h 266"/>
                <a:gd name="T58" fmla="*/ 18 w 412"/>
                <a:gd name="T59" fmla="*/ 177 h 266"/>
                <a:gd name="T60" fmla="*/ 10 w 412"/>
                <a:gd name="T61" fmla="*/ 170 h 266"/>
                <a:gd name="T62" fmla="*/ 5 w 412"/>
                <a:gd name="T63" fmla="*/ 163 h 266"/>
                <a:gd name="T64" fmla="*/ 1 w 412"/>
                <a:gd name="T65" fmla="*/ 157 h 266"/>
                <a:gd name="T66" fmla="*/ 0 w 412"/>
                <a:gd name="T67" fmla="*/ 150 h 266"/>
                <a:gd name="T68" fmla="*/ 1 w 412"/>
                <a:gd name="T69" fmla="*/ 144 h 266"/>
                <a:gd name="T70" fmla="*/ 5 w 412"/>
                <a:gd name="T71" fmla="*/ 140 h 266"/>
                <a:gd name="T72" fmla="*/ 10 w 412"/>
                <a:gd name="T73" fmla="*/ 135 h 266"/>
                <a:gd name="T74" fmla="*/ 49 w 412"/>
                <a:gd name="T75" fmla="*/ 117 h 266"/>
                <a:gd name="T76" fmla="*/ 88 w 412"/>
                <a:gd name="T77" fmla="*/ 99 h 266"/>
                <a:gd name="T78" fmla="*/ 129 w 412"/>
                <a:gd name="T79" fmla="*/ 83 h 266"/>
                <a:gd name="T80" fmla="*/ 171 w 412"/>
                <a:gd name="T81" fmla="*/ 66 h 266"/>
                <a:gd name="T82" fmla="*/ 213 w 412"/>
                <a:gd name="T83" fmla="*/ 49 h 266"/>
                <a:gd name="T84" fmla="*/ 255 w 412"/>
                <a:gd name="T85" fmla="*/ 32 h 266"/>
                <a:gd name="T86" fmla="*/ 298 w 412"/>
                <a:gd name="T87" fmla="*/ 15 h 266"/>
                <a:gd name="T88" fmla="*/ 342 w 412"/>
                <a:gd name="T89" fmla="*/ 1 h 266"/>
                <a:gd name="T90" fmla="*/ 351 w 412"/>
                <a:gd name="T91" fmla="*/ 0 h 266"/>
                <a:gd name="T92" fmla="*/ 359 w 412"/>
                <a:gd name="T93" fmla="*/ 0 h 266"/>
                <a:gd name="T94" fmla="*/ 366 w 412"/>
                <a:gd name="T95" fmla="*/ 2 h 266"/>
                <a:gd name="T96" fmla="*/ 373 w 412"/>
                <a:gd name="T97" fmla="*/ 6 h 266"/>
                <a:gd name="T98" fmla="*/ 378 w 412"/>
                <a:gd name="T99" fmla="*/ 11 h 266"/>
                <a:gd name="T100" fmla="*/ 383 w 412"/>
                <a:gd name="T101" fmla="*/ 19 h 266"/>
                <a:gd name="T102" fmla="*/ 387 w 412"/>
                <a:gd name="T103" fmla="*/ 28 h 266"/>
                <a:gd name="T104" fmla="*/ 391 w 412"/>
                <a:gd name="T105" fmla="*/ 38 h 266"/>
                <a:gd name="T106" fmla="*/ 397 w 412"/>
                <a:gd name="T107" fmla="*/ 67 h 266"/>
                <a:gd name="T108" fmla="*/ 402 w 412"/>
                <a:gd name="T109" fmla="*/ 95 h 266"/>
                <a:gd name="T110" fmla="*/ 408 w 412"/>
                <a:gd name="T111" fmla="*/ 122 h 266"/>
                <a:gd name="T112" fmla="*/ 411 w 412"/>
                <a:gd name="T113" fmla="*/ 14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2" h="266">
                  <a:moveTo>
                    <a:pt x="411" y="146"/>
                  </a:moveTo>
                  <a:lnTo>
                    <a:pt x="412" y="155"/>
                  </a:lnTo>
                  <a:lnTo>
                    <a:pt x="412" y="163"/>
                  </a:lnTo>
                  <a:lnTo>
                    <a:pt x="411" y="170"/>
                  </a:lnTo>
                  <a:lnTo>
                    <a:pt x="410" y="177"/>
                  </a:lnTo>
                  <a:lnTo>
                    <a:pt x="408" y="181"/>
                  </a:lnTo>
                  <a:lnTo>
                    <a:pt x="404" y="187"/>
                  </a:lnTo>
                  <a:lnTo>
                    <a:pt x="401" y="190"/>
                  </a:lnTo>
                  <a:lnTo>
                    <a:pt x="397" y="194"/>
                  </a:lnTo>
                  <a:lnTo>
                    <a:pt x="374" y="201"/>
                  </a:lnTo>
                  <a:lnTo>
                    <a:pt x="350" y="210"/>
                  </a:lnTo>
                  <a:lnTo>
                    <a:pt x="328" y="219"/>
                  </a:lnTo>
                  <a:lnTo>
                    <a:pt x="305" y="228"/>
                  </a:lnTo>
                  <a:lnTo>
                    <a:pt x="282" y="237"/>
                  </a:lnTo>
                  <a:lnTo>
                    <a:pt x="261" y="246"/>
                  </a:lnTo>
                  <a:lnTo>
                    <a:pt x="240" y="256"/>
                  </a:lnTo>
                  <a:lnTo>
                    <a:pt x="218" y="265"/>
                  </a:lnTo>
                  <a:lnTo>
                    <a:pt x="214" y="266"/>
                  </a:lnTo>
                  <a:lnTo>
                    <a:pt x="209" y="266"/>
                  </a:lnTo>
                  <a:lnTo>
                    <a:pt x="202" y="266"/>
                  </a:lnTo>
                  <a:lnTo>
                    <a:pt x="194" y="266"/>
                  </a:lnTo>
                  <a:lnTo>
                    <a:pt x="185" y="264"/>
                  </a:lnTo>
                  <a:lnTo>
                    <a:pt x="175" y="262"/>
                  </a:lnTo>
                  <a:lnTo>
                    <a:pt x="164" y="257"/>
                  </a:lnTo>
                  <a:lnTo>
                    <a:pt x="150" y="252"/>
                  </a:lnTo>
                  <a:lnTo>
                    <a:pt x="120" y="237"/>
                  </a:lnTo>
                  <a:lnTo>
                    <a:pt x="89" y="222"/>
                  </a:lnTo>
                  <a:lnTo>
                    <a:pt x="59" y="204"/>
                  </a:lnTo>
                  <a:lnTo>
                    <a:pt x="29" y="185"/>
                  </a:lnTo>
                  <a:lnTo>
                    <a:pt x="18" y="177"/>
                  </a:lnTo>
                  <a:lnTo>
                    <a:pt x="10" y="170"/>
                  </a:lnTo>
                  <a:lnTo>
                    <a:pt x="5" y="163"/>
                  </a:lnTo>
                  <a:lnTo>
                    <a:pt x="1" y="157"/>
                  </a:lnTo>
                  <a:lnTo>
                    <a:pt x="0" y="150"/>
                  </a:lnTo>
                  <a:lnTo>
                    <a:pt x="1" y="144"/>
                  </a:lnTo>
                  <a:lnTo>
                    <a:pt x="5" y="140"/>
                  </a:lnTo>
                  <a:lnTo>
                    <a:pt x="10" y="135"/>
                  </a:lnTo>
                  <a:lnTo>
                    <a:pt x="49" y="117"/>
                  </a:lnTo>
                  <a:lnTo>
                    <a:pt x="88" y="99"/>
                  </a:lnTo>
                  <a:lnTo>
                    <a:pt x="129" y="83"/>
                  </a:lnTo>
                  <a:lnTo>
                    <a:pt x="171" y="66"/>
                  </a:lnTo>
                  <a:lnTo>
                    <a:pt x="213" y="49"/>
                  </a:lnTo>
                  <a:lnTo>
                    <a:pt x="255" y="32"/>
                  </a:lnTo>
                  <a:lnTo>
                    <a:pt x="298" y="15"/>
                  </a:lnTo>
                  <a:lnTo>
                    <a:pt x="342" y="1"/>
                  </a:lnTo>
                  <a:lnTo>
                    <a:pt x="351" y="0"/>
                  </a:lnTo>
                  <a:lnTo>
                    <a:pt x="359" y="0"/>
                  </a:lnTo>
                  <a:lnTo>
                    <a:pt x="366" y="2"/>
                  </a:lnTo>
                  <a:lnTo>
                    <a:pt x="373" y="6"/>
                  </a:lnTo>
                  <a:lnTo>
                    <a:pt x="378" y="11"/>
                  </a:lnTo>
                  <a:lnTo>
                    <a:pt x="383" y="19"/>
                  </a:lnTo>
                  <a:lnTo>
                    <a:pt x="387" y="28"/>
                  </a:lnTo>
                  <a:lnTo>
                    <a:pt x="391" y="38"/>
                  </a:lnTo>
                  <a:lnTo>
                    <a:pt x="397" y="67"/>
                  </a:lnTo>
                  <a:lnTo>
                    <a:pt x="402" y="95"/>
                  </a:lnTo>
                  <a:lnTo>
                    <a:pt x="408" y="122"/>
                  </a:lnTo>
                  <a:lnTo>
                    <a:pt x="411"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09"/>
            <p:cNvSpPr>
              <a:spLocks/>
            </p:cNvSpPr>
            <p:nvPr userDrawn="1"/>
          </p:nvSpPr>
          <p:spPr bwMode="auto">
            <a:xfrm>
              <a:off x="3077" y="1828"/>
              <a:ext cx="53" cy="43"/>
            </a:xfrm>
            <a:custGeom>
              <a:avLst/>
              <a:gdLst>
                <a:gd name="T0" fmla="*/ 261 w 370"/>
                <a:gd name="T1" fmla="*/ 196 h 297"/>
                <a:gd name="T2" fmla="*/ 248 w 370"/>
                <a:gd name="T3" fmla="*/ 211 h 297"/>
                <a:gd name="T4" fmla="*/ 238 w 370"/>
                <a:gd name="T5" fmla="*/ 222 h 297"/>
                <a:gd name="T6" fmla="*/ 229 w 370"/>
                <a:gd name="T7" fmla="*/ 231 h 297"/>
                <a:gd name="T8" fmla="*/ 220 w 370"/>
                <a:gd name="T9" fmla="*/ 239 h 297"/>
                <a:gd name="T10" fmla="*/ 209 w 370"/>
                <a:gd name="T11" fmla="*/ 248 h 297"/>
                <a:gd name="T12" fmla="*/ 200 w 370"/>
                <a:gd name="T13" fmla="*/ 252 h 297"/>
                <a:gd name="T14" fmla="*/ 187 w 370"/>
                <a:gd name="T15" fmla="*/ 254 h 297"/>
                <a:gd name="T16" fmla="*/ 174 w 370"/>
                <a:gd name="T17" fmla="*/ 256 h 297"/>
                <a:gd name="T18" fmla="*/ 138 w 370"/>
                <a:gd name="T19" fmla="*/ 264 h 297"/>
                <a:gd name="T20" fmla="*/ 102 w 370"/>
                <a:gd name="T21" fmla="*/ 274 h 297"/>
                <a:gd name="T22" fmla="*/ 63 w 370"/>
                <a:gd name="T23" fmla="*/ 285 h 297"/>
                <a:gd name="T24" fmla="*/ 25 w 370"/>
                <a:gd name="T25" fmla="*/ 297 h 297"/>
                <a:gd name="T26" fmla="*/ 23 w 370"/>
                <a:gd name="T27" fmla="*/ 297 h 297"/>
                <a:gd name="T28" fmla="*/ 19 w 370"/>
                <a:gd name="T29" fmla="*/ 296 h 297"/>
                <a:gd name="T30" fmla="*/ 16 w 370"/>
                <a:gd name="T31" fmla="*/ 295 h 297"/>
                <a:gd name="T32" fmla="*/ 14 w 370"/>
                <a:gd name="T33" fmla="*/ 291 h 297"/>
                <a:gd name="T34" fmla="*/ 10 w 370"/>
                <a:gd name="T35" fmla="*/ 287 h 297"/>
                <a:gd name="T36" fmla="*/ 8 w 370"/>
                <a:gd name="T37" fmla="*/ 281 h 297"/>
                <a:gd name="T38" fmla="*/ 7 w 370"/>
                <a:gd name="T39" fmla="*/ 272 h 297"/>
                <a:gd name="T40" fmla="*/ 6 w 370"/>
                <a:gd name="T41" fmla="*/ 261 h 297"/>
                <a:gd name="T42" fmla="*/ 6 w 370"/>
                <a:gd name="T43" fmla="*/ 235 h 297"/>
                <a:gd name="T44" fmla="*/ 5 w 370"/>
                <a:gd name="T45" fmla="*/ 207 h 297"/>
                <a:gd name="T46" fmla="*/ 2 w 370"/>
                <a:gd name="T47" fmla="*/ 178 h 297"/>
                <a:gd name="T48" fmla="*/ 0 w 370"/>
                <a:gd name="T49" fmla="*/ 148 h 297"/>
                <a:gd name="T50" fmla="*/ 0 w 370"/>
                <a:gd name="T51" fmla="*/ 140 h 297"/>
                <a:gd name="T52" fmla="*/ 1 w 370"/>
                <a:gd name="T53" fmla="*/ 131 h 297"/>
                <a:gd name="T54" fmla="*/ 2 w 370"/>
                <a:gd name="T55" fmla="*/ 122 h 297"/>
                <a:gd name="T56" fmla="*/ 6 w 370"/>
                <a:gd name="T57" fmla="*/ 113 h 297"/>
                <a:gd name="T58" fmla="*/ 9 w 370"/>
                <a:gd name="T59" fmla="*/ 104 h 297"/>
                <a:gd name="T60" fmla="*/ 15 w 370"/>
                <a:gd name="T61" fmla="*/ 96 h 297"/>
                <a:gd name="T62" fmla="*/ 19 w 370"/>
                <a:gd name="T63" fmla="*/ 92 h 297"/>
                <a:gd name="T64" fmla="*/ 23 w 370"/>
                <a:gd name="T65" fmla="*/ 88 h 297"/>
                <a:gd name="T66" fmla="*/ 28 w 370"/>
                <a:gd name="T67" fmla="*/ 85 h 297"/>
                <a:gd name="T68" fmla="*/ 33 w 370"/>
                <a:gd name="T69" fmla="*/ 83 h 297"/>
                <a:gd name="T70" fmla="*/ 69 w 370"/>
                <a:gd name="T71" fmla="*/ 71 h 297"/>
                <a:gd name="T72" fmla="*/ 105 w 370"/>
                <a:gd name="T73" fmla="*/ 61 h 297"/>
                <a:gd name="T74" fmla="*/ 140 w 370"/>
                <a:gd name="T75" fmla="*/ 51 h 297"/>
                <a:gd name="T76" fmla="*/ 175 w 370"/>
                <a:gd name="T77" fmla="*/ 41 h 297"/>
                <a:gd name="T78" fmla="*/ 209 w 370"/>
                <a:gd name="T79" fmla="*/ 32 h 297"/>
                <a:gd name="T80" fmla="*/ 243 w 370"/>
                <a:gd name="T81" fmla="*/ 24 h 297"/>
                <a:gd name="T82" fmla="*/ 275 w 370"/>
                <a:gd name="T83" fmla="*/ 17 h 297"/>
                <a:gd name="T84" fmla="*/ 308 w 370"/>
                <a:gd name="T85" fmla="*/ 9 h 297"/>
                <a:gd name="T86" fmla="*/ 322 w 370"/>
                <a:gd name="T87" fmla="*/ 6 h 297"/>
                <a:gd name="T88" fmla="*/ 334 w 370"/>
                <a:gd name="T89" fmla="*/ 4 h 297"/>
                <a:gd name="T90" fmla="*/ 347 w 370"/>
                <a:gd name="T91" fmla="*/ 2 h 297"/>
                <a:gd name="T92" fmla="*/ 358 w 370"/>
                <a:gd name="T93" fmla="*/ 0 h 297"/>
                <a:gd name="T94" fmla="*/ 361 w 370"/>
                <a:gd name="T95" fmla="*/ 0 h 297"/>
                <a:gd name="T96" fmla="*/ 363 w 370"/>
                <a:gd name="T97" fmla="*/ 0 h 297"/>
                <a:gd name="T98" fmla="*/ 366 w 370"/>
                <a:gd name="T99" fmla="*/ 2 h 297"/>
                <a:gd name="T100" fmla="*/ 368 w 370"/>
                <a:gd name="T101" fmla="*/ 3 h 297"/>
                <a:gd name="T102" fmla="*/ 370 w 370"/>
                <a:gd name="T103" fmla="*/ 8 h 297"/>
                <a:gd name="T104" fmla="*/ 370 w 370"/>
                <a:gd name="T105" fmla="*/ 14 h 297"/>
                <a:gd name="T106" fmla="*/ 369 w 370"/>
                <a:gd name="T107" fmla="*/ 22 h 297"/>
                <a:gd name="T108" fmla="*/ 366 w 370"/>
                <a:gd name="T109" fmla="*/ 32 h 297"/>
                <a:gd name="T110" fmla="*/ 361 w 370"/>
                <a:gd name="T111" fmla="*/ 43 h 297"/>
                <a:gd name="T112" fmla="*/ 354 w 370"/>
                <a:gd name="T113" fmla="*/ 57 h 297"/>
                <a:gd name="T114" fmla="*/ 332 w 370"/>
                <a:gd name="T115" fmla="*/ 94 h 297"/>
                <a:gd name="T116" fmla="*/ 309 w 370"/>
                <a:gd name="T117" fmla="*/ 129 h 297"/>
                <a:gd name="T118" fmla="*/ 286 w 370"/>
                <a:gd name="T119" fmla="*/ 163 h 297"/>
                <a:gd name="T120" fmla="*/ 261 w 370"/>
                <a:gd name="T121" fmla="*/ 19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0" h="297">
                  <a:moveTo>
                    <a:pt x="261" y="196"/>
                  </a:moveTo>
                  <a:lnTo>
                    <a:pt x="248" y="211"/>
                  </a:lnTo>
                  <a:lnTo>
                    <a:pt x="238" y="222"/>
                  </a:lnTo>
                  <a:lnTo>
                    <a:pt x="229" y="231"/>
                  </a:lnTo>
                  <a:lnTo>
                    <a:pt x="220" y="239"/>
                  </a:lnTo>
                  <a:lnTo>
                    <a:pt x="209" y="248"/>
                  </a:lnTo>
                  <a:lnTo>
                    <a:pt x="200" y="252"/>
                  </a:lnTo>
                  <a:lnTo>
                    <a:pt x="187" y="254"/>
                  </a:lnTo>
                  <a:lnTo>
                    <a:pt x="174" y="256"/>
                  </a:lnTo>
                  <a:lnTo>
                    <a:pt x="138" y="264"/>
                  </a:lnTo>
                  <a:lnTo>
                    <a:pt x="102" y="274"/>
                  </a:lnTo>
                  <a:lnTo>
                    <a:pt x="63" y="285"/>
                  </a:lnTo>
                  <a:lnTo>
                    <a:pt x="25" y="297"/>
                  </a:lnTo>
                  <a:lnTo>
                    <a:pt x="23" y="297"/>
                  </a:lnTo>
                  <a:lnTo>
                    <a:pt x="19" y="296"/>
                  </a:lnTo>
                  <a:lnTo>
                    <a:pt x="16" y="295"/>
                  </a:lnTo>
                  <a:lnTo>
                    <a:pt x="14" y="291"/>
                  </a:lnTo>
                  <a:lnTo>
                    <a:pt x="10" y="287"/>
                  </a:lnTo>
                  <a:lnTo>
                    <a:pt x="8" y="281"/>
                  </a:lnTo>
                  <a:lnTo>
                    <a:pt x="7" y="272"/>
                  </a:lnTo>
                  <a:lnTo>
                    <a:pt x="6" y="261"/>
                  </a:lnTo>
                  <a:lnTo>
                    <a:pt x="6" y="235"/>
                  </a:lnTo>
                  <a:lnTo>
                    <a:pt x="5" y="207"/>
                  </a:lnTo>
                  <a:lnTo>
                    <a:pt x="2" y="178"/>
                  </a:lnTo>
                  <a:lnTo>
                    <a:pt x="0" y="148"/>
                  </a:lnTo>
                  <a:lnTo>
                    <a:pt x="0" y="140"/>
                  </a:lnTo>
                  <a:lnTo>
                    <a:pt x="1" y="131"/>
                  </a:lnTo>
                  <a:lnTo>
                    <a:pt x="2" y="122"/>
                  </a:lnTo>
                  <a:lnTo>
                    <a:pt x="6" y="113"/>
                  </a:lnTo>
                  <a:lnTo>
                    <a:pt x="9" y="104"/>
                  </a:lnTo>
                  <a:lnTo>
                    <a:pt x="15" y="96"/>
                  </a:lnTo>
                  <a:lnTo>
                    <a:pt x="19" y="92"/>
                  </a:lnTo>
                  <a:lnTo>
                    <a:pt x="23" y="88"/>
                  </a:lnTo>
                  <a:lnTo>
                    <a:pt x="28" y="85"/>
                  </a:lnTo>
                  <a:lnTo>
                    <a:pt x="33" y="83"/>
                  </a:lnTo>
                  <a:lnTo>
                    <a:pt x="69" y="71"/>
                  </a:lnTo>
                  <a:lnTo>
                    <a:pt x="105" y="61"/>
                  </a:lnTo>
                  <a:lnTo>
                    <a:pt x="140" y="51"/>
                  </a:lnTo>
                  <a:lnTo>
                    <a:pt x="175" y="41"/>
                  </a:lnTo>
                  <a:lnTo>
                    <a:pt x="209" y="32"/>
                  </a:lnTo>
                  <a:lnTo>
                    <a:pt x="243" y="24"/>
                  </a:lnTo>
                  <a:lnTo>
                    <a:pt x="275" y="17"/>
                  </a:lnTo>
                  <a:lnTo>
                    <a:pt x="308" y="9"/>
                  </a:lnTo>
                  <a:lnTo>
                    <a:pt x="322" y="6"/>
                  </a:lnTo>
                  <a:lnTo>
                    <a:pt x="334" y="4"/>
                  </a:lnTo>
                  <a:lnTo>
                    <a:pt x="347" y="2"/>
                  </a:lnTo>
                  <a:lnTo>
                    <a:pt x="358" y="0"/>
                  </a:lnTo>
                  <a:lnTo>
                    <a:pt x="361" y="0"/>
                  </a:lnTo>
                  <a:lnTo>
                    <a:pt x="363" y="0"/>
                  </a:lnTo>
                  <a:lnTo>
                    <a:pt x="366" y="2"/>
                  </a:lnTo>
                  <a:lnTo>
                    <a:pt x="368" y="3"/>
                  </a:lnTo>
                  <a:lnTo>
                    <a:pt x="370" y="8"/>
                  </a:lnTo>
                  <a:lnTo>
                    <a:pt x="370" y="14"/>
                  </a:lnTo>
                  <a:lnTo>
                    <a:pt x="369" y="22"/>
                  </a:lnTo>
                  <a:lnTo>
                    <a:pt x="366" y="32"/>
                  </a:lnTo>
                  <a:lnTo>
                    <a:pt x="361" y="43"/>
                  </a:lnTo>
                  <a:lnTo>
                    <a:pt x="354" y="57"/>
                  </a:lnTo>
                  <a:lnTo>
                    <a:pt x="332" y="94"/>
                  </a:lnTo>
                  <a:lnTo>
                    <a:pt x="309" y="129"/>
                  </a:lnTo>
                  <a:lnTo>
                    <a:pt x="286" y="163"/>
                  </a:lnTo>
                  <a:lnTo>
                    <a:pt x="261"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10"/>
            <p:cNvSpPr>
              <a:spLocks/>
            </p:cNvSpPr>
            <p:nvPr userDrawn="1"/>
          </p:nvSpPr>
          <p:spPr bwMode="auto">
            <a:xfrm>
              <a:off x="3191" y="1636"/>
              <a:ext cx="66" cy="54"/>
            </a:xfrm>
            <a:custGeom>
              <a:avLst/>
              <a:gdLst>
                <a:gd name="T0" fmla="*/ 455 w 464"/>
                <a:gd name="T1" fmla="*/ 334 h 383"/>
                <a:gd name="T2" fmla="*/ 463 w 464"/>
                <a:gd name="T3" fmla="*/ 364 h 383"/>
                <a:gd name="T4" fmla="*/ 464 w 464"/>
                <a:gd name="T5" fmla="*/ 379 h 383"/>
                <a:gd name="T6" fmla="*/ 462 w 464"/>
                <a:gd name="T7" fmla="*/ 383 h 383"/>
                <a:gd name="T8" fmla="*/ 451 w 464"/>
                <a:gd name="T9" fmla="*/ 378 h 383"/>
                <a:gd name="T10" fmla="*/ 431 w 464"/>
                <a:gd name="T11" fmla="*/ 368 h 383"/>
                <a:gd name="T12" fmla="*/ 404 w 464"/>
                <a:gd name="T13" fmla="*/ 361 h 383"/>
                <a:gd name="T14" fmla="*/ 372 w 464"/>
                <a:gd name="T15" fmla="*/ 355 h 383"/>
                <a:gd name="T16" fmla="*/ 335 w 464"/>
                <a:gd name="T17" fmla="*/ 352 h 383"/>
                <a:gd name="T18" fmla="*/ 293 w 464"/>
                <a:gd name="T19" fmla="*/ 351 h 383"/>
                <a:gd name="T20" fmla="*/ 221 w 464"/>
                <a:gd name="T21" fmla="*/ 353 h 383"/>
                <a:gd name="T22" fmla="*/ 160 w 464"/>
                <a:gd name="T23" fmla="*/ 357 h 383"/>
                <a:gd name="T24" fmla="*/ 149 w 464"/>
                <a:gd name="T25" fmla="*/ 354 h 383"/>
                <a:gd name="T26" fmla="*/ 133 w 464"/>
                <a:gd name="T27" fmla="*/ 346 h 383"/>
                <a:gd name="T28" fmla="*/ 113 w 464"/>
                <a:gd name="T29" fmla="*/ 326 h 383"/>
                <a:gd name="T30" fmla="*/ 96 w 464"/>
                <a:gd name="T31" fmla="*/ 298 h 383"/>
                <a:gd name="T32" fmla="*/ 85 w 464"/>
                <a:gd name="T33" fmla="*/ 269 h 383"/>
                <a:gd name="T34" fmla="*/ 77 w 464"/>
                <a:gd name="T35" fmla="*/ 246 h 383"/>
                <a:gd name="T36" fmla="*/ 58 w 464"/>
                <a:gd name="T37" fmla="*/ 198 h 383"/>
                <a:gd name="T38" fmla="*/ 27 w 464"/>
                <a:gd name="T39" fmla="*/ 124 h 383"/>
                <a:gd name="T40" fmla="*/ 6 w 464"/>
                <a:gd name="T41" fmla="*/ 71 h 383"/>
                <a:gd name="T42" fmla="*/ 0 w 464"/>
                <a:gd name="T43" fmla="*/ 45 h 383"/>
                <a:gd name="T44" fmla="*/ 1 w 464"/>
                <a:gd name="T45" fmla="*/ 28 h 383"/>
                <a:gd name="T46" fmla="*/ 6 w 464"/>
                <a:gd name="T47" fmla="*/ 20 h 383"/>
                <a:gd name="T48" fmla="*/ 11 w 464"/>
                <a:gd name="T49" fmla="*/ 13 h 383"/>
                <a:gd name="T50" fmla="*/ 19 w 464"/>
                <a:gd name="T51" fmla="*/ 9 h 383"/>
                <a:gd name="T52" fmla="*/ 79 w 464"/>
                <a:gd name="T53" fmla="*/ 3 h 383"/>
                <a:gd name="T54" fmla="*/ 150 w 464"/>
                <a:gd name="T55" fmla="*/ 0 h 383"/>
                <a:gd name="T56" fmla="*/ 192 w 464"/>
                <a:gd name="T57" fmla="*/ 1 h 383"/>
                <a:gd name="T58" fmla="*/ 229 w 464"/>
                <a:gd name="T59" fmla="*/ 4 h 383"/>
                <a:gd name="T60" fmla="*/ 260 w 464"/>
                <a:gd name="T61" fmla="*/ 10 h 383"/>
                <a:gd name="T62" fmla="*/ 287 w 464"/>
                <a:gd name="T63" fmla="*/ 17 h 383"/>
                <a:gd name="T64" fmla="*/ 308 w 464"/>
                <a:gd name="T65" fmla="*/ 27 h 383"/>
                <a:gd name="T66" fmla="*/ 326 w 464"/>
                <a:gd name="T67" fmla="*/ 43 h 383"/>
                <a:gd name="T68" fmla="*/ 352 w 464"/>
                <a:gd name="T69" fmla="*/ 87 h 383"/>
                <a:gd name="T70" fmla="*/ 386 w 464"/>
                <a:gd name="T71" fmla="*/ 154 h 383"/>
                <a:gd name="T72" fmla="*/ 418 w 464"/>
                <a:gd name="T73" fmla="*/ 228 h 383"/>
                <a:gd name="T74" fmla="*/ 436 w 464"/>
                <a:gd name="T75" fmla="*/ 277 h 383"/>
                <a:gd name="T76" fmla="*/ 444 w 464"/>
                <a:gd name="T77" fmla="*/ 30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4" h="383">
                  <a:moveTo>
                    <a:pt x="448" y="311"/>
                  </a:moveTo>
                  <a:lnTo>
                    <a:pt x="455" y="334"/>
                  </a:lnTo>
                  <a:lnTo>
                    <a:pt x="460" y="355"/>
                  </a:lnTo>
                  <a:lnTo>
                    <a:pt x="463" y="364"/>
                  </a:lnTo>
                  <a:lnTo>
                    <a:pt x="464" y="372"/>
                  </a:lnTo>
                  <a:lnTo>
                    <a:pt x="464" y="379"/>
                  </a:lnTo>
                  <a:lnTo>
                    <a:pt x="463" y="383"/>
                  </a:lnTo>
                  <a:lnTo>
                    <a:pt x="462" y="383"/>
                  </a:lnTo>
                  <a:lnTo>
                    <a:pt x="460" y="383"/>
                  </a:lnTo>
                  <a:lnTo>
                    <a:pt x="451" y="378"/>
                  </a:lnTo>
                  <a:lnTo>
                    <a:pt x="442" y="372"/>
                  </a:lnTo>
                  <a:lnTo>
                    <a:pt x="431" y="368"/>
                  </a:lnTo>
                  <a:lnTo>
                    <a:pt x="418" y="364"/>
                  </a:lnTo>
                  <a:lnTo>
                    <a:pt x="404" y="361"/>
                  </a:lnTo>
                  <a:lnTo>
                    <a:pt x="388" y="357"/>
                  </a:lnTo>
                  <a:lnTo>
                    <a:pt x="372" y="355"/>
                  </a:lnTo>
                  <a:lnTo>
                    <a:pt x="354" y="353"/>
                  </a:lnTo>
                  <a:lnTo>
                    <a:pt x="335" y="352"/>
                  </a:lnTo>
                  <a:lnTo>
                    <a:pt x="315" y="351"/>
                  </a:lnTo>
                  <a:lnTo>
                    <a:pt x="293" y="351"/>
                  </a:lnTo>
                  <a:lnTo>
                    <a:pt x="271" y="351"/>
                  </a:lnTo>
                  <a:lnTo>
                    <a:pt x="221" y="353"/>
                  </a:lnTo>
                  <a:lnTo>
                    <a:pt x="166" y="357"/>
                  </a:lnTo>
                  <a:lnTo>
                    <a:pt x="160" y="357"/>
                  </a:lnTo>
                  <a:lnTo>
                    <a:pt x="155" y="356"/>
                  </a:lnTo>
                  <a:lnTo>
                    <a:pt x="149" y="354"/>
                  </a:lnTo>
                  <a:lnTo>
                    <a:pt x="143" y="352"/>
                  </a:lnTo>
                  <a:lnTo>
                    <a:pt x="133" y="346"/>
                  </a:lnTo>
                  <a:lnTo>
                    <a:pt x="123" y="337"/>
                  </a:lnTo>
                  <a:lnTo>
                    <a:pt x="113" y="326"/>
                  </a:lnTo>
                  <a:lnTo>
                    <a:pt x="105" y="314"/>
                  </a:lnTo>
                  <a:lnTo>
                    <a:pt x="96" y="298"/>
                  </a:lnTo>
                  <a:lnTo>
                    <a:pt x="88" y="280"/>
                  </a:lnTo>
                  <a:lnTo>
                    <a:pt x="85" y="269"/>
                  </a:lnTo>
                  <a:lnTo>
                    <a:pt x="80" y="258"/>
                  </a:lnTo>
                  <a:lnTo>
                    <a:pt x="77" y="246"/>
                  </a:lnTo>
                  <a:lnTo>
                    <a:pt x="72" y="235"/>
                  </a:lnTo>
                  <a:lnTo>
                    <a:pt x="58" y="198"/>
                  </a:lnTo>
                  <a:lnTo>
                    <a:pt x="43" y="161"/>
                  </a:lnTo>
                  <a:lnTo>
                    <a:pt x="27" y="124"/>
                  </a:lnTo>
                  <a:lnTo>
                    <a:pt x="11" y="88"/>
                  </a:lnTo>
                  <a:lnTo>
                    <a:pt x="6" y="71"/>
                  </a:lnTo>
                  <a:lnTo>
                    <a:pt x="1" y="57"/>
                  </a:lnTo>
                  <a:lnTo>
                    <a:pt x="0" y="45"/>
                  </a:lnTo>
                  <a:lnTo>
                    <a:pt x="0" y="33"/>
                  </a:lnTo>
                  <a:lnTo>
                    <a:pt x="1" y="28"/>
                  </a:lnTo>
                  <a:lnTo>
                    <a:pt x="3" y="24"/>
                  </a:lnTo>
                  <a:lnTo>
                    <a:pt x="6" y="20"/>
                  </a:lnTo>
                  <a:lnTo>
                    <a:pt x="8" y="17"/>
                  </a:lnTo>
                  <a:lnTo>
                    <a:pt x="11" y="13"/>
                  </a:lnTo>
                  <a:lnTo>
                    <a:pt x="15" y="11"/>
                  </a:lnTo>
                  <a:lnTo>
                    <a:pt x="19" y="9"/>
                  </a:lnTo>
                  <a:lnTo>
                    <a:pt x="25" y="8"/>
                  </a:lnTo>
                  <a:lnTo>
                    <a:pt x="79" y="3"/>
                  </a:lnTo>
                  <a:lnTo>
                    <a:pt x="127" y="0"/>
                  </a:lnTo>
                  <a:lnTo>
                    <a:pt x="150" y="0"/>
                  </a:lnTo>
                  <a:lnTo>
                    <a:pt x="172" y="0"/>
                  </a:lnTo>
                  <a:lnTo>
                    <a:pt x="192" y="1"/>
                  </a:lnTo>
                  <a:lnTo>
                    <a:pt x="211" y="2"/>
                  </a:lnTo>
                  <a:lnTo>
                    <a:pt x="229" y="4"/>
                  </a:lnTo>
                  <a:lnTo>
                    <a:pt x="245" y="6"/>
                  </a:lnTo>
                  <a:lnTo>
                    <a:pt x="260" y="10"/>
                  </a:lnTo>
                  <a:lnTo>
                    <a:pt x="274" y="13"/>
                  </a:lnTo>
                  <a:lnTo>
                    <a:pt x="287" y="17"/>
                  </a:lnTo>
                  <a:lnTo>
                    <a:pt x="298" y="21"/>
                  </a:lnTo>
                  <a:lnTo>
                    <a:pt x="308" y="27"/>
                  </a:lnTo>
                  <a:lnTo>
                    <a:pt x="316" y="32"/>
                  </a:lnTo>
                  <a:lnTo>
                    <a:pt x="326" y="43"/>
                  </a:lnTo>
                  <a:lnTo>
                    <a:pt x="337" y="63"/>
                  </a:lnTo>
                  <a:lnTo>
                    <a:pt x="352" y="87"/>
                  </a:lnTo>
                  <a:lnTo>
                    <a:pt x="369" y="119"/>
                  </a:lnTo>
                  <a:lnTo>
                    <a:pt x="386" y="154"/>
                  </a:lnTo>
                  <a:lnTo>
                    <a:pt x="402" y="191"/>
                  </a:lnTo>
                  <a:lnTo>
                    <a:pt x="418" y="228"/>
                  </a:lnTo>
                  <a:lnTo>
                    <a:pt x="432" y="265"/>
                  </a:lnTo>
                  <a:lnTo>
                    <a:pt x="436" y="277"/>
                  </a:lnTo>
                  <a:lnTo>
                    <a:pt x="440" y="288"/>
                  </a:lnTo>
                  <a:lnTo>
                    <a:pt x="444" y="300"/>
                  </a:lnTo>
                  <a:lnTo>
                    <a:pt x="448"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11"/>
            <p:cNvSpPr>
              <a:spLocks/>
            </p:cNvSpPr>
            <p:nvPr userDrawn="1"/>
          </p:nvSpPr>
          <p:spPr bwMode="auto">
            <a:xfrm>
              <a:off x="3192" y="1703"/>
              <a:ext cx="48" cy="55"/>
            </a:xfrm>
            <a:custGeom>
              <a:avLst/>
              <a:gdLst>
                <a:gd name="T0" fmla="*/ 280 w 341"/>
                <a:gd name="T1" fmla="*/ 344 h 383"/>
                <a:gd name="T2" fmla="*/ 265 w 341"/>
                <a:gd name="T3" fmla="*/ 373 h 383"/>
                <a:gd name="T4" fmla="*/ 258 w 341"/>
                <a:gd name="T5" fmla="*/ 382 h 383"/>
                <a:gd name="T6" fmla="*/ 248 w 341"/>
                <a:gd name="T7" fmla="*/ 379 h 383"/>
                <a:gd name="T8" fmla="*/ 231 w 341"/>
                <a:gd name="T9" fmla="*/ 372 h 383"/>
                <a:gd name="T10" fmla="*/ 211 w 341"/>
                <a:gd name="T11" fmla="*/ 365 h 383"/>
                <a:gd name="T12" fmla="*/ 186 w 341"/>
                <a:gd name="T13" fmla="*/ 362 h 383"/>
                <a:gd name="T14" fmla="*/ 142 w 341"/>
                <a:gd name="T15" fmla="*/ 359 h 383"/>
                <a:gd name="T16" fmla="*/ 69 w 341"/>
                <a:gd name="T17" fmla="*/ 361 h 383"/>
                <a:gd name="T18" fmla="*/ 22 w 341"/>
                <a:gd name="T19" fmla="*/ 363 h 383"/>
                <a:gd name="T20" fmla="*/ 16 w 341"/>
                <a:gd name="T21" fmla="*/ 361 h 383"/>
                <a:gd name="T22" fmla="*/ 10 w 341"/>
                <a:gd name="T23" fmla="*/ 355 h 383"/>
                <a:gd name="T24" fmla="*/ 5 w 341"/>
                <a:gd name="T25" fmla="*/ 349 h 383"/>
                <a:gd name="T26" fmla="*/ 1 w 341"/>
                <a:gd name="T27" fmla="*/ 334 h 383"/>
                <a:gd name="T28" fmla="*/ 0 w 341"/>
                <a:gd name="T29" fmla="*/ 307 h 383"/>
                <a:gd name="T30" fmla="*/ 4 w 341"/>
                <a:gd name="T31" fmla="*/ 266 h 383"/>
                <a:gd name="T32" fmla="*/ 11 w 341"/>
                <a:gd name="T33" fmla="*/ 217 h 383"/>
                <a:gd name="T34" fmla="*/ 16 w 341"/>
                <a:gd name="T35" fmla="*/ 169 h 383"/>
                <a:gd name="T36" fmla="*/ 19 w 341"/>
                <a:gd name="T37" fmla="*/ 120 h 383"/>
                <a:gd name="T38" fmla="*/ 22 w 341"/>
                <a:gd name="T39" fmla="*/ 77 h 383"/>
                <a:gd name="T40" fmla="*/ 30 w 341"/>
                <a:gd name="T41" fmla="*/ 47 h 383"/>
                <a:gd name="T42" fmla="*/ 43 w 341"/>
                <a:gd name="T43" fmla="*/ 25 h 383"/>
                <a:gd name="T44" fmla="*/ 54 w 341"/>
                <a:gd name="T45" fmla="*/ 13 h 383"/>
                <a:gd name="T46" fmla="*/ 64 w 341"/>
                <a:gd name="T47" fmla="*/ 9 h 383"/>
                <a:gd name="T48" fmla="*/ 118 w 341"/>
                <a:gd name="T49" fmla="*/ 2 h 383"/>
                <a:gd name="T50" fmla="*/ 203 w 341"/>
                <a:gd name="T51" fmla="*/ 0 h 383"/>
                <a:gd name="T52" fmla="*/ 255 w 341"/>
                <a:gd name="T53" fmla="*/ 3 h 383"/>
                <a:gd name="T54" fmla="*/ 284 w 341"/>
                <a:gd name="T55" fmla="*/ 9 h 383"/>
                <a:gd name="T56" fmla="*/ 308 w 341"/>
                <a:gd name="T57" fmla="*/ 16 h 383"/>
                <a:gd name="T58" fmla="*/ 327 w 341"/>
                <a:gd name="T59" fmla="*/ 25 h 383"/>
                <a:gd name="T60" fmla="*/ 337 w 341"/>
                <a:gd name="T61" fmla="*/ 35 h 383"/>
                <a:gd name="T62" fmla="*/ 341 w 341"/>
                <a:gd name="T63" fmla="*/ 50 h 383"/>
                <a:gd name="T64" fmla="*/ 339 w 341"/>
                <a:gd name="T65" fmla="*/ 87 h 383"/>
                <a:gd name="T66" fmla="*/ 330 w 341"/>
                <a:gd name="T67" fmla="*/ 146 h 383"/>
                <a:gd name="T68" fmla="*/ 321 w 341"/>
                <a:gd name="T69" fmla="*/ 194 h 383"/>
                <a:gd name="T70" fmla="*/ 310 w 341"/>
                <a:gd name="T71" fmla="*/ 242 h 383"/>
                <a:gd name="T72" fmla="*/ 297 w 341"/>
                <a:gd name="T73" fmla="*/ 29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1" h="383">
                  <a:moveTo>
                    <a:pt x="290" y="314"/>
                  </a:moveTo>
                  <a:lnTo>
                    <a:pt x="280" y="344"/>
                  </a:lnTo>
                  <a:lnTo>
                    <a:pt x="269" y="365"/>
                  </a:lnTo>
                  <a:lnTo>
                    <a:pt x="265" y="373"/>
                  </a:lnTo>
                  <a:lnTo>
                    <a:pt x="262" y="379"/>
                  </a:lnTo>
                  <a:lnTo>
                    <a:pt x="258" y="382"/>
                  </a:lnTo>
                  <a:lnTo>
                    <a:pt x="255" y="383"/>
                  </a:lnTo>
                  <a:lnTo>
                    <a:pt x="248" y="379"/>
                  </a:lnTo>
                  <a:lnTo>
                    <a:pt x="240" y="376"/>
                  </a:lnTo>
                  <a:lnTo>
                    <a:pt x="231" y="372"/>
                  </a:lnTo>
                  <a:lnTo>
                    <a:pt x="221" y="369"/>
                  </a:lnTo>
                  <a:lnTo>
                    <a:pt x="211" y="365"/>
                  </a:lnTo>
                  <a:lnTo>
                    <a:pt x="198" y="363"/>
                  </a:lnTo>
                  <a:lnTo>
                    <a:pt x="186" y="362"/>
                  </a:lnTo>
                  <a:lnTo>
                    <a:pt x="172" y="360"/>
                  </a:lnTo>
                  <a:lnTo>
                    <a:pt x="142" y="359"/>
                  </a:lnTo>
                  <a:lnTo>
                    <a:pt x="107" y="359"/>
                  </a:lnTo>
                  <a:lnTo>
                    <a:pt x="69" y="361"/>
                  </a:lnTo>
                  <a:lnTo>
                    <a:pt x="27" y="364"/>
                  </a:lnTo>
                  <a:lnTo>
                    <a:pt x="22" y="363"/>
                  </a:lnTo>
                  <a:lnTo>
                    <a:pt x="19" y="362"/>
                  </a:lnTo>
                  <a:lnTo>
                    <a:pt x="16" y="361"/>
                  </a:lnTo>
                  <a:lnTo>
                    <a:pt x="12" y="359"/>
                  </a:lnTo>
                  <a:lnTo>
                    <a:pt x="10" y="355"/>
                  </a:lnTo>
                  <a:lnTo>
                    <a:pt x="8" y="352"/>
                  </a:lnTo>
                  <a:lnTo>
                    <a:pt x="5" y="349"/>
                  </a:lnTo>
                  <a:lnTo>
                    <a:pt x="3" y="344"/>
                  </a:lnTo>
                  <a:lnTo>
                    <a:pt x="1" y="334"/>
                  </a:lnTo>
                  <a:lnTo>
                    <a:pt x="0" y="322"/>
                  </a:lnTo>
                  <a:lnTo>
                    <a:pt x="0" y="307"/>
                  </a:lnTo>
                  <a:lnTo>
                    <a:pt x="1" y="289"/>
                  </a:lnTo>
                  <a:lnTo>
                    <a:pt x="4" y="266"/>
                  </a:lnTo>
                  <a:lnTo>
                    <a:pt x="8" y="242"/>
                  </a:lnTo>
                  <a:lnTo>
                    <a:pt x="11" y="217"/>
                  </a:lnTo>
                  <a:lnTo>
                    <a:pt x="13" y="193"/>
                  </a:lnTo>
                  <a:lnTo>
                    <a:pt x="16" y="169"/>
                  </a:lnTo>
                  <a:lnTo>
                    <a:pt x="17" y="145"/>
                  </a:lnTo>
                  <a:lnTo>
                    <a:pt x="19" y="120"/>
                  </a:lnTo>
                  <a:lnTo>
                    <a:pt x="20" y="95"/>
                  </a:lnTo>
                  <a:lnTo>
                    <a:pt x="22" y="77"/>
                  </a:lnTo>
                  <a:lnTo>
                    <a:pt x="26" y="60"/>
                  </a:lnTo>
                  <a:lnTo>
                    <a:pt x="30" y="47"/>
                  </a:lnTo>
                  <a:lnTo>
                    <a:pt x="36" y="35"/>
                  </a:lnTo>
                  <a:lnTo>
                    <a:pt x="43" y="25"/>
                  </a:lnTo>
                  <a:lnTo>
                    <a:pt x="51" y="17"/>
                  </a:lnTo>
                  <a:lnTo>
                    <a:pt x="54" y="13"/>
                  </a:lnTo>
                  <a:lnTo>
                    <a:pt x="58" y="11"/>
                  </a:lnTo>
                  <a:lnTo>
                    <a:pt x="64" y="9"/>
                  </a:lnTo>
                  <a:lnTo>
                    <a:pt x="69" y="7"/>
                  </a:lnTo>
                  <a:lnTo>
                    <a:pt x="118" y="2"/>
                  </a:lnTo>
                  <a:lnTo>
                    <a:pt x="162" y="0"/>
                  </a:lnTo>
                  <a:lnTo>
                    <a:pt x="203" y="0"/>
                  </a:lnTo>
                  <a:lnTo>
                    <a:pt x="239" y="2"/>
                  </a:lnTo>
                  <a:lnTo>
                    <a:pt x="255" y="3"/>
                  </a:lnTo>
                  <a:lnTo>
                    <a:pt x="269" y="6"/>
                  </a:lnTo>
                  <a:lnTo>
                    <a:pt x="284" y="9"/>
                  </a:lnTo>
                  <a:lnTo>
                    <a:pt x="297" y="12"/>
                  </a:lnTo>
                  <a:lnTo>
                    <a:pt x="308" y="16"/>
                  </a:lnTo>
                  <a:lnTo>
                    <a:pt x="318" y="20"/>
                  </a:lnTo>
                  <a:lnTo>
                    <a:pt x="327" y="25"/>
                  </a:lnTo>
                  <a:lnTo>
                    <a:pt x="335" y="29"/>
                  </a:lnTo>
                  <a:lnTo>
                    <a:pt x="337" y="35"/>
                  </a:lnTo>
                  <a:lnTo>
                    <a:pt x="339" y="41"/>
                  </a:lnTo>
                  <a:lnTo>
                    <a:pt x="341" y="50"/>
                  </a:lnTo>
                  <a:lnTo>
                    <a:pt x="341" y="60"/>
                  </a:lnTo>
                  <a:lnTo>
                    <a:pt x="339" y="87"/>
                  </a:lnTo>
                  <a:lnTo>
                    <a:pt x="335" y="121"/>
                  </a:lnTo>
                  <a:lnTo>
                    <a:pt x="330" y="146"/>
                  </a:lnTo>
                  <a:lnTo>
                    <a:pt x="326" y="170"/>
                  </a:lnTo>
                  <a:lnTo>
                    <a:pt x="321" y="194"/>
                  </a:lnTo>
                  <a:lnTo>
                    <a:pt x="316" y="219"/>
                  </a:lnTo>
                  <a:lnTo>
                    <a:pt x="310" y="242"/>
                  </a:lnTo>
                  <a:lnTo>
                    <a:pt x="303" y="267"/>
                  </a:lnTo>
                  <a:lnTo>
                    <a:pt x="297" y="290"/>
                  </a:lnTo>
                  <a:lnTo>
                    <a:pt x="290"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12"/>
            <p:cNvSpPr>
              <a:spLocks/>
            </p:cNvSpPr>
            <p:nvPr userDrawn="1"/>
          </p:nvSpPr>
          <p:spPr bwMode="auto">
            <a:xfrm>
              <a:off x="3146" y="1770"/>
              <a:ext cx="50" cy="48"/>
            </a:xfrm>
            <a:custGeom>
              <a:avLst/>
              <a:gdLst>
                <a:gd name="T0" fmla="*/ 214 w 352"/>
                <a:gd name="T1" fmla="*/ 295 h 339"/>
                <a:gd name="T2" fmla="*/ 193 w 352"/>
                <a:gd name="T3" fmla="*/ 320 h 339"/>
                <a:gd name="T4" fmla="*/ 181 w 352"/>
                <a:gd name="T5" fmla="*/ 333 h 339"/>
                <a:gd name="T6" fmla="*/ 173 w 352"/>
                <a:gd name="T7" fmla="*/ 339 h 339"/>
                <a:gd name="T8" fmla="*/ 161 w 352"/>
                <a:gd name="T9" fmla="*/ 333 h 339"/>
                <a:gd name="T10" fmla="*/ 132 w 352"/>
                <a:gd name="T11" fmla="*/ 325 h 339"/>
                <a:gd name="T12" fmla="*/ 92 w 352"/>
                <a:gd name="T13" fmla="*/ 322 h 339"/>
                <a:gd name="T14" fmla="*/ 40 w 352"/>
                <a:gd name="T15" fmla="*/ 323 h 339"/>
                <a:gd name="T16" fmla="*/ 7 w 352"/>
                <a:gd name="T17" fmla="*/ 324 h 339"/>
                <a:gd name="T18" fmla="*/ 1 w 352"/>
                <a:gd name="T19" fmla="*/ 319 h 339"/>
                <a:gd name="T20" fmla="*/ 0 w 352"/>
                <a:gd name="T21" fmla="*/ 305 h 339"/>
                <a:gd name="T22" fmla="*/ 7 w 352"/>
                <a:gd name="T23" fmla="*/ 278 h 339"/>
                <a:gd name="T24" fmla="*/ 23 w 352"/>
                <a:gd name="T25" fmla="*/ 239 h 339"/>
                <a:gd name="T26" fmla="*/ 40 w 352"/>
                <a:gd name="T27" fmla="*/ 196 h 339"/>
                <a:gd name="T28" fmla="*/ 56 w 352"/>
                <a:gd name="T29" fmla="*/ 153 h 339"/>
                <a:gd name="T30" fmla="*/ 70 w 352"/>
                <a:gd name="T31" fmla="*/ 108 h 339"/>
                <a:gd name="T32" fmla="*/ 83 w 352"/>
                <a:gd name="T33" fmla="*/ 69 h 339"/>
                <a:gd name="T34" fmla="*/ 96 w 352"/>
                <a:gd name="T35" fmla="*/ 42 h 339"/>
                <a:gd name="T36" fmla="*/ 111 w 352"/>
                <a:gd name="T37" fmla="*/ 21 h 339"/>
                <a:gd name="T38" fmla="*/ 127 w 352"/>
                <a:gd name="T39" fmla="*/ 9 h 339"/>
                <a:gd name="T40" fmla="*/ 175 w 352"/>
                <a:gd name="T41" fmla="*/ 1 h 339"/>
                <a:gd name="T42" fmla="*/ 244 w 352"/>
                <a:gd name="T43" fmla="*/ 0 h 339"/>
                <a:gd name="T44" fmla="*/ 298 w 352"/>
                <a:gd name="T45" fmla="*/ 5 h 339"/>
                <a:gd name="T46" fmla="*/ 330 w 352"/>
                <a:gd name="T47" fmla="*/ 13 h 339"/>
                <a:gd name="T48" fmla="*/ 346 w 352"/>
                <a:gd name="T49" fmla="*/ 19 h 339"/>
                <a:gd name="T50" fmla="*/ 352 w 352"/>
                <a:gd name="T51" fmla="*/ 28 h 339"/>
                <a:gd name="T52" fmla="*/ 351 w 352"/>
                <a:gd name="T53" fmla="*/ 42 h 339"/>
                <a:gd name="T54" fmla="*/ 339 w 352"/>
                <a:gd name="T55" fmla="*/ 75 h 339"/>
                <a:gd name="T56" fmla="*/ 314 w 352"/>
                <a:gd name="T57" fmla="*/ 128 h 339"/>
                <a:gd name="T58" fmla="*/ 291 w 352"/>
                <a:gd name="T59" fmla="*/ 172 h 339"/>
                <a:gd name="T60" fmla="*/ 266 w 352"/>
                <a:gd name="T61" fmla="*/ 214 h 339"/>
                <a:gd name="T62" fmla="*/ 240 w 352"/>
                <a:gd name="T63" fmla="*/ 25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39">
                  <a:moveTo>
                    <a:pt x="226" y="277"/>
                  </a:moveTo>
                  <a:lnTo>
                    <a:pt x="214" y="295"/>
                  </a:lnTo>
                  <a:lnTo>
                    <a:pt x="202" y="310"/>
                  </a:lnTo>
                  <a:lnTo>
                    <a:pt x="193" y="320"/>
                  </a:lnTo>
                  <a:lnTo>
                    <a:pt x="187" y="328"/>
                  </a:lnTo>
                  <a:lnTo>
                    <a:pt x="181" y="333"/>
                  </a:lnTo>
                  <a:lnTo>
                    <a:pt x="176" y="337"/>
                  </a:lnTo>
                  <a:lnTo>
                    <a:pt x="173" y="339"/>
                  </a:lnTo>
                  <a:lnTo>
                    <a:pt x="171" y="339"/>
                  </a:lnTo>
                  <a:lnTo>
                    <a:pt x="161" y="333"/>
                  </a:lnTo>
                  <a:lnTo>
                    <a:pt x="148" y="329"/>
                  </a:lnTo>
                  <a:lnTo>
                    <a:pt x="132" y="325"/>
                  </a:lnTo>
                  <a:lnTo>
                    <a:pt x="113" y="323"/>
                  </a:lnTo>
                  <a:lnTo>
                    <a:pt x="92" y="322"/>
                  </a:lnTo>
                  <a:lnTo>
                    <a:pt x="67" y="322"/>
                  </a:lnTo>
                  <a:lnTo>
                    <a:pt x="40" y="323"/>
                  </a:lnTo>
                  <a:lnTo>
                    <a:pt x="10" y="325"/>
                  </a:lnTo>
                  <a:lnTo>
                    <a:pt x="7" y="324"/>
                  </a:lnTo>
                  <a:lnTo>
                    <a:pt x="4" y="323"/>
                  </a:lnTo>
                  <a:lnTo>
                    <a:pt x="1" y="319"/>
                  </a:lnTo>
                  <a:lnTo>
                    <a:pt x="0" y="313"/>
                  </a:lnTo>
                  <a:lnTo>
                    <a:pt x="0" y="305"/>
                  </a:lnTo>
                  <a:lnTo>
                    <a:pt x="3" y="294"/>
                  </a:lnTo>
                  <a:lnTo>
                    <a:pt x="7" y="278"/>
                  </a:lnTo>
                  <a:lnTo>
                    <a:pt x="14" y="260"/>
                  </a:lnTo>
                  <a:lnTo>
                    <a:pt x="23" y="239"/>
                  </a:lnTo>
                  <a:lnTo>
                    <a:pt x="32" y="218"/>
                  </a:lnTo>
                  <a:lnTo>
                    <a:pt x="40" y="196"/>
                  </a:lnTo>
                  <a:lnTo>
                    <a:pt x="48" y="174"/>
                  </a:lnTo>
                  <a:lnTo>
                    <a:pt x="56" y="153"/>
                  </a:lnTo>
                  <a:lnTo>
                    <a:pt x="63" y="130"/>
                  </a:lnTo>
                  <a:lnTo>
                    <a:pt x="70" y="108"/>
                  </a:lnTo>
                  <a:lnTo>
                    <a:pt x="77" y="85"/>
                  </a:lnTo>
                  <a:lnTo>
                    <a:pt x="83" y="69"/>
                  </a:lnTo>
                  <a:lnTo>
                    <a:pt x="89" y="54"/>
                  </a:lnTo>
                  <a:lnTo>
                    <a:pt x="96" y="42"/>
                  </a:lnTo>
                  <a:lnTo>
                    <a:pt x="104" y="30"/>
                  </a:lnTo>
                  <a:lnTo>
                    <a:pt x="111" y="21"/>
                  </a:lnTo>
                  <a:lnTo>
                    <a:pt x="119" y="14"/>
                  </a:lnTo>
                  <a:lnTo>
                    <a:pt x="127" y="9"/>
                  </a:lnTo>
                  <a:lnTo>
                    <a:pt x="136" y="5"/>
                  </a:lnTo>
                  <a:lnTo>
                    <a:pt x="175" y="1"/>
                  </a:lnTo>
                  <a:lnTo>
                    <a:pt x="211" y="0"/>
                  </a:lnTo>
                  <a:lnTo>
                    <a:pt x="244" y="0"/>
                  </a:lnTo>
                  <a:lnTo>
                    <a:pt x="273" y="1"/>
                  </a:lnTo>
                  <a:lnTo>
                    <a:pt x="298" y="5"/>
                  </a:lnTo>
                  <a:lnTo>
                    <a:pt x="320" y="9"/>
                  </a:lnTo>
                  <a:lnTo>
                    <a:pt x="330" y="13"/>
                  </a:lnTo>
                  <a:lnTo>
                    <a:pt x="338" y="16"/>
                  </a:lnTo>
                  <a:lnTo>
                    <a:pt x="346" y="19"/>
                  </a:lnTo>
                  <a:lnTo>
                    <a:pt x="351" y="24"/>
                  </a:lnTo>
                  <a:lnTo>
                    <a:pt x="352" y="28"/>
                  </a:lnTo>
                  <a:lnTo>
                    <a:pt x="352" y="34"/>
                  </a:lnTo>
                  <a:lnTo>
                    <a:pt x="351" y="42"/>
                  </a:lnTo>
                  <a:lnTo>
                    <a:pt x="348" y="52"/>
                  </a:lnTo>
                  <a:lnTo>
                    <a:pt x="339" y="75"/>
                  </a:lnTo>
                  <a:lnTo>
                    <a:pt x="325" y="107"/>
                  </a:lnTo>
                  <a:lnTo>
                    <a:pt x="314" y="128"/>
                  </a:lnTo>
                  <a:lnTo>
                    <a:pt x="303" y="150"/>
                  </a:lnTo>
                  <a:lnTo>
                    <a:pt x="291" y="172"/>
                  </a:lnTo>
                  <a:lnTo>
                    <a:pt x="279" y="193"/>
                  </a:lnTo>
                  <a:lnTo>
                    <a:pt x="266" y="214"/>
                  </a:lnTo>
                  <a:lnTo>
                    <a:pt x="253" y="236"/>
                  </a:lnTo>
                  <a:lnTo>
                    <a:pt x="240" y="257"/>
                  </a:lnTo>
                  <a:lnTo>
                    <a:pt x="226"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13"/>
            <p:cNvSpPr>
              <a:spLocks/>
            </p:cNvSpPr>
            <p:nvPr userDrawn="1"/>
          </p:nvSpPr>
          <p:spPr bwMode="auto">
            <a:xfrm>
              <a:off x="3113" y="1826"/>
              <a:ext cx="50" cy="38"/>
            </a:xfrm>
            <a:custGeom>
              <a:avLst/>
              <a:gdLst>
                <a:gd name="T0" fmla="*/ 151 w 350"/>
                <a:gd name="T1" fmla="*/ 220 h 269"/>
                <a:gd name="T2" fmla="*/ 115 w 350"/>
                <a:gd name="T3" fmla="*/ 246 h 269"/>
                <a:gd name="T4" fmla="*/ 93 w 350"/>
                <a:gd name="T5" fmla="*/ 261 h 269"/>
                <a:gd name="T6" fmla="*/ 83 w 350"/>
                <a:gd name="T7" fmla="*/ 267 h 269"/>
                <a:gd name="T8" fmla="*/ 80 w 350"/>
                <a:gd name="T9" fmla="*/ 269 h 269"/>
                <a:gd name="T10" fmla="*/ 74 w 350"/>
                <a:gd name="T11" fmla="*/ 266 h 269"/>
                <a:gd name="T12" fmla="*/ 68 w 350"/>
                <a:gd name="T13" fmla="*/ 263 h 269"/>
                <a:gd name="T14" fmla="*/ 61 w 350"/>
                <a:gd name="T15" fmla="*/ 262 h 269"/>
                <a:gd name="T16" fmla="*/ 52 w 350"/>
                <a:gd name="T17" fmla="*/ 261 h 269"/>
                <a:gd name="T18" fmla="*/ 29 w 350"/>
                <a:gd name="T19" fmla="*/ 260 h 269"/>
                <a:gd name="T20" fmla="*/ 1 w 350"/>
                <a:gd name="T21" fmla="*/ 262 h 269"/>
                <a:gd name="T22" fmla="*/ 1 w 350"/>
                <a:gd name="T23" fmla="*/ 260 h 269"/>
                <a:gd name="T24" fmla="*/ 0 w 350"/>
                <a:gd name="T25" fmla="*/ 259 h 269"/>
                <a:gd name="T26" fmla="*/ 4 w 350"/>
                <a:gd name="T27" fmla="*/ 251 h 269"/>
                <a:gd name="T28" fmla="*/ 10 w 350"/>
                <a:gd name="T29" fmla="*/ 242 h 269"/>
                <a:gd name="T30" fmla="*/ 20 w 350"/>
                <a:gd name="T31" fmla="*/ 229 h 269"/>
                <a:gd name="T32" fmla="*/ 36 w 350"/>
                <a:gd name="T33" fmla="*/ 211 h 269"/>
                <a:gd name="T34" fmla="*/ 63 w 350"/>
                <a:gd name="T35" fmla="*/ 177 h 269"/>
                <a:gd name="T36" fmla="*/ 90 w 350"/>
                <a:gd name="T37" fmla="*/ 142 h 269"/>
                <a:gd name="T38" fmla="*/ 115 w 350"/>
                <a:gd name="T39" fmla="*/ 106 h 269"/>
                <a:gd name="T40" fmla="*/ 140 w 350"/>
                <a:gd name="T41" fmla="*/ 69 h 269"/>
                <a:gd name="T42" fmla="*/ 149 w 350"/>
                <a:gd name="T43" fmla="*/ 56 h 269"/>
                <a:gd name="T44" fmla="*/ 159 w 350"/>
                <a:gd name="T45" fmla="*/ 42 h 269"/>
                <a:gd name="T46" fmla="*/ 167 w 350"/>
                <a:gd name="T47" fmla="*/ 32 h 269"/>
                <a:gd name="T48" fmla="*/ 175 w 350"/>
                <a:gd name="T49" fmla="*/ 23 h 269"/>
                <a:gd name="T50" fmla="*/ 182 w 350"/>
                <a:gd name="T51" fmla="*/ 15 h 269"/>
                <a:gd name="T52" fmla="*/ 189 w 350"/>
                <a:gd name="T53" fmla="*/ 10 h 269"/>
                <a:gd name="T54" fmla="*/ 196 w 350"/>
                <a:gd name="T55" fmla="*/ 5 h 269"/>
                <a:gd name="T56" fmla="*/ 203 w 350"/>
                <a:gd name="T57" fmla="*/ 3 h 269"/>
                <a:gd name="T58" fmla="*/ 230 w 350"/>
                <a:gd name="T59" fmla="*/ 1 h 269"/>
                <a:gd name="T60" fmla="*/ 255 w 350"/>
                <a:gd name="T61" fmla="*/ 0 h 269"/>
                <a:gd name="T62" fmla="*/ 276 w 350"/>
                <a:gd name="T63" fmla="*/ 0 h 269"/>
                <a:gd name="T64" fmla="*/ 296 w 350"/>
                <a:gd name="T65" fmla="*/ 1 h 269"/>
                <a:gd name="T66" fmla="*/ 313 w 350"/>
                <a:gd name="T67" fmla="*/ 3 h 269"/>
                <a:gd name="T68" fmla="*/ 328 w 350"/>
                <a:gd name="T69" fmla="*/ 5 h 269"/>
                <a:gd name="T70" fmla="*/ 339 w 350"/>
                <a:gd name="T71" fmla="*/ 10 h 269"/>
                <a:gd name="T72" fmla="*/ 350 w 350"/>
                <a:gd name="T73" fmla="*/ 15 h 269"/>
                <a:gd name="T74" fmla="*/ 348 w 350"/>
                <a:gd name="T75" fmla="*/ 18 h 269"/>
                <a:gd name="T76" fmla="*/ 347 w 350"/>
                <a:gd name="T77" fmla="*/ 21 h 269"/>
                <a:gd name="T78" fmla="*/ 345 w 350"/>
                <a:gd name="T79" fmla="*/ 26 h 269"/>
                <a:gd name="T80" fmla="*/ 341 w 350"/>
                <a:gd name="T81" fmla="*/ 32 h 269"/>
                <a:gd name="T82" fmla="*/ 326 w 350"/>
                <a:gd name="T83" fmla="*/ 52 h 269"/>
                <a:gd name="T84" fmla="*/ 299 w 350"/>
                <a:gd name="T85" fmla="*/ 83 h 269"/>
                <a:gd name="T86" fmla="*/ 264 w 350"/>
                <a:gd name="T87" fmla="*/ 119 h 269"/>
                <a:gd name="T88" fmla="*/ 228 w 350"/>
                <a:gd name="T89" fmla="*/ 153 h 269"/>
                <a:gd name="T90" fmla="*/ 189 w 350"/>
                <a:gd name="T91" fmla="*/ 187 h 269"/>
                <a:gd name="T92" fmla="*/ 151 w 350"/>
                <a:gd name="T93" fmla="*/ 22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0" h="269">
                  <a:moveTo>
                    <a:pt x="151" y="220"/>
                  </a:moveTo>
                  <a:lnTo>
                    <a:pt x="115" y="246"/>
                  </a:lnTo>
                  <a:lnTo>
                    <a:pt x="93" y="261"/>
                  </a:lnTo>
                  <a:lnTo>
                    <a:pt x="83" y="267"/>
                  </a:lnTo>
                  <a:lnTo>
                    <a:pt x="80" y="269"/>
                  </a:lnTo>
                  <a:lnTo>
                    <a:pt x="74" y="266"/>
                  </a:lnTo>
                  <a:lnTo>
                    <a:pt x="68" y="263"/>
                  </a:lnTo>
                  <a:lnTo>
                    <a:pt x="61" y="262"/>
                  </a:lnTo>
                  <a:lnTo>
                    <a:pt x="52" y="261"/>
                  </a:lnTo>
                  <a:lnTo>
                    <a:pt x="29" y="260"/>
                  </a:lnTo>
                  <a:lnTo>
                    <a:pt x="1" y="262"/>
                  </a:lnTo>
                  <a:lnTo>
                    <a:pt x="1" y="260"/>
                  </a:lnTo>
                  <a:lnTo>
                    <a:pt x="0" y="259"/>
                  </a:lnTo>
                  <a:lnTo>
                    <a:pt x="4" y="251"/>
                  </a:lnTo>
                  <a:lnTo>
                    <a:pt x="10" y="242"/>
                  </a:lnTo>
                  <a:lnTo>
                    <a:pt x="20" y="229"/>
                  </a:lnTo>
                  <a:lnTo>
                    <a:pt x="36" y="211"/>
                  </a:lnTo>
                  <a:lnTo>
                    <a:pt x="63" y="177"/>
                  </a:lnTo>
                  <a:lnTo>
                    <a:pt x="90" y="142"/>
                  </a:lnTo>
                  <a:lnTo>
                    <a:pt x="115" y="106"/>
                  </a:lnTo>
                  <a:lnTo>
                    <a:pt x="140" y="69"/>
                  </a:lnTo>
                  <a:lnTo>
                    <a:pt x="149" y="56"/>
                  </a:lnTo>
                  <a:lnTo>
                    <a:pt x="159" y="42"/>
                  </a:lnTo>
                  <a:lnTo>
                    <a:pt x="167" y="32"/>
                  </a:lnTo>
                  <a:lnTo>
                    <a:pt x="175" y="23"/>
                  </a:lnTo>
                  <a:lnTo>
                    <a:pt x="182" y="15"/>
                  </a:lnTo>
                  <a:lnTo>
                    <a:pt x="189" y="10"/>
                  </a:lnTo>
                  <a:lnTo>
                    <a:pt x="196" y="5"/>
                  </a:lnTo>
                  <a:lnTo>
                    <a:pt x="203" y="3"/>
                  </a:lnTo>
                  <a:lnTo>
                    <a:pt x="230" y="1"/>
                  </a:lnTo>
                  <a:lnTo>
                    <a:pt x="255" y="0"/>
                  </a:lnTo>
                  <a:lnTo>
                    <a:pt x="276" y="0"/>
                  </a:lnTo>
                  <a:lnTo>
                    <a:pt x="296" y="1"/>
                  </a:lnTo>
                  <a:lnTo>
                    <a:pt x="313" y="3"/>
                  </a:lnTo>
                  <a:lnTo>
                    <a:pt x="328" y="5"/>
                  </a:lnTo>
                  <a:lnTo>
                    <a:pt x="339" y="10"/>
                  </a:lnTo>
                  <a:lnTo>
                    <a:pt x="350" y="15"/>
                  </a:lnTo>
                  <a:lnTo>
                    <a:pt x="348" y="18"/>
                  </a:lnTo>
                  <a:lnTo>
                    <a:pt x="347" y="21"/>
                  </a:lnTo>
                  <a:lnTo>
                    <a:pt x="345" y="26"/>
                  </a:lnTo>
                  <a:lnTo>
                    <a:pt x="341" y="32"/>
                  </a:lnTo>
                  <a:lnTo>
                    <a:pt x="326" y="52"/>
                  </a:lnTo>
                  <a:lnTo>
                    <a:pt x="299" y="83"/>
                  </a:lnTo>
                  <a:lnTo>
                    <a:pt x="264" y="119"/>
                  </a:lnTo>
                  <a:lnTo>
                    <a:pt x="228" y="153"/>
                  </a:lnTo>
                  <a:lnTo>
                    <a:pt x="189" y="187"/>
                  </a:lnTo>
                  <a:lnTo>
                    <a:pt x="151"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14"/>
            <p:cNvSpPr>
              <a:spLocks/>
            </p:cNvSpPr>
            <p:nvPr userDrawn="1"/>
          </p:nvSpPr>
          <p:spPr bwMode="auto">
            <a:xfrm>
              <a:off x="2785" y="1657"/>
              <a:ext cx="5" cy="59"/>
            </a:xfrm>
            <a:custGeom>
              <a:avLst/>
              <a:gdLst>
                <a:gd name="T0" fmla="*/ 29 w 34"/>
                <a:gd name="T1" fmla="*/ 259 h 413"/>
                <a:gd name="T2" fmla="*/ 30 w 34"/>
                <a:gd name="T3" fmla="*/ 295 h 413"/>
                <a:gd name="T4" fmla="*/ 29 w 34"/>
                <a:gd name="T5" fmla="*/ 323 h 413"/>
                <a:gd name="T6" fmla="*/ 28 w 34"/>
                <a:gd name="T7" fmla="*/ 335 h 413"/>
                <a:gd name="T8" fmla="*/ 27 w 34"/>
                <a:gd name="T9" fmla="*/ 345 h 413"/>
                <a:gd name="T10" fmla="*/ 25 w 34"/>
                <a:gd name="T11" fmla="*/ 353 h 413"/>
                <a:gd name="T12" fmla="*/ 23 w 34"/>
                <a:gd name="T13" fmla="*/ 361 h 413"/>
                <a:gd name="T14" fmla="*/ 16 w 34"/>
                <a:gd name="T15" fmla="*/ 376 h 413"/>
                <a:gd name="T16" fmla="*/ 10 w 34"/>
                <a:gd name="T17" fmla="*/ 389 h 413"/>
                <a:gd name="T18" fmla="*/ 9 w 34"/>
                <a:gd name="T19" fmla="*/ 395 h 413"/>
                <a:gd name="T20" fmla="*/ 8 w 34"/>
                <a:gd name="T21" fmla="*/ 401 h 413"/>
                <a:gd name="T22" fmla="*/ 8 w 34"/>
                <a:gd name="T23" fmla="*/ 407 h 413"/>
                <a:gd name="T24" fmla="*/ 8 w 34"/>
                <a:gd name="T25" fmla="*/ 413 h 413"/>
                <a:gd name="T26" fmla="*/ 6 w 34"/>
                <a:gd name="T27" fmla="*/ 383 h 413"/>
                <a:gd name="T28" fmla="*/ 3 w 34"/>
                <a:gd name="T29" fmla="*/ 352 h 413"/>
                <a:gd name="T30" fmla="*/ 1 w 34"/>
                <a:gd name="T31" fmla="*/ 321 h 413"/>
                <a:gd name="T32" fmla="*/ 0 w 34"/>
                <a:gd name="T33" fmla="*/ 290 h 413"/>
                <a:gd name="T34" fmla="*/ 1 w 34"/>
                <a:gd name="T35" fmla="*/ 240 h 413"/>
                <a:gd name="T36" fmla="*/ 1 w 34"/>
                <a:gd name="T37" fmla="*/ 201 h 413"/>
                <a:gd name="T38" fmla="*/ 2 w 34"/>
                <a:gd name="T39" fmla="*/ 169 h 413"/>
                <a:gd name="T40" fmla="*/ 3 w 34"/>
                <a:gd name="T41" fmla="*/ 145 h 413"/>
                <a:gd name="T42" fmla="*/ 5 w 34"/>
                <a:gd name="T43" fmla="*/ 123 h 413"/>
                <a:gd name="T44" fmla="*/ 7 w 34"/>
                <a:gd name="T45" fmla="*/ 103 h 413"/>
                <a:gd name="T46" fmla="*/ 10 w 34"/>
                <a:gd name="T47" fmla="*/ 80 h 413"/>
                <a:gd name="T48" fmla="*/ 14 w 34"/>
                <a:gd name="T49" fmla="*/ 53 h 413"/>
                <a:gd name="T50" fmla="*/ 16 w 34"/>
                <a:gd name="T51" fmla="*/ 36 h 413"/>
                <a:gd name="T52" fmla="*/ 18 w 34"/>
                <a:gd name="T53" fmla="*/ 28 h 413"/>
                <a:gd name="T54" fmla="*/ 20 w 34"/>
                <a:gd name="T55" fmla="*/ 20 h 413"/>
                <a:gd name="T56" fmla="*/ 25 w 34"/>
                <a:gd name="T57" fmla="*/ 11 h 413"/>
                <a:gd name="T58" fmla="*/ 29 w 34"/>
                <a:gd name="T59" fmla="*/ 2 h 413"/>
                <a:gd name="T60" fmla="*/ 30 w 34"/>
                <a:gd name="T61" fmla="*/ 1 h 413"/>
                <a:gd name="T62" fmla="*/ 32 w 34"/>
                <a:gd name="T63" fmla="*/ 0 h 413"/>
                <a:gd name="T64" fmla="*/ 33 w 34"/>
                <a:gd name="T65" fmla="*/ 6 h 413"/>
                <a:gd name="T66" fmla="*/ 34 w 34"/>
                <a:gd name="T67" fmla="*/ 15 h 413"/>
                <a:gd name="T68" fmla="*/ 34 w 34"/>
                <a:gd name="T69" fmla="*/ 33 h 413"/>
                <a:gd name="T70" fmla="*/ 33 w 34"/>
                <a:gd name="T71" fmla="*/ 64 h 413"/>
                <a:gd name="T72" fmla="*/ 30 w 34"/>
                <a:gd name="T73" fmla="*/ 89 h 413"/>
                <a:gd name="T74" fmla="*/ 29 w 34"/>
                <a:gd name="T75" fmla="*/ 112 h 413"/>
                <a:gd name="T76" fmla="*/ 28 w 34"/>
                <a:gd name="T77" fmla="*/ 137 h 413"/>
                <a:gd name="T78" fmla="*/ 27 w 34"/>
                <a:gd name="T79" fmla="*/ 160 h 413"/>
                <a:gd name="T80" fmla="*/ 27 w 34"/>
                <a:gd name="T81" fmla="*/ 185 h 413"/>
                <a:gd name="T82" fmla="*/ 27 w 34"/>
                <a:gd name="T83" fmla="*/ 210 h 413"/>
                <a:gd name="T84" fmla="*/ 28 w 34"/>
                <a:gd name="T85" fmla="*/ 234 h 413"/>
                <a:gd name="T86" fmla="*/ 29 w 34"/>
                <a:gd name="T87" fmla="*/ 2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 h="413">
                  <a:moveTo>
                    <a:pt x="29" y="259"/>
                  </a:moveTo>
                  <a:lnTo>
                    <a:pt x="30" y="295"/>
                  </a:lnTo>
                  <a:lnTo>
                    <a:pt x="29" y="323"/>
                  </a:lnTo>
                  <a:lnTo>
                    <a:pt x="28" y="335"/>
                  </a:lnTo>
                  <a:lnTo>
                    <a:pt x="27" y="345"/>
                  </a:lnTo>
                  <a:lnTo>
                    <a:pt x="25" y="353"/>
                  </a:lnTo>
                  <a:lnTo>
                    <a:pt x="23" y="361"/>
                  </a:lnTo>
                  <a:lnTo>
                    <a:pt x="16" y="376"/>
                  </a:lnTo>
                  <a:lnTo>
                    <a:pt x="10" y="389"/>
                  </a:lnTo>
                  <a:lnTo>
                    <a:pt x="9" y="395"/>
                  </a:lnTo>
                  <a:lnTo>
                    <a:pt x="8" y="401"/>
                  </a:lnTo>
                  <a:lnTo>
                    <a:pt x="8" y="407"/>
                  </a:lnTo>
                  <a:lnTo>
                    <a:pt x="8" y="413"/>
                  </a:lnTo>
                  <a:lnTo>
                    <a:pt x="6" y="383"/>
                  </a:lnTo>
                  <a:lnTo>
                    <a:pt x="3" y="352"/>
                  </a:lnTo>
                  <a:lnTo>
                    <a:pt x="1" y="321"/>
                  </a:lnTo>
                  <a:lnTo>
                    <a:pt x="0" y="290"/>
                  </a:lnTo>
                  <a:lnTo>
                    <a:pt x="1" y="240"/>
                  </a:lnTo>
                  <a:lnTo>
                    <a:pt x="1" y="201"/>
                  </a:lnTo>
                  <a:lnTo>
                    <a:pt x="2" y="169"/>
                  </a:lnTo>
                  <a:lnTo>
                    <a:pt x="3" y="145"/>
                  </a:lnTo>
                  <a:lnTo>
                    <a:pt x="5" y="123"/>
                  </a:lnTo>
                  <a:lnTo>
                    <a:pt x="7" y="103"/>
                  </a:lnTo>
                  <a:lnTo>
                    <a:pt x="10" y="80"/>
                  </a:lnTo>
                  <a:lnTo>
                    <a:pt x="14" y="53"/>
                  </a:lnTo>
                  <a:lnTo>
                    <a:pt x="16" y="36"/>
                  </a:lnTo>
                  <a:lnTo>
                    <a:pt x="18" y="28"/>
                  </a:lnTo>
                  <a:lnTo>
                    <a:pt x="20" y="20"/>
                  </a:lnTo>
                  <a:lnTo>
                    <a:pt x="25" y="11"/>
                  </a:lnTo>
                  <a:lnTo>
                    <a:pt x="29" y="2"/>
                  </a:lnTo>
                  <a:lnTo>
                    <a:pt x="30" y="1"/>
                  </a:lnTo>
                  <a:lnTo>
                    <a:pt x="32" y="0"/>
                  </a:lnTo>
                  <a:lnTo>
                    <a:pt x="33" y="6"/>
                  </a:lnTo>
                  <a:lnTo>
                    <a:pt x="34" y="15"/>
                  </a:lnTo>
                  <a:lnTo>
                    <a:pt x="34" y="33"/>
                  </a:lnTo>
                  <a:lnTo>
                    <a:pt x="33" y="64"/>
                  </a:lnTo>
                  <a:lnTo>
                    <a:pt x="30" y="89"/>
                  </a:lnTo>
                  <a:lnTo>
                    <a:pt x="29" y="112"/>
                  </a:lnTo>
                  <a:lnTo>
                    <a:pt x="28" y="137"/>
                  </a:lnTo>
                  <a:lnTo>
                    <a:pt x="27" y="160"/>
                  </a:lnTo>
                  <a:lnTo>
                    <a:pt x="27" y="185"/>
                  </a:lnTo>
                  <a:lnTo>
                    <a:pt x="27" y="210"/>
                  </a:lnTo>
                  <a:lnTo>
                    <a:pt x="28" y="234"/>
                  </a:lnTo>
                  <a:lnTo>
                    <a:pt x="29"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15"/>
            <p:cNvSpPr>
              <a:spLocks/>
            </p:cNvSpPr>
            <p:nvPr userDrawn="1"/>
          </p:nvSpPr>
          <p:spPr bwMode="auto">
            <a:xfrm>
              <a:off x="2810" y="1787"/>
              <a:ext cx="33" cy="53"/>
            </a:xfrm>
            <a:custGeom>
              <a:avLst/>
              <a:gdLst>
                <a:gd name="T0" fmla="*/ 183 w 231"/>
                <a:gd name="T1" fmla="*/ 222 h 375"/>
                <a:gd name="T2" fmla="*/ 194 w 231"/>
                <a:gd name="T3" fmla="*/ 237 h 375"/>
                <a:gd name="T4" fmla="*/ 205 w 231"/>
                <a:gd name="T5" fmla="*/ 250 h 375"/>
                <a:gd name="T6" fmla="*/ 213 w 231"/>
                <a:gd name="T7" fmla="*/ 263 h 375"/>
                <a:gd name="T8" fmla="*/ 218 w 231"/>
                <a:gd name="T9" fmla="*/ 274 h 375"/>
                <a:gd name="T10" fmla="*/ 223 w 231"/>
                <a:gd name="T11" fmla="*/ 283 h 375"/>
                <a:gd name="T12" fmla="*/ 226 w 231"/>
                <a:gd name="T13" fmla="*/ 292 h 375"/>
                <a:gd name="T14" fmla="*/ 227 w 231"/>
                <a:gd name="T15" fmla="*/ 299 h 375"/>
                <a:gd name="T16" fmla="*/ 227 w 231"/>
                <a:gd name="T17" fmla="*/ 304 h 375"/>
                <a:gd name="T18" fmla="*/ 223 w 231"/>
                <a:gd name="T19" fmla="*/ 315 h 375"/>
                <a:gd name="T20" fmla="*/ 219 w 231"/>
                <a:gd name="T21" fmla="*/ 325 h 375"/>
                <a:gd name="T22" fmla="*/ 218 w 231"/>
                <a:gd name="T23" fmla="*/ 334 h 375"/>
                <a:gd name="T24" fmla="*/ 217 w 231"/>
                <a:gd name="T25" fmla="*/ 343 h 375"/>
                <a:gd name="T26" fmla="*/ 218 w 231"/>
                <a:gd name="T27" fmla="*/ 352 h 375"/>
                <a:gd name="T28" fmla="*/ 222 w 231"/>
                <a:gd name="T29" fmla="*/ 360 h 375"/>
                <a:gd name="T30" fmla="*/ 225 w 231"/>
                <a:gd name="T31" fmla="*/ 368 h 375"/>
                <a:gd name="T32" fmla="*/ 231 w 231"/>
                <a:gd name="T33" fmla="*/ 375 h 375"/>
                <a:gd name="T34" fmla="*/ 197 w 231"/>
                <a:gd name="T35" fmla="*/ 336 h 375"/>
                <a:gd name="T36" fmla="*/ 161 w 231"/>
                <a:gd name="T37" fmla="*/ 293 h 375"/>
                <a:gd name="T38" fmla="*/ 127 w 231"/>
                <a:gd name="T39" fmla="*/ 249 h 375"/>
                <a:gd name="T40" fmla="*/ 94 w 231"/>
                <a:gd name="T41" fmla="*/ 208 h 375"/>
                <a:gd name="T42" fmla="*/ 73 w 231"/>
                <a:gd name="T43" fmla="*/ 174 h 375"/>
                <a:gd name="T44" fmla="*/ 50 w 231"/>
                <a:gd name="T45" fmla="*/ 138 h 375"/>
                <a:gd name="T46" fmla="*/ 26 w 231"/>
                <a:gd name="T47" fmla="*/ 101 h 375"/>
                <a:gd name="T48" fmla="*/ 6 w 231"/>
                <a:gd name="T49" fmla="*/ 66 h 375"/>
                <a:gd name="T50" fmla="*/ 4 w 231"/>
                <a:gd name="T51" fmla="*/ 60 h 375"/>
                <a:gd name="T52" fmla="*/ 1 w 231"/>
                <a:gd name="T53" fmla="*/ 53 h 375"/>
                <a:gd name="T54" fmla="*/ 0 w 231"/>
                <a:gd name="T55" fmla="*/ 45 h 375"/>
                <a:gd name="T56" fmla="*/ 0 w 231"/>
                <a:gd name="T57" fmla="*/ 37 h 375"/>
                <a:gd name="T58" fmla="*/ 1 w 231"/>
                <a:gd name="T59" fmla="*/ 29 h 375"/>
                <a:gd name="T60" fmla="*/ 4 w 231"/>
                <a:gd name="T61" fmla="*/ 20 h 375"/>
                <a:gd name="T62" fmla="*/ 7 w 231"/>
                <a:gd name="T63" fmla="*/ 11 h 375"/>
                <a:gd name="T64" fmla="*/ 12 w 231"/>
                <a:gd name="T65" fmla="*/ 3 h 375"/>
                <a:gd name="T66" fmla="*/ 13 w 231"/>
                <a:gd name="T67" fmla="*/ 1 h 375"/>
                <a:gd name="T68" fmla="*/ 14 w 231"/>
                <a:gd name="T69" fmla="*/ 0 h 375"/>
                <a:gd name="T70" fmla="*/ 18 w 231"/>
                <a:gd name="T71" fmla="*/ 1 h 375"/>
                <a:gd name="T72" fmla="*/ 24 w 231"/>
                <a:gd name="T73" fmla="*/ 5 h 375"/>
                <a:gd name="T74" fmla="*/ 30 w 231"/>
                <a:gd name="T75" fmla="*/ 9 h 375"/>
                <a:gd name="T76" fmla="*/ 35 w 231"/>
                <a:gd name="T77" fmla="*/ 15 h 375"/>
                <a:gd name="T78" fmla="*/ 49 w 231"/>
                <a:gd name="T79" fmla="*/ 33 h 375"/>
                <a:gd name="T80" fmla="*/ 66 w 231"/>
                <a:gd name="T81" fmla="*/ 57 h 375"/>
                <a:gd name="T82" fmla="*/ 94 w 231"/>
                <a:gd name="T83" fmla="*/ 100 h 375"/>
                <a:gd name="T84" fmla="*/ 122 w 231"/>
                <a:gd name="T85" fmla="*/ 142 h 375"/>
                <a:gd name="T86" fmla="*/ 153 w 231"/>
                <a:gd name="T87" fmla="*/ 183 h 375"/>
                <a:gd name="T88" fmla="*/ 183 w 231"/>
                <a:gd name="T89" fmla="*/ 22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 h="375">
                  <a:moveTo>
                    <a:pt x="183" y="222"/>
                  </a:moveTo>
                  <a:lnTo>
                    <a:pt x="194" y="237"/>
                  </a:lnTo>
                  <a:lnTo>
                    <a:pt x="205" y="250"/>
                  </a:lnTo>
                  <a:lnTo>
                    <a:pt x="213" y="263"/>
                  </a:lnTo>
                  <a:lnTo>
                    <a:pt x="218" y="274"/>
                  </a:lnTo>
                  <a:lnTo>
                    <a:pt x="223" y="283"/>
                  </a:lnTo>
                  <a:lnTo>
                    <a:pt x="226" y="292"/>
                  </a:lnTo>
                  <a:lnTo>
                    <a:pt x="227" y="299"/>
                  </a:lnTo>
                  <a:lnTo>
                    <a:pt x="227" y="304"/>
                  </a:lnTo>
                  <a:lnTo>
                    <a:pt x="223" y="315"/>
                  </a:lnTo>
                  <a:lnTo>
                    <a:pt x="219" y="325"/>
                  </a:lnTo>
                  <a:lnTo>
                    <a:pt x="218" y="334"/>
                  </a:lnTo>
                  <a:lnTo>
                    <a:pt x="217" y="343"/>
                  </a:lnTo>
                  <a:lnTo>
                    <a:pt x="218" y="352"/>
                  </a:lnTo>
                  <a:lnTo>
                    <a:pt x="222" y="360"/>
                  </a:lnTo>
                  <a:lnTo>
                    <a:pt x="225" y="368"/>
                  </a:lnTo>
                  <a:lnTo>
                    <a:pt x="231" y="375"/>
                  </a:lnTo>
                  <a:lnTo>
                    <a:pt x="197" y="336"/>
                  </a:lnTo>
                  <a:lnTo>
                    <a:pt x="161" y="293"/>
                  </a:lnTo>
                  <a:lnTo>
                    <a:pt x="127" y="249"/>
                  </a:lnTo>
                  <a:lnTo>
                    <a:pt x="94" y="208"/>
                  </a:lnTo>
                  <a:lnTo>
                    <a:pt x="73" y="174"/>
                  </a:lnTo>
                  <a:lnTo>
                    <a:pt x="50" y="138"/>
                  </a:lnTo>
                  <a:lnTo>
                    <a:pt x="26" y="101"/>
                  </a:lnTo>
                  <a:lnTo>
                    <a:pt x="6" y="66"/>
                  </a:lnTo>
                  <a:lnTo>
                    <a:pt x="4" y="60"/>
                  </a:lnTo>
                  <a:lnTo>
                    <a:pt x="1" y="53"/>
                  </a:lnTo>
                  <a:lnTo>
                    <a:pt x="0" y="45"/>
                  </a:lnTo>
                  <a:lnTo>
                    <a:pt x="0" y="37"/>
                  </a:lnTo>
                  <a:lnTo>
                    <a:pt x="1" y="29"/>
                  </a:lnTo>
                  <a:lnTo>
                    <a:pt x="4" y="20"/>
                  </a:lnTo>
                  <a:lnTo>
                    <a:pt x="7" y="11"/>
                  </a:lnTo>
                  <a:lnTo>
                    <a:pt x="12" y="3"/>
                  </a:lnTo>
                  <a:lnTo>
                    <a:pt x="13" y="1"/>
                  </a:lnTo>
                  <a:lnTo>
                    <a:pt x="14" y="0"/>
                  </a:lnTo>
                  <a:lnTo>
                    <a:pt x="18" y="1"/>
                  </a:lnTo>
                  <a:lnTo>
                    <a:pt x="24" y="5"/>
                  </a:lnTo>
                  <a:lnTo>
                    <a:pt x="30" y="9"/>
                  </a:lnTo>
                  <a:lnTo>
                    <a:pt x="35" y="15"/>
                  </a:lnTo>
                  <a:lnTo>
                    <a:pt x="49" y="33"/>
                  </a:lnTo>
                  <a:lnTo>
                    <a:pt x="66" y="57"/>
                  </a:lnTo>
                  <a:lnTo>
                    <a:pt x="94" y="100"/>
                  </a:lnTo>
                  <a:lnTo>
                    <a:pt x="122" y="142"/>
                  </a:lnTo>
                  <a:lnTo>
                    <a:pt x="153" y="183"/>
                  </a:lnTo>
                  <a:lnTo>
                    <a:pt x="183"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16"/>
            <p:cNvSpPr>
              <a:spLocks/>
            </p:cNvSpPr>
            <p:nvPr userDrawn="1"/>
          </p:nvSpPr>
          <p:spPr bwMode="auto">
            <a:xfrm>
              <a:off x="2788" y="1725"/>
              <a:ext cx="19" cy="61"/>
            </a:xfrm>
            <a:custGeom>
              <a:avLst/>
              <a:gdLst>
                <a:gd name="T0" fmla="*/ 105 w 130"/>
                <a:gd name="T1" fmla="*/ 263 h 424"/>
                <a:gd name="T2" fmla="*/ 118 w 130"/>
                <a:gd name="T3" fmla="*/ 298 h 424"/>
                <a:gd name="T4" fmla="*/ 126 w 130"/>
                <a:gd name="T5" fmla="*/ 326 h 424"/>
                <a:gd name="T6" fmla="*/ 128 w 130"/>
                <a:gd name="T7" fmla="*/ 337 h 424"/>
                <a:gd name="T8" fmla="*/ 130 w 130"/>
                <a:gd name="T9" fmla="*/ 347 h 424"/>
                <a:gd name="T10" fmla="*/ 130 w 130"/>
                <a:gd name="T11" fmla="*/ 356 h 424"/>
                <a:gd name="T12" fmla="*/ 128 w 130"/>
                <a:gd name="T13" fmla="*/ 363 h 424"/>
                <a:gd name="T14" fmla="*/ 124 w 130"/>
                <a:gd name="T15" fmla="*/ 372 h 424"/>
                <a:gd name="T16" fmla="*/ 120 w 130"/>
                <a:gd name="T17" fmla="*/ 379 h 424"/>
                <a:gd name="T18" fmla="*/ 118 w 130"/>
                <a:gd name="T19" fmla="*/ 388 h 424"/>
                <a:gd name="T20" fmla="*/ 117 w 130"/>
                <a:gd name="T21" fmla="*/ 396 h 424"/>
                <a:gd name="T22" fmla="*/ 117 w 130"/>
                <a:gd name="T23" fmla="*/ 404 h 424"/>
                <a:gd name="T24" fmla="*/ 118 w 130"/>
                <a:gd name="T25" fmla="*/ 411 h 424"/>
                <a:gd name="T26" fmla="*/ 119 w 130"/>
                <a:gd name="T27" fmla="*/ 418 h 424"/>
                <a:gd name="T28" fmla="*/ 122 w 130"/>
                <a:gd name="T29" fmla="*/ 424 h 424"/>
                <a:gd name="T30" fmla="*/ 108 w 130"/>
                <a:gd name="T31" fmla="*/ 394 h 424"/>
                <a:gd name="T32" fmla="*/ 95 w 130"/>
                <a:gd name="T33" fmla="*/ 360 h 424"/>
                <a:gd name="T34" fmla="*/ 80 w 130"/>
                <a:gd name="T35" fmla="*/ 327 h 424"/>
                <a:gd name="T36" fmla="*/ 67 w 130"/>
                <a:gd name="T37" fmla="*/ 296 h 424"/>
                <a:gd name="T38" fmla="*/ 52 w 130"/>
                <a:gd name="T39" fmla="*/ 244 h 424"/>
                <a:gd name="T40" fmla="*/ 38 w 130"/>
                <a:gd name="T41" fmla="*/ 205 h 424"/>
                <a:gd name="T42" fmla="*/ 29 w 130"/>
                <a:gd name="T43" fmla="*/ 173 h 424"/>
                <a:gd name="T44" fmla="*/ 22 w 130"/>
                <a:gd name="T45" fmla="*/ 148 h 424"/>
                <a:gd name="T46" fmla="*/ 17 w 130"/>
                <a:gd name="T47" fmla="*/ 127 h 424"/>
                <a:gd name="T48" fmla="*/ 11 w 130"/>
                <a:gd name="T49" fmla="*/ 107 h 424"/>
                <a:gd name="T50" fmla="*/ 6 w 130"/>
                <a:gd name="T51" fmla="*/ 85 h 424"/>
                <a:gd name="T52" fmla="*/ 2 w 130"/>
                <a:gd name="T53" fmla="*/ 57 h 424"/>
                <a:gd name="T54" fmla="*/ 1 w 130"/>
                <a:gd name="T55" fmla="*/ 51 h 424"/>
                <a:gd name="T56" fmla="*/ 0 w 130"/>
                <a:gd name="T57" fmla="*/ 40 h 424"/>
                <a:gd name="T58" fmla="*/ 1 w 130"/>
                <a:gd name="T59" fmla="*/ 28 h 424"/>
                <a:gd name="T60" fmla="*/ 5 w 130"/>
                <a:gd name="T61" fmla="*/ 15 h 424"/>
                <a:gd name="T62" fmla="*/ 11 w 130"/>
                <a:gd name="T63" fmla="*/ 2 h 424"/>
                <a:gd name="T64" fmla="*/ 12 w 130"/>
                <a:gd name="T65" fmla="*/ 0 h 424"/>
                <a:gd name="T66" fmla="*/ 13 w 130"/>
                <a:gd name="T67" fmla="*/ 0 h 424"/>
                <a:gd name="T68" fmla="*/ 17 w 130"/>
                <a:gd name="T69" fmla="*/ 2 h 424"/>
                <a:gd name="T70" fmla="*/ 19 w 130"/>
                <a:gd name="T71" fmla="*/ 6 h 424"/>
                <a:gd name="T72" fmla="*/ 22 w 130"/>
                <a:gd name="T73" fmla="*/ 11 h 424"/>
                <a:gd name="T74" fmla="*/ 26 w 130"/>
                <a:gd name="T75" fmla="*/ 18 h 424"/>
                <a:gd name="T76" fmla="*/ 32 w 130"/>
                <a:gd name="T77" fmla="*/ 37 h 424"/>
                <a:gd name="T78" fmla="*/ 40 w 130"/>
                <a:gd name="T79" fmla="*/ 65 h 424"/>
                <a:gd name="T80" fmla="*/ 50 w 130"/>
                <a:gd name="T81" fmla="*/ 104 h 424"/>
                <a:gd name="T82" fmla="*/ 62 w 130"/>
                <a:gd name="T83" fmla="*/ 142 h 424"/>
                <a:gd name="T84" fmla="*/ 74 w 130"/>
                <a:gd name="T85" fmla="*/ 180 h 424"/>
                <a:gd name="T86" fmla="*/ 88 w 130"/>
                <a:gd name="T87" fmla="*/ 218 h 424"/>
                <a:gd name="T88" fmla="*/ 92 w 130"/>
                <a:gd name="T89" fmla="*/ 229 h 424"/>
                <a:gd name="T90" fmla="*/ 97 w 130"/>
                <a:gd name="T91" fmla="*/ 240 h 424"/>
                <a:gd name="T92" fmla="*/ 101 w 130"/>
                <a:gd name="T93" fmla="*/ 252 h 424"/>
                <a:gd name="T94" fmla="*/ 105 w 130"/>
                <a:gd name="T95" fmla="*/ 26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0" h="424">
                  <a:moveTo>
                    <a:pt x="105" y="263"/>
                  </a:moveTo>
                  <a:lnTo>
                    <a:pt x="118" y="298"/>
                  </a:lnTo>
                  <a:lnTo>
                    <a:pt x="126" y="326"/>
                  </a:lnTo>
                  <a:lnTo>
                    <a:pt x="128" y="337"/>
                  </a:lnTo>
                  <a:lnTo>
                    <a:pt x="130" y="347"/>
                  </a:lnTo>
                  <a:lnTo>
                    <a:pt x="130" y="356"/>
                  </a:lnTo>
                  <a:lnTo>
                    <a:pt x="128" y="363"/>
                  </a:lnTo>
                  <a:lnTo>
                    <a:pt x="124" y="372"/>
                  </a:lnTo>
                  <a:lnTo>
                    <a:pt x="120" y="379"/>
                  </a:lnTo>
                  <a:lnTo>
                    <a:pt x="118" y="388"/>
                  </a:lnTo>
                  <a:lnTo>
                    <a:pt x="117" y="396"/>
                  </a:lnTo>
                  <a:lnTo>
                    <a:pt x="117" y="404"/>
                  </a:lnTo>
                  <a:lnTo>
                    <a:pt x="118" y="411"/>
                  </a:lnTo>
                  <a:lnTo>
                    <a:pt x="119" y="418"/>
                  </a:lnTo>
                  <a:lnTo>
                    <a:pt x="122" y="424"/>
                  </a:lnTo>
                  <a:lnTo>
                    <a:pt x="108" y="394"/>
                  </a:lnTo>
                  <a:lnTo>
                    <a:pt x="95" y="360"/>
                  </a:lnTo>
                  <a:lnTo>
                    <a:pt x="80" y="327"/>
                  </a:lnTo>
                  <a:lnTo>
                    <a:pt x="67" y="296"/>
                  </a:lnTo>
                  <a:lnTo>
                    <a:pt x="52" y="244"/>
                  </a:lnTo>
                  <a:lnTo>
                    <a:pt x="38" y="205"/>
                  </a:lnTo>
                  <a:lnTo>
                    <a:pt x="29" y="173"/>
                  </a:lnTo>
                  <a:lnTo>
                    <a:pt x="22" y="148"/>
                  </a:lnTo>
                  <a:lnTo>
                    <a:pt x="17" y="127"/>
                  </a:lnTo>
                  <a:lnTo>
                    <a:pt x="11" y="107"/>
                  </a:lnTo>
                  <a:lnTo>
                    <a:pt x="6" y="85"/>
                  </a:lnTo>
                  <a:lnTo>
                    <a:pt x="2" y="57"/>
                  </a:lnTo>
                  <a:lnTo>
                    <a:pt x="1" y="51"/>
                  </a:lnTo>
                  <a:lnTo>
                    <a:pt x="0" y="40"/>
                  </a:lnTo>
                  <a:lnTo>
                    <a:pt x="1" y="28"/>
                  </a:lnTo>
                  <a:lnTo>
                    <a:pt x="5" y="15"/>
                  </a:lnTo>
                  <a:lnTo>
                    <a:pt x="11" y="2"/>
                  </a:lnTo>
                  <a:lnTo>
                    <a:pt x="12" y="0"/>
                  </a:lnTo>
                  <a:lnTo>
                    <a:pt x="13" y="0"/>
                  </a:lnTo>
                  <a:lnTo>
                    <a:pt x="17" y="2"/>
                  </a:lnTo>
                  <a:lnTo>
                    <a:pt x="19" y="6"/>
                  </a:lnTo>
                  <a:lnTo>
                    <a:pt x="22" y="11"/>
                  </a:lnTo>
                  <a:lnTo>
                    <a:pt x="26" y="18"/>
                  </a:lnTo>
                  <a:lnTo>
                    <a:pt x="32" y="37"/>
                  </a:lnTo>
                  <a:lnTo>
                    <a:pt x="40" y="65"/>
                  </a:lnTo>
                  <a:lnTo>
                    <a:pt x="50" y="104"/>
                  </a:lnTo>
                  <a:lnTo>
                    <a:pt x="62" y="142"/>
                  </a:lnTo>
                  <a:lnTo>
                    <a:pt x="74" y="180"/>
                  </a:lnTo>
                  <a:lnTo>
                    <a:pt x="88" y="218"/>
                  </a:lnTo>
                  <a:lnTo>
                    <a:pt x="92" y="229"/>
                  </a:lnTo>
                  <a:lnTo>
                    <a:pt x="97" y="240"/>
                  </a:lnTo>
                  <a:lnTo>
                    <a:pt x="101" y="252"/>
                  </a:lnTo>
                  <a:lnTo>
                    <a:pt x="105"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17"/>
            <p:cNvSpPr>
              <a:spLocks/>
            </p:cNvSpPr>
            <p:nvPr userDrawn="1"/>
          </p:nvSpPr>
          <p:spPr bwMode="auto">
            <a:xfrm>
              <a:off x="2850" y="1839"/>
              <a:ext cx="46" cy="42"/>
            </a:xfrm>
            <a:custGeom>
              <a:avLst/>
              <a:gdLst>
                <a:gd name="T0" fmla="*/ 239 w 318"/>
                <a:gd name="T1" fmla="*/ 163 h 293"/>
                <a:gd name="T2" fmla="*/ 266 w 318"/>
                <a:gd name="T3" fmla="*/ 184 h 293"/>
                <a:gd name="T4" fmla="*/ 286 w 318"/>
                <a:gd name="T5" fmla="*/ 200 h 293"/>
                <a:gd name="T6" fmla="*/ 292 w 318"/>
                <a:gd name="T7" fmla="*/ 207 h 293"/>
                <a:gd name="T8" fmla="*/ 297 w 318"/>
                <a:gd name="T9" fmla="*/ 214 h 293"/>
                <a:gd name="T10" fmla="*/ 299 w 318"/>
                <a:gd name="T11" fmla="*/ 219 h 293"/>
                <a:gd name="T12" fmla="*/ 300 w 318"/>
                <a:gd name="T13" fmla="*/ 224 h 293"/>
                <a:gd name="T14" fmla="*/ 296 w 318"/>
                <a:gd name="T15" fmla="*/ 235 h 293"/>
                <a:gd name="T16" fmla="*/ 292 w 318"/>
                <a:gd name="T17" fmla="*/ 245 h 293"/>
                <a:gd name="T18" fmla="*/ 291 w 318"/>
                <a:gd name="T19" fmla="*/ 255 h 293"/>
                <a:gd name="T20" fmla="*/ 293 w 318"/>
                <a:gd name="T21" fmla="*/ 264 h 293"/>
                <a:gd name="T22" fmla="*/ 297 w 318"/>
                <a:gd name="T23" fmla="*/ 272 h 293"/>
                <a:gd name="T24" fmla="*/ 301 w 318"/>
                <a:gd name="T25" fmla="*/ 280 h 293"/>
                <a:gd name="T26" fmla="*/ 309 w 318"/>
                <a:gd name="T27" fmla="*/ 287 h 293"/>
                <a:gd name="T28" fmla="*/ 318 w 318"/>
                <a:gd name="T29" fmla="*/ 293 h 293"/>
                <a:gd name="T30" fmla="*/ 278 w 318"/>
                <a:gd name="T31" fmla="*/ 268 h 293"/>
                <a:gd name="T32" fmla="*/ 234 w 318"/>
                <a:gd name="T33" fmla="*/ 240 h 293"/>
                <a:gd name="T34" fmla="*/ 190 w 318"/>
                <a:gd name="T35" fmla="*/ 212 h 293"/>
                <a:gd name="T36" fmla="*/ 150 w 318"/>
                <a:gd name="T37" fmla="*/ 185 h 293"/>
                <a:gd name="T38" fmla="*/ 117 w 318"/>
                <a:gd name="T39" fmla="*/ 158 h 293"/>
                <a:gd name="T40" fmla="*/ 81 w 318"/>
                <a:gd name="T41" fmla="*/ 130 h 293"/>
                <a:gd name="T42" fmla="*/ 47 w 318"/>
                <a:gd name="T43" fmla="*/ 100 h 293"/>
                <a:gd name="T44" fmla="*/ 15 w 318"/>
                <a:gd name="T45" fmla="*/ 73 h 293"/>
                <a:gd name="T46" fmla="*/ 9 w 318"/>
                <a:gd name="T47" fmla="*/ 66 h 293"/>
                <a:gd name="T48" fmla="*/ 5 w 318"/>
                <a:gd name="T49" fmla="*/ 58 h 293"/>
                <a:gd name="T50" fmla="*/ 1 w 318"/>
                <a:gd name="T51" fmla="*/ 50 h 293"/>
                <a:gd name="T52" fmla="*/ 0 w 318"/>
                <a:gd name="T53" fmla="*/ 41 h 293"/>
                <a:gd name="T54" fmla="*/ 0 w 318"/>
                <a:gd name="T55" fmla="*/ 32 h 293"/>
                <a:gd name="T56" fmla="*/ 1 w 318"/>
                <a:gd name="T57" fmla="*/ 22 h 293"/>
                <a:gd name="T58" fmla="*/ 5 w 318"/>
                <a:gd name="T59" fmla="*/ 12 h 293"/>
                <a:gd name="T60" fmla="*/ 10 w 318"/>
                <a:gd name="T61" fmla="*/ 2 h 293"/>
                <a:gd name="T62" fmla="*/ 14 w 318"/>
                <a:gd name="T63" fmla="*/ 0 h 293"/>
                <a:gd name="T64" fmla="*/ 19 w 318"/>
                <a:gd name="T65" fmla="*/ 0 h 293"/>
                <a:gd name="T66" fmla="*/ 26 w 318"/>
                <a:gd name="T67" fmla="*/ 2 h 293"/>
                <a:gd name="T68" fmla="*/ 34 w 318"/>
                <a:gd name="T69" fmla="*/ 6 h 293"/>
                <a:gd name="T70" fmla="*/ 44 w 318"/>
                <a:gd name="T71" fmla="*/ 12 h 293"/>
                <a:gd name="T72" fmla="*/ 55 w 318"/>
                <a:gd name="T73" fmla="*/ 20 h 293"/>
                <a:gd name="T74" fmla="*/ 68 w 318"/>
                <a:gd name="T75" fmla="*/ 30 h 293"/>
                <a:gd name="T76" fmla="*/ 81 w 318"/>
                <a:gd name="T77" fmla="*/ 41 h 293"/>
                <a:gd name="T78" fmla="*/ 120 w 318"/>
                <a:gd name="T79" fmla="*/ 74 h 293"/>
                <a:gd name="T80" fmla="*/ 159 w 318"/>
                <a:gd name="T81" fmla="*/ 105 h 293"/>
                <a:gd name="T82" fmla="*/ 199 w 318"/>
                <a:gd name="T83" fmla="*/ 135 h 293"/>
                <a:gd name="T84" fmla="*/ 239 w 318"/>
                <a:gd name="T85" fmla="*/ 16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8" h="293">
                  <a:moveTo>
                    <a:pt x="239" y="163"/>
                  </a:moveTo>
                  <a:lnTo>
                    <a:pt x="266" y="184"/>
                  </a:lnTo>
                  <a:lnTo>
                    <a:pt x="286" y="200"/>
                  </a:lnTo>
                  <a:lnTo>
                    <a:pt x="292" y="207"/>
                  </a:lnTo>
                  <a:lnTo>
                    <a:pt x="297" y="214"/>
                  </a:lnTo>
                  <a:lnTo>
                    <a:pt x="299" y="219"/>
                  </a:lnTo>
                  <a:lnTo>
                    <a:pt x="300" y="224"/>
                  </a:lnTo>
                  <a:lnTo>
                    <a:pt x="296" y="235"/>
                  </a:lnTo>
                  <a:lnTo>
                    <a:pt x="292" y="245"/>
                  </a:lnTo>
                  <a:lnTo>
                    <a:pt x="291" y="255"/>
                  </a:lnTo>
                  <a:lnTo>
                    <a:pt x="293" y="264"/>
                  </a:lnTo>
                  <a:lnTo>
                    <a:pt x="297" y="272"/>
                  </a:lnTo>
                  <a:lnTo>
                    <a:pt x="301" y="280"/>
                  </a:lnTo>
                  <a:lnTo>
                    <a:pt x="309" y="287"/>
                  </a:lnTo>
                  <a:lnTo>
                    <a:pt x="318" y="293"/>
                  </a:lnTo>
                  <a:lnTo>
                    <a:pt x="278" y="268"/>
                  </a:lnTo>
                  <a:lnTo>
                    <a:pt x="234" y="240"/>
                  </a:lnTo>
                  <a:lnTo>
                    <a:pt x="190" y="212"/>
                  </a:lnTo>
                  <a:lnTo>
                    <a:pt x="150" y="185"/>
                  </a:lnTo>
                  <a:lnTo>
                    <a:pt x="117" y="158"/>
                  </a:lnTo>
                  <a:lnTo>
                    <a:pt x="81" y="130"/>
                  </a:lnTo>
                  <a:lnTo>
                    <a:pt x="47" y="100"/>
                  </a:lnTo>
                  <a:lnTo>
                    <a:pt x="15" y="73"/>
                  </a:lnTo>
                  <a:lnTo>
                    <a:pt x="9" y="66"/>
                  </a:lnTo>
                  <a:lnTo>
                    <a:pt x="5" y="58"/>
                  </a:lnTo>
                  <a:lnTo>
                    <a:pt x="1" y="50"/>
                  </a:lnTo>
                  <a:lnTo>
                    <a:pt x="0" y="41"/>
                  </a:lnTo>
                  <a:lnTo>
                    <a:pt x="0" y="32"/>
                  </a:lnTo>
                  <a:lnTo>
                    <a:pt x="1" y="22"/>
                  </a:lnTo>
                  <a:lnTo>
                    <a:pt x="5" y="12"/>
                  </a:lnTo>
                  <a:lnTo>
                    <a:pt x="10" y="2"/>
                  </a:lnTo>
                  <a:lnTo>
                    <a:pt x="14" y="0"/>
                  </a:lnTo>
                  <a:lnTo>
                    <a:pt x="19" y="0"/>
                  </a:lnTo>
                  <a:lnTo>
                    <a:pt x="26" y="2"/>
                  </a:lnTo>
                  <a:lnTo>
                    <a:pt x="34" y="6"/>
                  </a:lnTo>
                  <a:lnTo>
                    <a:pt x="44" y="12"/>
                  </a:lnTo>
                  <a:lnTo>
                    <a:pt x="55" y="20"/>
                  </a:lnTo>
                  <a:lnTo>
                    <a:pt x="68" y="30"/>
                  </a:lnTo>
                  <a:lnTo>
                    <a:pt x="81" y="41"/>
                  </a:lnTo>
                  <a:lnTo>
                    <a:pt x="120" y="74"/>
                  </a:lnTo>
                  <a:lnTo>
                    <a:pt x="159" y="105"/>
                  </a:lnTo>
                  <a:lnTo>
                    <a:pt x="199" y="135"/>
                  </a:lnTo>
                  <a:lnTo>
                    <a:pt x="239"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18"/>
            <p:cNvSpPr>
              <a:spLocks/>
            </p:cNvSpPr>
            <p:nvPr userDrawn="1"/>
          </p:nvSpPr>
          <p:spPr bwMode="auto">
            <a:xfrm>
              <a:off x="2903" y="1877"/>
              <a:ext cx="56" cy="27"/>
            </a:xfrm>
            <a:custGeom>
              <a:avLst/>
              <a:gdLst>
                <a:gd name="T0" fmla="*/ 277 w 393"/>
                <a:gd name="T1" fmla="*/ 98 h 191"/>
                <a:gd name="T2" fmla="*/ 314 w 393"/>
                <a:gd name="T3" fmla="*/ 111 h 191"/>
                <a:gd name="T4" fmla="*/ 336 w 393"/>
                <a:gd name="T5" fmla="*/ 120 h 191"/>
                <a:gd name="T6" fmla="*/ 343 w 393"/>
                <a:gd name="T7" fmla="*/ 125 h 191"/>
                <a:gd name="T8" fmla="*/ 347 w 393"/>
                <a:gd name="T9" fmla="*/ 127 h 191"/>
                <a:gd name="T10" fmla="*/ 349 w 393"/>
                <a:gd name="T11" fmla="*/ 129 h 191"/>
                <a:gd name="T12" fmla="*/ 350 w 393"/>
                <a:gd name="T13" fmla="*/ 132 h 191"/>
                <a:gd name="T14" fmla="*/ 348 w 393"/>
                <a:gd name="T15" fmla="*/ 137 h 191"/>
                <a:gd name="T16" fmla="*/ 345 w 393"/>
                <a:gd name="T17" fmla="*/ 143 h 191"/>
                <a:gd name="T18" fmla="*/ 344 w 393"/>
                <a:gd name="T19" fmla="*/ 148 h 191"/>
                <a:gd name="T20" fmla="*/ 344 w 393"/>
                <a:gd name="T21" fmla="*/ 153 h 191"/>
                <a:gd name="T22" fmla="*/ 344 w 393"/>
                <a:gd name="T23" fmla="*/ 157 h 191"/>
                <a:gd name="T24" fmla="*/ 345 w 393"/>
                <a:gd name="T25" fmla="*/ 162 h 191"/>
                <a:gd name="T26" fmla="*/ 347 w 393"/>
                <a:gd name="T27" fmla="*/ 166 h 191"/>
                <a:gd name="T28" fmla="*/ 349 w 393"/>
                <a:gd name="T29" fmla="*/ 170 h 191"/>
                <a:gd name="T30" fmla="*/ 352 w 393"/>
                <a:gd name="T31" fmla="*/ 173 h 191"/>
                <a:gd name="T32" fmla="*/ 356 w 393"/>
                <a:gd name="T33" fmla="*/ 176 h 191"/>
                <a:gd name="T34" fmla="*/ 360 w 393"/>
                <a:gd name="T35" fmla="*/ 180 h 191"/>
                <a:gd name="T36" fmla="*/ 366 w 393"/>
                <a:gd name="T37" fmla="*/ 182 h 191"/>
                <a:gd name="T38" fmla="*/ 378 w 393"/>
                <a:gd name="T39" fmla="*/ 188 h 191"/>
                <a:gd name="T40" fmla="*/ 393 w 393"/>
                <a:gd name="T41" fmla="*/ 191 h 191"/>
                <a:gd name="T42" fmla="*/ 370 w 393"/>
                <a:gd name="T43" fmla="*/ 185 h 191"/>
                <a:gd name="T44" fmla="*/ 347 w 393"/>
                <a:gd name="T45" fmla="*/ 180 h 191"/>
                <a:gd name="T46" fmla="*/ 323 w 393"/>
                <a:gd name="T47" fmla="*/ 174 h 191"/>
                <a:gd name="T48" fmla="*/ 298 w 393"/>
                <a:gd name="T49" fmla="*/ 167 h 191"/>
                <a:gd name="T50" fmla="*/ 273 w 393"/>
                <a:gd name="T51" fmla="*/ 161 h 191"/>
                <a:gd name="T52" fmla="*/ 249 w 393"/>
                <a:gd name="T53" fmla="*/ 154 h 191"/>
                <a:gd name="T54" fmla="*/ 226 w 393"/>
                <a:gd name="T55" fmla="*/ 147 h 191"/>
                <a:gd name="T56" fmla="*/ 204 w 393"/>
                <a:gd name="T57" fmla="*/ 141 h 191"/>
                <a:gd name="T58" fmla="*/ 184 w 393"/>
                <a:gd name="T59" fmla="*/ 133 h 191"/>
                <a:gd name="T60" fmla="*/ 161 w 393"/>
                <a:gd name="T61" fmla="*/ 125 h 191"/>
                <a:gd name="T62" fmla="*/ 140 w 393"/>
                <a:gd name="T63" fmla="*/ 116 h 191"/>
                <a:gd name="T64" fmla="*/ 116 w 393"/>
                <a:gd name="T65" fmla="*/ 107 h 191"/>
                <a:gd name="T66" fmla="*/ 94 w 393"/>
                <a:gd name="T67" fmla="*/ 98 h 191"/>
                <a:gd name="T68" fmla="*/ 72 w 393"/>
                <a:gd name="T69" fmla="*/ 89 h 191"/>
                <a:gd name="T70" fmla="*/ 51 w 393"/>
                <a:gd name="T71" fmla="*/ 79 h 191"/>
                <a:gd name="T72" fmla="*/ 30 w 393"/>
                <a:gd name="T73" fmla="*/ 71 h 191"/>
                <a:gd name="T74" fmla="*/ 20 w 393"/>
                <a:gd name="T75" fmla="*/ 64 h 191"/>
                <a:gd name="T76" fmla="*/ 12 w 393"/>
                <a:gd name="T77" fmla="*/ 59 h 191"/>
                <a:gd name="T78" fmla="*/ 6 w 393"/>
                <a:gd name="T79" fmla="*/ 51 h 191"/>
                <a:gd name="T80" fmla="*/ 2 w 393"/>
                <a:gd name="T81" fmla="*/ 43 h 191"/>
                <a:gd name="T82" fmla="*/ 0 w 393"/>
                <a:gd name="T83" fmla="*/ 34 h 191"/>
                <a:gd name="T84" fmla="*/ 1 w 393"/>
                <a:gd name="T85" fmla="*/ 24 h 191"/>
                <a:gd name="T86" fmla="*/ 3 w 393"/>
                <a:gd name="T87" fmla="*/ 14 h 191"/>
                <a:gd name="T88" fmla="*/ 9 w 393"/>
                <a:gd name="T89" fmla="*/ 1 h 191"/>
                <a:gd name="T90" fmla="*/ 12 w 393"/>
                <a:gd name="T91" fmla="*/ 0 h 191"/>
                <a:gd name="T92" fmla="*/ 18 w 393"/>
                <a:gd name="T93" fmla="*/ 0 h 191"/>
                <a:gd name="T94" fmla="*/ 26 w 393"/>
                <a:gd name="T95" fmla="*/ 0 h 191"/>
                <a:gd name="T96" fmla="*/ 35 w 393"/>
                <a:gd name="T97" fmla="*/ 3 h 191"/>
                <a:gd name="T98" fmla="*/ 60 w 393"/>
                <a:gd name="T99" fmla="*/ 12 h 191"/>
                <a:gd name="T100" fmla="*/ 91 w 393"/>
                <a:gd name="T101" fmla="*/ 25 h 191"/>
                <a:gd name="T102" fmla="*/ 114 w 393"/>
                <a:gd name="T103" fmla="*/ 35 h 191"/>
                <a:gd name="T104" fmla="*/ 137 w 393"/>
                <a:gd name="T105" fmla="*/ 45 h 191"/>
                <a:gd name="T106" fmla="*/ 160 w 393"/>
                <a:gd name="T107" fmla="*/ 55 h 191"/>
                <a:gd name="T108" fmla="*/ 183 w 393"/>
                <a:gd name="T109" fmla="*/ 64 h 191"/>
                <a:gd name="T110" fmla="*/ 207 w 393"/>
                <a:gd name="T111" fmla="*/ 73 h 191"/>
                <a:gd name="T112" fmla="*/ 229 w 393"/>
                <a:gd name="T113" fmla="*/ 82 h 191"/>
                <a:gd name="T114" fmla="*/ 253 w 393"/>
                <a:gd name="T115" fmla="*/ 90 h 191"/>
                <a:gd name="T116" fmla="*/ 277 w 393"/>
                <a:gd name="T117" fmla="*/ 9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3" h="191">
                  <a:moveTo>
                    <a:pt x="277" y="98"/>
                  </a:moveTo>
                  <a:lnTo>
                    <a:pt x="314" y="111"/>
                  </a:lnTo>
                  <a:lnTo>
                    <a:pt x="336" y="120"/>
                  </a:lnTo>
                  <a:lnTo>
                    <a:pt x="343" y="125"/>
                  </a:lnTo>
                  <a:lnTo>
                    <a:pt x="347" y="127"/>
                  </a:lnTo>
                  <a:lnTo>
                    <a:pt x="349" y="129"/>
                  </a:lnTo>
                  <a:lnTo>
                    <a:pt x="350" y="132"/>
                  </a:lnTo>
                  <a:lnTo>
                    <a:pt x="348" y="137"/>
                  </a:lnTo>
                  <a:lnTo>
                    <a:pt x="345" y="143"/>
                  </a:lnTo>
                  <a:lnTo>
                    <a:pt x="344" y="148"/>
                  </a:lnTo>
                  <a:lnTo>
                    <a:pt x="344" y="153"/>
                  </a:lnTo>
                  <a:lnTo>
                    <a:pt x="344" y="157"/>
                  </a:lnTo>
                  <a:lnTo>
                    <a:pt x="345" y="162"/>
                  </a:lnTo>
                  <a:lnTo>
                    <a:pt x="347" y="166"/>
                  </a:lnTo>
                  <a:lnTo>
                    <a:pt x="349" y="170"/>
                  </a:lnTo>
                  <a:lnTo>
                    <a:pt x="352" y="173"/>
                  </a:lnTo>
                  <a:lnTo>
                    <a:pt x="356" y="176"/>
                  </a:lnTo>
                  <a:lnTo>
                    <a:pt x="360" y="180"/>
                  </a:lnTo>
                  <a:lnTo>
                    <a:pt x="366" y="182"/>
                  </a:lnTo>
                  <a:lnTo>
                    <a:pt x="378" y="188"/>
                  </a:lnTo>
                  <a:lnTo>
                    <a:pt x="393" y="191"/>
                  </a:lnTo>
                  <a:lnTo>
                    <a:pt x="370" y="185"/>
                  </a:lnTo>
                  <a:lnTo>
                    <a:pt x="347" y="180"/>
                  </a:lnTo>
                  <a:lnTo>
                    <a:pt x="323" y="174"/>
                  </a:lnTo>
                  <a:lnTo>
                    <a:pt x="298" y="167"/>
                  </a:lnTo>
                  <a:lnTo>
                    <a:pt x="273" y="161"/>
                  </a:lnTo>
                  <a:lnTo>
                    <a:pt x="249" y="154"/>
                  </a:lnTo>
                  <a:lnTo>
                    <a:pt x="226" y="147"/>
                  </a:lnTo>
                  <a:lnTo>
                    <a:pt x="204" y="141"/>
                  </a:lnTo>
                  <a:lnTo>
                    <a:pt x="184" y="133"/>
                  </a:lnTo>
                  <a:lnTo>
                    <a:pt x="161" y="125"/>
                  </a:lnTo>
                  <a:lnTo>
                    <a:pt x="140" y="116"/>
                  </a:lnTo>
                  <a:lnTo>
                    <a:pt x="116" y="107"/>
                  </a:lnTo>
                  <a:lnTo>
                    <a:pt x="94" y="98"/>
                  </a:lnTo>
                  <a:lnTo>
                    <a:pt x="72" y="89"/>
                  </a:lnTo>
                  <a:lnTo>
                    <a:pt x="51" y="79"/>
                  </a:lnTo>
                  <a:lnTo>
                    <a:pt x="30" y="71"/>
                  </a:lnTo>
                  <a:lnTo>
                    <a:pt x="20" y="64"/>
                  </a:lnTo>
                  <a:lnTo>
                    <a:pt x="12" y="59"/>
                  </a:lnTo>
                  <a:lnTo>
                    <a:pt x="6" y="51"/>
                  </a:lnTo>
                  <a:lnTo>
                    <a:pt x="2" y="43"/>
                  </a:lnTo>
                  <a:lnTo>
                    <a:pt x="0" y="34"/>
                  </a:lnTo>
                  <a:lnTo>
                    <a:pt x="1" y="24"/>
                  </a:lnTo>
                  <a:lnTo>
                    <a:pt x="3" y="14"/>
                  </a:lnTo>
                  <a:lnTo>
                    <a:pt x="9" y="1"/>
                  </a:lnTo>
                  <a:lnTo>
                    <a:pt x="12" y="0"/>
                  </a:lnTo>
                  <a:lnTo>
                    <a:pt x="18" y="0"/>
                  </a:lnTo>
                  <a:lnTo>
                    <a:pt x="26" y="0"/>
                  </a:lnTo>
                  <a:lnTo>
                    <a:pt x="35" y="3"/>
                  </a:lnTo>
                  <a:lnTo>
                    <a:pt x="60" y="12"/>
                  </a:lnTo>
                  <a:lnTo>
                    <a:pt x="91" y="25"/>
                  </a:lnTo>
                  <a:lnTo>
                    <a:pt x="114" y="35"/>
                  </a:lnTo>
                  <a:lnTo>
                    <a:pt x="137" y="45"/>
                  </a:lnTo>
                  <a:lnTo>
                    <a:pt x="160" y="55"/>
                  </a:lnTo>
                  <a:lnTo>
                    <a:pt x="183" y="64"/>
                  </a:lnTo>
                  <a:lnTo>
                    <a:pt x="207" y="73"/>
                  </a:lnTo>
                  <a:lnTo>
                    <a:pt x="229" y="82"/>
                  </a:lnTo>
                  <a:lnTo>
                    <a:pt x="253" y="90"/>
                  </a:lnTo>
                  <a:lnTo>
                    <a:pt x="277"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19"/>
            <p:cNvSpPr>
              <a:spLocks/>
            </p:cNvSpPr>
            <p:nvPr userDrawn="1"/>
          </p:nvSpPr>
          <p:spPr bwMode="auto">
            <a:xfrm>
              <a:off x="2964" y="1898"/>
              <a:ext cx="57" cy="10"/>
            </a:xfrm>
            <a:custGeom>
              <a:avLst/>
              <a:gdLst>
                <a:gd name="T0" fmla="*/ 294 w 397"/>
                <a:gd name="T1" fmla="*/ 25 h 71"/>
                <a:gd name="T2" fmla="*/ 332 w 397"/>
                <a:gd name="T3" fmla="*/ 26 h 71"/>
                <a:gd name="T4" fmla="*/ 355 w 397"/>
                <a:gd name="T5" fmla="*/ 26 h 71"/>
                <a:gd name="T6" fmla="*/ 367 w 397"/>
                <a:gd name="T7" fmla="*/ 27 h 71"/>
                <a:gd name="T8" fmla="*/ 374 w 397"/>
                <a:gd name="T9" fmla="*/ 28 h 71"/>
                <a:gd name="T10" fmla="*/ 372 w 397"/>
                <a:gd name="T11" fmla="*/ 34 h 71"/>
                <a:gd name="T12" fmla="*/ 372 w 397"/>
                <a:gd name="T13" fmla="*/ 40 h 71"/>
                <a:gd name="T14" fmla="*/ 372 w 397"/>
                <a:gd name="T15" fmla="*/ 44 h 71"/>
                <a:gd name="T16" fmla="*/ 374 w 397"/>
                <a:gd name="T17" fmla="*/ 49 h 71"/>
                <a:gd name="T18" fmla="*/ 378 w 397"/>
                <a:gd name="T19" fmla="*/ 52 h 71"/>
                <a:gd name="T20" fmla="*/ 383 w 397"/>
                <a:gd name="T21" fmla="*/ 54 h 71"/>
                <a:gd name="T22" fmla="*/ 390 w 397"/>
                <a:gd name="T23" fmla="*/ 56 h 71"/>
                <a:gd name="T24" fmla="*/ 397 w 397"/>
                <a:gd name="T25" fmla="*/ 59 h 71"/>
                <a:gd name="T26" fmla="*/ 392 w 397"/>
                <a:gd name="T27" fmla="*/ 60 h 71"/>
                <a:gd name="T28" fmla="*/ 379 w 397"/>
                <a:gd name="T29" fmla="*/ 62 h 71"/>
                <a:gd name="T30" fmla="*/ 359 w 397"/>
                <a:gd name="T31" fmla="*/ 64 h 71"/>
                <a:gd name="T32" fmla="*/ 326 w 397"/>
                <a:gd name="T33" fmla="*/ 68 h 71"/>
                <a:gd name="T34" fmla="*/ 303 w 397"/>
                <a:gd name="T35" fmla="*/ 69 h 71"/>
                <a:gd name="T36" fmla="*/ 280 w 397"/>
                <a:gd name="T37" fmla="*/ 70 h 71"/>
                <a:gd name="T38" fmla="*/ 256 w 397"/>
                <a:gd name="T39" fmla="*/ 71 h 71"/>
                <a:gd name="T40" fmla="*/ 233 w 397"/>
                <a:gd name="T41" fmla="*/ 71 h 71"/>
                <a:gd name="T42" fmla="*/ 209 w 397"/>
                <a:gd name="T43" fmla="*/ 71 h 71"/>
                <a:gd name="T44" fmla="*/ 186 w 397"/>
                <a:gd name="T45" fmla="*/ 70 h 71"/>
                <a:gd name="T46" fmla="*/ 163 w 397"/>
                <a:gd name="T47" fmla="*/ 69 h 71"/>
                <a:gd name="T48" fmla="*/ 140 w 397"/>
                <a:gd name="T49" fmla="*/ 68 h 71"/>
                <a:gd name="T50" fmla="*/ 113 w 397"/>
                <a:gd name="T51" fmla="*/ 65 h 71"/>
                <a:gd name="T52" fmla="*/ 89 w 397"/>
                <a:gd name="T53" fmla="*/ 63 h 71"/>
                <a:gd name="T54" fmla="*/ 68 w 397"/>
                <a:gd name="T55" fmla="*/ 60 h 71"/>
                <a:gd name="T56" fmla="*/ 49 w 397"/>
                <a:gd name="T57" fmla="*/ 58 h 71"/>
                <a:gd name="T58" fmla="*/ 34 w 397"/>
                <a:gd name="T59" fmla="*/ 54 h 71"/>
                <a:gd name="T60" fmla="*/ 22 w 397"/>
                <a:gd name="T61" fmla="*/ 50 h 71"/>
                <a:gd name="T62" fmla="*/ 17 w 397"/>
                <a:gd name="T63" fmla="*/ 47 h 71"/>
                <a:gd name="T64" fmla="*/ 13 w 397"/>
                <a:gd name="T65" fmla="*/ 45 h 71"/>
                <a:gd name="T66" fmla="*/ 9 w 397"/>
                <a:gd name="T67" fmla="*/ 42 h 71"/>
                <a:gd name="T68" fmla="*/ 6 w 397"/>
                <a:gd name="T69" fmla="*/ 38 h 71"/>
                <a:gd name="T70" fmla="*/ 4 w 397"/>
                <a:gd name="T71" fmla="*/ 35 h 71"/>
                <a:gd name="T72" fmla="*/ 2 w 397"/>
                <a:gd name="T73" fmla="*/ 31 h 71"/>
                <a:gd name="T74" fmla="*/ 1 w 397"/>
                <a:gd name="T75" fmla="*/ 27 h 71"/>
                <a:gd name="T76" fmla="*/ 0 w 397"/>
                <a:gd name="T77" fmla="*/ 23 h 71"/>
                <a:gd name="T78" fmla="*/ 1 w 397"/>
                <a:gd name="T79" fmla="*/ 18 h 71"/>
                <a:gd name="T80" fmla="*/ 2 w 397"/>
                <a:gd name="T81" fmla="*/ 14 h 71"/>
                <a:gd name="T82" fmla="*/ 4 w 397"/>
                <a:gd name="T83" fmla="*/ 8 h 71"/>
                <a:gd name="T84" fmla="*/ 6 w 397"/>
                <a:gd name="T85" fmla="*/ 4 h 71"/>
                <a:gd name="T86" fmla="*/ 10 w 397"/>
                <a:gd name="T87" fmla="*/ 1 h 71"/>
                <a:gd name="T88" fmla="*/ 15 w 397"/>
                <a:gd name="T89" fmla="*/ 1 h 71"/>
                <a:gd name="T90" fmla="*/ 23 w 397"/>
                <a:gd name="T91" fmla="*/ 0 h 71"/>
                <a:gd name="T92" fmla="*/ 32 w 397"/>
                <a:gd name="T93" fmla="*/ 1 h 71"/>
                <a:gd name="T94" fmla="*/ 58 w 397"/>
                <a:gd name="T95" fmla="*/ 4 h 71"/>
                <a:gd name="T96" fmla="*/ 94 w 397"/>
                <a:gd name="T97" fmla="*/ 8 h 71"/>
                <a:gd name="T98" fmla="*/ 119 w 397"/>
                <a:gd name="T99" fmla="*/ 12 h 71"/>
                <a:gd name="T100" fmla="*/ 144 w 397"/>
                <a:gd name="T101" fmla="*/ 15 h 71"/>
                <a:gd name="T102" fmla="*/ 168 w 397"/>
                <a:gd name="T103" fmla="*/ 17 h 71"/>
                <a:gd name="T104" fmla="*/ 193 w 397"/>
                <a:gd name="T105" fmla="*/ 19 h 71"/>
                <a:gd name="T106" fmla="*/ 218 w 397"/>
                <a:gd name="T107" fmla="*/ 22 h 71"/>
                <a:gd name="T108" fmla="*/ 243 w 397"/>
                <a:gd name="T109" fmla="*/ 23 h 71"/>
                <a:gd name="T110" fmla="*/ 269 w 397"/>
                <a:gd name="T111" fmla="*/ 24 h 71"/>
                <a:gd name="T112" fmla="*/ 294 w 397"/>
                <a:gd name="T113" fmla="*/ 2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7" h="71">
                  <a:moveTo>
                    <a:pt x="294" y="25"/>
                  </a:moveTo>
                  <a:lnTo>
                    <a:pt x="332" y="26"/>
                  </a:lnTo>
                  <a:lnTo>
                    <a:pt x="355" y="26"/>
                  </a:lnTo>
                  <a:lnTo>
                    <a:pt x="367" y="27"/>
                  </a:lnTo>
                  <a:lnTo>
                    <a:pt x="374" y="28"/>
                  </a:lnTo>
                  <a:lnTo>
                    <a:pt x="372" y="34"/>
                  </a:lnTo>
                  <a:lnTo>
                    <a:pt x="372" y="40"/>
                  </a:lnTo>
                  <a:lnTo>
                    <a:pt x="372" y="44"/>
                  </a:lnTo>
                  <a:lnTo>
                    <a:pt x="374" y="49"/>
                  </a:lnTo>
                  <a:lnTo>
                    <a:pt x="378" y="52"/>
                  </a:lnTo>
                  <a:lnTo>
                    <a:pt x="383" y="54"/>
                  </a:lnTo>
                  <a:lnTo>
                    <a:pt x="390" y="56"/>
                  </a:lnTo>
                  <a:lnTo>
                    <a:pt x="397" y="59"/>
                  </a:lnTo>
                  <a:lnTo>
                    <a:pt x="392" y="60"/>
                  </a:lnTo>
                  <a:lnTo>
                    <a:pt x="379" y="62"/>
                  </a:lnTo>
                  <a:lnTo>
                    <a:pt x="359" y="64"/>
                  </a:lnTo>
                  <a:lnTo>
                    <a:pt x="326" y="68"/>
                  </a:lnTo>
                  <a:lnTo>
                    <a:pt x="303" y="69"/>
                  </a:lnTo>
                  <a:lnTo>
                    <a:pt x="280" y="70"/>
                  </a:lnTo>
                  <a:lnTo>
                    <a:pt x="256" y="71"/>
                  </a:lnTo>
                  <a:lnTo>
                    <a:pt x="233" y="71"/>
                  </a:lnTo>
                  <a:lnTo>
                    <a:pt x="209" y="71"/>
                  </a:lnTo>
                  <a:lnTo>
                    <a:pt x="186" y="70"/>
                  </a:lnTo>
                  <a:lnTo>
                    <a:pt x="163" y="69"/>
                  </a:lnTo>
                  <a:lnTo>
                    <a:pt x="140" y="68"/>
                  </a:lnTo>
                  <a:lnTo>
                    <a:pt x="113" y="65"/>
                  </a:lnTo>
                  <a:lnTo>
                    <a:pt x="89" y="63"/>
                  </a:lnTo>
                  <a:lnTo>
                    <a:pt x="68" y="60"/>
                  </a:lnTo>
                  <a:lnTo>
                    <a:pt x="49" y="58"/>
                  </a:lnTo>
                  <a:lnTo>
                    <a:pt x="34" y="54"/>
                  </a:lnTo>
                  <a:lnTo>
                    <a:pt x="22" y="50"/>
                  </a:lnTo>
                  <a:lnTo>
                    <a:pt x="17" y="47"/>
                  </a:lnTo>
                  <a:lnTo>
                    <a:pt x="13" y="45"/>
                  </a:lnTo>
                  <a:lnTo>
                    <a:pt x="9" y="42"/>
                  </a:lnTo>
                  <a:lnTo>
                    <a:pt x="6" y="38"/>
                  </a:lnTo>
                  <a:lnTo>
                    <a:pt x="4" y="35"/>
                  </a:lnTo>
                  <a:lnTo>
                    <a:pt x="2" y="31"/>
                  </a:lnTo>
                  <a:lnTo>
                    <a:pt x="1" y="27"/>
                  </a:lnTo>
                  <a:lnTo>
                    <a:pt x="0" y="23"/>
                  </a:lnTo>
                  <a:lnTo>
                    <a:pt x="1" y="18"/>
                  </a:lnTo>
                  <a:lnTo>
                    <a:pt x="2" y="14"/>
                  </a:lnTo>
                  <a:lnTo>
                    <a:pt x="4" y="8"/>
                  </a:lnTo>
                  <a:lnTo>
                    <a:pt x="6" y="4"/>
                  </a:lnTo>
                  <a:lnTo>
                    <a:pt x="10" y="1"/>
                  </a:lnTo>
                  <a:lnTo>
                    <a:pt x="15" y="1"/>
                  </a:lnTo>
                  <a:lnTo>
                    <a:pt x="23" y="0"/>
                  </a:lnTo>
                  <a:lnTo>
                    <a:pt x="32" y="1"/>
                  </a:lnTo>
                  <a:lnTo>
                    <a:pt x="58" y="4"/>
                  </a:lnTo>
                  <a:lnTo>
                    <a:pt x="94" y="8"/>
                  </a:lnTo>
                  <a:lnTo>
                    <a:pt x="119" y="12"/>
                  </a:lnTo>
                  <a:lnTo>
                    <a:pt x="144" y="15"/>
                  </a:lnTo>
                  <a:lnTo>
                    <a:pt x="168" y="17"/>
                  </a:lnTo>
                  <a:lnTo>
                    <a:pt x="193" y="19"/>
                  </a:lnTo>
                  <a:lnTo>
                    <a:pt x="218" y="22"/>
                  </a:lnTo>
                  <a:lnTo>
                    <a:pt x="243" y="23"/>
                  </a:lnTo>
                  <a:lnTo>
                    <a:pt x="269" y="24"/>
                  </a:lnTo>
                  <a:lnTo>
                    <a:pt x="29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20"/>
            <p:cNvSpPr>
              <a:spLocks/>
            </p:cNvSpPr>
            <p:nvPr userDrawn="1"/>
          </p:nvSpPr>
          <p:spPr bwMode="auto">
            <a:xfrm>
              <a:off x="3037" y="1873"/>
              <a:ext cx="75" cy="28"/>
            </a:xfrm>
            <a:custGeom>
              <a:avLst/>
              <a:gdLst>
                <a:gd name="T0" fmla="*/ 2 w 526"/>
                <a:gd name="T1" fmla="*/ 189 h 201"/>
                <a:gd name="T2" fmla="*/ 7 w 526"/>
                <a:gd name="T3" fmla="*/ 193 h 201"/>
                <a:gd name="T4" fmla="*/ 17 w 526"/>
                <a:gd name="T5" fmla="*/ 198 h 201"/>
                <a:gd name="T6" fmla="*/ 41 w 526"/>
                <a:gd name="T7" fmla="*/ 201 h 201"/>
                <a:gd name="T8" fmla="*/ 71 w 526"/>
                <a:gd name="T9" fmla="*/ 200 h 201"/>
                <a:gd name="T10" fmla="*/ 110 w 526"/>
                <a:gd name="T11" fmla="*/ 195 h 201"/>
                <a:gd name="T12" fmla="*/ 154 w 526"/>
                <a:gd name="T13" fmla="*/ 188 h 201"/>
                <a:gd name="T14" fmla="*/ 227 w 526"/>
                <a:gd name="T15" fmla="*/ 169 h 201"/>
                <a:gd name="T16" fmla="*/ 333 w 526"/>
                <a:gd name="T17" fmla="*/ 134 h 201"/>
                <a:gd name="T18" fmla="*/ 403 w 526"/>
                <a:gd name="T19" fmla="*/ 105 h 201"/>
                <a:gd name="T20" fmla="*/ 444 w 526"/>
                <a:gd name="T21" fmla="*/ 86 h 201"/>
                <a:gd name="T22" fmla="*/ 477 w 526"/>
                <a:gd name="T23" fmla="*/ 68 h 201"/>
                <a:gd name="T24" fmla="*/ 503 w 526"/>
                <a:gd name="T25" fmla="*/ 50 h 201"/>
                <a:gd name="T26" fmla="*/ 518 w 526"/>
                <a:gd name="T27" fmla="*/ 34 h 201"/>
                <a:gd name="T28" fmla="*/ 525 w 526"/>
                <a:gd name="T29" fmla="*/ 24 h 201"/>
                <a:gd name="T30" fmla="*/ 526 w 526"/>
                <a:gd name="T31" fmla="*/ 17 h 201"/>
                <a:gd name="T32" fmla="*/ 524 w 526"/>
                <a:gd name="T33" fmla="*/ 13 h 201"/>
                <a:gd name="T34" fmla="*/ 519 w 526"/>
                <a:gd name="T35" fmla="*/ 8 h 201"/>
                <a:gd name="T36" fmla="*/ 508 w 526"/>
                <a:gd name="T37" fmla="*/ 4 h 201"/>
                <a:gd name="T38" fmla="*/ 486 w 526"/>
                <a:gd name="T39" fmla="*/ 0 h 201"/>
                <a:gd name="T40" fmla="*/ 455 w 526"/>
                <a:gd name="T41" fmla="*/ 1 h 201"/>
                <a:gd name="T42" fmla="*/ 417 w 526"/>
                <a:gd name="T43" fmla="*/ 6 h 201"/>
                <a:gd name="T44" fmla="*/ 373 w 526"/>
                <a:gd name="T45" fmla="*/ 14 h 201"/>
                <a:gd name="T46" fmla="*/ 325 w 526"/>
                <a:gd name="T47" fmla="*/ 26 h 201"/>
                <a:gd name="T48" fmla="*/ 273 w 526"/>
                <a:gd name="T49" fmla="*/ 41 h 201"/>
                <a:gd name="T50" fmla="*/ 193 w 526"/>
                <a:gd name="T51" fmla="*/ 68 h 201"/>
                <a:gd name="T52" fmla="*/ 123 w 526"/>
                <a:gd name="T53" fmla="*/ 96 h 201"/>
                <a:gd name="T54" fmla="*/ 83 w 526"/>
                <a:gd name="T55" fmla="*/ 116 h 201"/>
                <a:gd name="T56" fmla="*/ 50 w 526"/>
                <a:gd name="T57" fmla="*/ 134 h 201"/>
                <a:gd name="T58" fmla="*/ 24 w 526"/>
                <a:gd name="T59" fmla="*/ 152 h 201"/>
                <a:gd name="T60" fmla="*/ 7 w 526"/>
                <a:gd name="T61" fmla="*/ 167 h 201"/>
                <a:gd name="T62" fmla="*/ 1 w 526"/>
                <a:gd name="T63" fmla="*/ 177 h 201"/>
                <a:gd name="T64" fmla="*/ 0 w 526"/>
                <a:gd name="T65" fmla="*/ 18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6" h="201">
                  <a:moveTo>
                    <a:pt x="1" y="186"/>
                  </a:moveTo>
                  <a:lnTo>
                    <a:pt x="2" y="189"/>
                  </a:lnTo>
                  <a:lnTo>
                    <a:pt x="4" y="191"/>
                  </a:lnTo>
                  <a:lnTo>
                    <a:pt x="7" y="193"/>
                  </a:lnTo>
                  <a:lnTo>
                    <a:pt x="9" y="195"/>
                  </a:lnTo>
                  <a:lnTo>
                    <a:pt x="17" y="198"/>
                  </a:lnTo>
                  <a:lnTo>
                    <a:pt x="28" y="200"/>
                  </a:lnTo>
                  <a:lnTo>
                    <a:pt x="41" y="201"/>
                  </a:lnTo>
                  <a:lnTo>
                    <a:pt x="56" y="201"/>
                  </a:lnTo>
                  <a:lnTo>
                    <a:pt x="71" y="200"/>
                  </a:lnTo>
                  <a:lnTo>
                    <a:pt x="89" y="198"/>
                  </a:lnTo>
                  <a:lnTo>
                    <a:pt x="110" y="195"/>
                  </a:lnTo>
                  <a:lnTo>
                    <a:pt x="131" y="192"/>
                  </a:lnTo>
                  <a:lnTo>
                    <a:pt x="154" y="188"/>
                  </a:lnTo>
                  <a:lnTo>
                    <a:pt x="177" y="182"/>
                  </a:lnTo>
                  <a:lnTo>
                    <a:pt x="227" y="169"/>
                  </a:lnTo>
                  <a:lnTo>
                    <a:pt x="280" y="153"/>
                  </a:lnTo>
                  <a:lnTo>
                    <a:pt x="333" y="134"/>
                  </a:lnTo>
                  <a:lnTo>
                    <a:pt x="381" y="115"/>
                  </a:lnTo>
                  <a:lnTo>
                    <a:pt x="403" y="105"/>
                  </a:lnTo>
                  <a:lnTo>
                    <a:pt x="425" y="96"/>
                  </a:lnTo>
                  <a:lnTo>
                    <a:pt x="444" y="86"/>
                  </a:lnTo>
                  <a:lnTo>
                    <a:pt x="461" y="77"/>
                  </a:lnTo>
                  <a:lnTo>
                    <a:pt x="477" y="68"/>
                  </a:lnTo>
                  <a:lnTo>
                    <a:pt x="490" y="59"/>
                  </a:lnTo>
                  <a:lnTo>
                    <a:pt x="503" y="50"/>
                  </a:lnTo>
                  <a:lnTo>
                    <a:pt x="512" y="42"/>
                  </a:lnTo>
                  <a:lnTo>
                    <a:pt x="518" y="34"/>
                  </a:lnTo>
                  <a:lnTo>
                    <a:pt x="524" y="27"/>
                  </a:lnTo>
                  <a:lnTo>
                    <a:pt x="525" y="24"/>
                  </a:lnTo>
                  <a:lnTo>
                    <a:pt x="526" y="20"/>
                  </a:lnTo>
                  <a:lnTo>
                    <a:pt x="526" y="17"/>
                  </a:lnTo>
                  <a:lnTo>
                    <a:pt x="525" y="15"/>
                  </a:lnTo>
                  <a:lnTo>
                    <a:pt x="524" y="13"/>
                  </a:lnTo>
                  <a:lnTo>
                    <a:pt x="523" y="10"/>
                  </a:lnTo>
                  <a:lnTo>
                    <a:pt x="519" y="8"/>
                  </a:lnTo>
                  <a:lnTo>
                    <a:pt x="517" y="6"/>
                  </a:lnTo>
                  <a:lnTo>
                    <a:pt x="508" y="4"/>
                  </a:lnTo>
                  <a:lnTo>
                    <a:pt x="498" y="1"/>
                  </a:lnTo>
                  <a:lnTo>
                    <a:pt x="486" y="0"/>
                  </a:lnTo>
                  <a:lnTo>
                    <a:pt x="471" y="0"/>
                  </a:lnTo>
                  <a:lnTo>
                    <a:pt x="455" y="1"/>
                  </a:lnTo>
                  <a:lnTo>
                    <a:pt x="437" y="4"/>
                  </a:lnTo>
                  <a:lnTo>
                    <a:pt x="417" y="6"/>
                  </a:lnTo>
                  <a:lnTo>
                    <a:pt x="395" y="9"/>
                  </a:lnTo>
                  <a:lnTo>
                    <a:pt x="373" y="14"/>
                  </a:lnTo>
                  <a:lnTo>
                    <a:pt x="349" y="19"/>
                  </a:lnTo>
                  <a:lnTo>
                    <a:pt x="325" y="26"/>
                  </a:lnTo>
                  <a:lnTo>
                    <a:pt x="299" y="33"/>
                  </a:lnTo>
                  <a:lnTo>
                    <a:pt x="273" y="41"/>
                  </a:lnTo>
                  <a:lnTo>
                    <a:pt x="246" y="49"/>
                  </a:lnTo>
                  <a:lnTo>
                    <a:pt x="193" y="68"/>
                  </a:lnTo>
                  <a:lnTo>
                    <a:pt x="146" y="87"/>
                  </a:lnTo>
                  <a:lnTo>
                    <a:pt x="123" y="96"/>
                  </a:lnTo>
                  <a:lnTo>
                    <a:pt x="102" y="106"/>
                  </a:lnTo>
                  <a:lnTo>
                    <a:pt x="83" y="116"/>
                  </a:lnTo>
                  <a:lnTo>
                    <a:pt x="66" y="125"/>
                  </a:lnTo>
                  <a:lnTo>
                    <a:pt x="50" y="134"/>
                  </a:lnTo>
                  <a:lnTo>
                    <a:pt x="36" y="143"/>
                  </a:lnTo>
                  <a:lnTo>
                    <a:pt x="24" y="152"/>
                  </a:lnTo>
                  <a:lnTo>
                    <a:pt x="15" y="160"/>
                  </a:lnTo>
                  <a:lnTo>
                    <a:pt x="7" y="167"/>
                  </a:lnTo>
                  <a:lnTo>
                    <a:pt x="2" y="174"/>
                  </a:lnTo>
                  <a:lnTo>
                    <a:pt x="1" y="177"/>
                  </a:lnTo>
                  <a:lnTo>
                    <a:pt x="0" y="181"/>
                  </a:lnTo>
                  <a:lnTo>
                    <a:pt x="0" y="184"/>
                  </a:lnTo>
                  <a:lnTo>
                    <a:pt x="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21"/>
            <p:cNvSpPr>
              <a:spLocks noEditPoints="1"/>
            </p:cNvSpPr>
            <p:nvPr userDrawn="1"/>
          </p:nvSpPr>
          <p:spPr bwMode="auto">
            <a:xfrm>
              <a:off x="3694" y="1494"/>
              <a:ext cx="191" cy="236"/>
            </a:xfrm>
            <a:custGeom>
              <a:avLst/>
              <a:gdLst>
                <a:gd name="T0" fmla="*/ 422 w 1331"/>
                <a:gd name="T1" fmla="*/ 811 h 1655"/>
                <a:gd name="T2" fmla="*/ 873 w 1331"/>
                <a:gd name="T3" fmla="*/ 0 h 1655"/>
                <a:gd name="T4" fmla="*/ 1296 w 1331"/>
                <a:gd name="T5" fmla="*/ 0 h 1655"/>
                <a:gd name="T6" fmla="*/ 829 w 1331"/>
                <a:gd name="T7" fmla="*/ 811 h 1655"/>
                <a:gd name="T8" fmla="*/ 1331 w 1331"/>
                <a:gd name="T9" fmla="*/ 1655 h 1655"/>
                <a:gd name="T10" fmla="*/ 908 w 1331"/>
                <a:gd name="T11" fmla="*/ 1655 h 1655"/>
                <a:gd name="T12" fmla="*/ 422 w 1331"/>
                <a:gd name="T13" fmla="*/ 811 h 1655"/>
                <a:gd name="T14" fmla="*/ 0 w 1331"/>
                <a:gd name="T15" fmla="*/ 0 h 1655"/>
                <a:gd name="T16" fmla="*/ 375 w 1331"/>
                <a:gd name="T17" fmla="*/ 0 h 1655"/>
                <a:gd name="T18" fmla="*/ 375 w 1331"/>
                <a:gd name="T19" fmla="*/ 1655 h 1655"/>
                <a:gd name="T20" fmla="*/ 0 w 1331"/>
                <a:gd name="T21" fmla="*/ 1655 h 1655"/>
                <a:gd name="T22" fmla="*/ 0 w 1331"/>
                <a:gd name="T23" fmla="*/ 0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1" h="1655">
                  <a:moveTo>
                    <a:pt x="422" y="811"/>
                  </a:moveTo>
                  <a:lnTo>
                    <a:pt x="873" y="0"/>
                  </a:lnTo>
                  <a:lnTo>
                    <a:pt x="1296" y="0"/>
                  </a:lnTo>
                  <a:lnTo>
                    <a:pt x="829" y="811"/>
                  </a:lnTo>
                  <a:lnTo>
                    <a:pt x="1331" y="1655"/>
                  </a:lnTo>
                  <a:lnTo>
                    <a:pt x="908" y="1655"/>
                  </a:lnTo>
                  <a:lnTo>
                    <a:pt x="422" y="811"/>
                  </a:lnTo>
                  <a:close/>
                  <a:moveTo>
                    <a:pt x="0" y="0"/>
                  </a:moveTo>
                  <a:lnTo>
                    <a:pt x="375" y="0"/>
                  </a:lnTo>
                  <a:lnTo>
                    <a:pt x="375" y="1655"/>
                  </a:lnTo>
                  <a:lnTo>
                    <a:pt x="0" y="16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22"/>
            <p:cNvSpPr>
              <a:spLocks/>
            </p:cNvSpPr>
            <p:nvPr userDrawn="1"/>
          </p:nvSpPr>
          <p:spPr bwMode="auto">
            <a:xfrm>
              <a:off x="3889" y="1541"/>
              <a:ext cx="143" cy="193"/>
            </a:xfrm>
            <a:custGeom>
              <a:avLst/>
              <a:gdLst>
                <a:gd name="T0" fmla="*/ 1006 w 1006"/>
                <a:gd name="T1" fmla="*/ 940 h 1346"/>
                <a:gd name="T2" fmla="*/ 1005 w 1006"/>
                <a:gd name="T3" fmla="*/ 978 h 1346"/>
                <a:gd name="T4" fmla="*/ 999 w 1006"/>
                <a:gd name="T5" fmla="*/ 1015 h 1346"/>
                <a:gd name="T6" fmla="*/ 991 w 1006"/>
                <a:gd name="T7" fmla="*/ 1052 h 1346"/>
                <a:gd name="T8" fmla="*/ 980 w 1006"/>
                <a:gd name="T9" fmla="*/ 1088 h 1346"/>
                <a:gd name="T10" fmla="*/ 965 w 1006"/>
                <a:gd name="T11" fmla="*/ 1124 h 1346"/>
                <a:gd name="T12" fmla="*/ 946 w 1006"/>
                <a:gd name="T13" fmla="*/ 1158 h 1346"/>
                <a:gd name="T14" fmla="*/ 924 w 1006"/>
                <a:gd name="T15" fmla="*/ 1189 h 1346"/>
                <a:gd name="T16" fmla="*/ 895 w 1006"/>
                <a:gd name="T17" fmla="*/ 1219 h 1346"/>
                <a:gd name="T18" fmla="*/ 864 w 1006"/>
                <a:gd name="T19" fmla="*/ 1246 h 1346"/>
                <a:gd name="T20" fmla="*/ 828 w 1006"/>
                <a:gd name="T21" fmla="*/ 1271 h 1346"/>
                <a:gd name="T22" fmla="*/ 787 w 1006"/>
                <a:gd name="T23" fmla="*/ 1292 h 1346"/>
                <a:gd name="T24" fmla="*/ 741 w 1006"/>
                <a:gd name="T25" fmla="*/ 1311 h 1346"/>
                <a:gd name="T26" fmla="*/ 689 w 1006"/>
                <a:gd name="T27" fmla="*/ 1326 h 1346"/>
                <a:gd name="T28" fmla="*/ 632 w 1006"/>
                <a:gd name="T29" fmla="*/ 1337 h 1346"/>
                <a:gd name="T30" fmla="*/ 570 w 1006"/>
                <a:gd name="T31" fmla="*/ 1344 h 1346"/>
                <a:gd name="T32" fmla="*/ 503 w 1006"/>
                <a:gd name="T33" fmla="*/ 1346 h 1346"/>
                <a:gd name="T34" fmla="*/ 435 w 1006"/>
                <a:gd name="T35" fmla="*/ 1344 h 1346"/>
                <a:gd name="T36" fmla="*/ 373 w 1006"/>
                <a:gd name="T37" fmla="*/ 1337 h 1346"/>
                <a:gd name="T38" fmla="*/ 316 w 1006"/>
                <a:gd name="T39" fmla="*/ 1326 h 1346"/>
                <a:gd name="T40" fmla="*/ 266 w 1006"/>
                <a:gd name="T41" fmla="*/ 1311 h 1346"/>
                <a:gd name="T42" fmla="*/ 219 w 1006"/>
                <a:gd name="T43" fmla="*/ 1292 h 1346"/>
                <a:gd name="T44" fmla="*/ 179 w 1006"/>
                <a:gd name="T45" fmla="*/ 1271 h 1346"/>
                <a:gd name="T46" fmla="*/ 141 w 1006"/>
                <a:gd name="T47" fmla="*/ 1246 h 1346"/>
                <a:gd name="T48" fmla="*/ 110 w 1006"/>
                <a:gd name="T49" fmla="*/ 1219 h 1346"/>
                <a:gd name="T50" fmla="*/ 83 w 1006"/>
                <a:gd name="T51" fmla="*/ 1189 h 1346"/>
                <a:gd name="T52" fmla="*/ 60 w 1006"/>
                <a:gd name="T53" fmla="*/ 1158 h 1346"/>
                <a:gd name="T54" fmla="*/ 41 w 1006"/>
                <a:gd name="T55" fmla="*/ 1124 h 1346"/>
                <a:gd name="T56" fmla="*/ 25 w 1006"/>
                <a:gd name="T57" fmla="*/ 1088 h 1346"/>
                <a:gd name="T58" fmla="*/ 14 w 1006"/>
                <a:gd name="T59" fmla="*/ 1052 h 1346"/>
                <a:gd name="T60" fmla="*/ 6 w 1006"/>
                <a:gd name="T61" fmla="*/ 1015 h 1346"/>
                <a:gd name="T62" fmla="*/ 1 w 1006"/>
                <a:gd name="T63" fmla="*/ 978 h 1346"/>
                <a:gd name="T64" fmla="*/ 0 w 1006"/>
                <a:gd name="T65" fmla="*/ 940 h 1346"/>
                <a:gd name="T66" fmla="*/ 301 w 1006"/>
                <a:gd name="T67" fmla="*/ 0 h 1346"/>
                <a:gd name="T68" fmla="*/ 302 w 1006"/>
                <a:gd name="T69" fmla="*/ 932 h 1346"/>
                <a:gd name="T70" fmla="*/ 306 w 1006"/>
                <a:gd name="T71" fmla="*/ 968 h 1346"/>
                <a:gd name="T72" fmla="*/ 317 w 1006"/>
                <a:gd name="T73" fmla="*/ 999 h 1346"/>
                <a:gd name="T74" fmla="*/ 334 w 1006"/>
                <a:gd name="T75" fmla="*/ 1026 h 1346"/>
                <a:gd name="T76" fmla="*/ 358 w 1006"/>
                <a:gd name="T77" fmla="*/ 1048 h 1346"/>
                <a:gd name="T78" fmla="*/ 390 w 1006"/>
                <a:gd name="T79" fmla="*/ 1065 h 1346"/>
                <a:gd name="T80" fmla="*/ 428 w 1006"/>
                <a:gd name="T81" fmla="*/ 1076 h 1346"/>
                <a:gd name="T82" fmla="*/ 475 w 1006"/>
                <a:gd name="T83" fmla="*/ 1081 h 1346"/>
                <a:gd name="T84" fmla="*/ 530 w 1006"/>
                <a:gd name="T85" fmla="*/ 1081 h 1346"/>
                <a:gd name="T86" fmla="*/ 577 w 1006"/>
                <a:gd name="T87" fmla="*/ 1076 h 1346"/>
                <a:gd name="T88" fmla="*/ 617 w 1006"/>
                <a:gd name="T89" fmla="*/ 1065 h 1346"/>
                <a:gd name="T90" fmla="*/ 648 w 1006"/>
                <a:gd name="T91" fmla="*/ 1048 h 1346"/>
                <a:gd name="T92" fmla="*/ 672 w 1006"/>
                <a:gd name="T93" fmla="*/ 1026 h 1346"/>
                <a:gd name="T94" fmla="*/ 689 w 1006"/>
                <a:gd name="T95" fmla="*/ 999 h 1346"/>
                <a:gd name="T96" fmla="*/ 700 w 1006"/>
                <a:gd name="T97" fmla="*/ 968 h 1346"/>
                <a:gd name="T98" fmla="*/ 705 w 1006"/>
                <a:gd name="T99" fmla="*/ 932 h 1346"/>
                <a:gd name="T100" fmla="*/ 706 w 1006"/>
                <a:gd name="T101" fmla="*/ 0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6" h="1346">
                  <a:moveTo>
                    <a:pt x="1006" y="0"/>
                  </a:moveTo>
                  <a:lnTo>
                    <a:pt x="1006" y="940"/>
                  </a:lnTo>
                  <a:lnTo>
                    <a:pt x="1006" y="959"/>
                  </a:lnTo>
                  <a:lnTo>
                    <a:pt x="1005" y="978"/>
                  </a:lnTo>
                  <a:lnTo>
                    <a:pt x="1003" y="997"/>
                  </a:lnTo>
                  <a:lnTo>
                    <a:pt x="999" y="1015"/>
                  </a:lnTo>
                  <a:lnTo>
                    <a:pt x="996" y="1034"/>
                  </a:lnTo>
                  <a:lnTo>
                    <a:pt x="991" y="1052"/>
                  </a:lnTo>
                  <a:lnTo>
                    <a:pt x="987" y="1070"/>
                  </a:lnTo>
                  <a:lnTo>
                    <a:pt x="980" y="1088"/>
                  </a:lnTo>
                  <a:lnTo>
                    <a:pt x="973" y="1106"/>
                  </a:lnTo>
                  <a:lnTo>
                    <a:pt x="965" y="1124"/>
                  </a:lnTo>
                  <a:lnTo>
                    <a:pt x="956" y="1141"/>
                  </a:lnTo>
                  <a:lnTo>
                    <a:pt x="946" y="1158"/>
                  </a:lnTo>
                  <a:lnTo>
                    <a:pt x="935" y="1173"/>
                  </a:lnTo>
                  <a:lnTo>
                    <a:pt x="924" y="1189"/>
                  </a:lnTo>
                  <a:lnTo>
                    <a:pt x="910" y="1204"/>
                  </a:lnTo>
                  <a:lnTo>
                    <a:pt x="895" y="1219"/>
                  </a:lnTo>
                  <a:lnTo>
                    <a:pt x="881" y="1233"/>
                  </a:lnTo>
                  <a:lnTo>
                    <a:pt x="864" y="1246"/>
                  </a:lnTo>
                  <a:lnTo>
                    <a:pt x="847" y="1259"/>
                  </a:lnTo>
                  <a:lnTo>
                    <a:pt x="828" y="1271"/>
                  </a:lnTo>
                  <a:lnTo>
                    <a:pt x="807" y="1282"/>
                  </a:lnTo>
                  <a:lnTo>
                    <a:pt x="787" y="1292"/>
                  </a:lnTo>
                  <a:lnTo>
                    <a:pt x="764" y="1302"/>
                  </a:lnTo>
                  <a:lnTo>
                    <a:pt x="741" y="1311"/>
                  </a:lnTo>
                  <a:lnTo>
                    <a:pt x="716" y="1319"/>
                  </a:lnTo>
                  <a:lnTo>
                    <a:pt x="689" y="1326"/>
                  </a:lnTo>
                  <a:lnTo>
                    <a:pt x="662" y="1333"/>
                  </a:lnTo>
                  <a:lnTo>
                    <a:pt x="632" y="1337"/>
                  </a:lnTo>
                  <a:lnTo>
                    <a:pt x="602" y="1342"/>
                  </a:lnTo>
                  <a:lnTo>
                    <a:pt x="570" y="1344"/>
                  </a:lnTo>
                  <a:lnTo>
                    <a:pt x="538" y="1346"/>
                  </a:lnTo>
                  <a:lnTo>
                    <a:pt x="503" y="1346"/>
                  </a:lnTo>
                  <a:lnTo>
                    <a:pt x="469" y="1346"/>
                  </a:lnTo>
                  <a:lnTo>
                    <a:pt x="435" y="1344"/>
                  </a:lnTo>
                  <a:lnTo>
                    <a:pt x="403" y="1342"/>
                  </a:lnTo>
                  <a:lnTo>
                    <a:pt x="373" y="1337"/>
                  </a:lnTo>
                  <a:lnTo>
                    <a:pt x="345" y="1333"/>
                  </a:lnTo>
                  <a:lnTo>
                    <a:pt x="316" y="1326"/>
                  </a:lnTo>
                  <a:lnTo>
                    <a:pt x="290" y="1319"/>
                  </a:lnTo>
                  <a:lnTo>
                    <a:pt x="266" y="1311"/>
                  </a:lnTo>
                  <a:lnTo>
                    <a:pt x="242" y="1302"/>
                  </a:lnTo>
                  <a:lnTo>
                    <a:pt x="219" y="1292"/>
                  </a:lnTo>
                  <a:lnTo>
                    <a:pt x="198" y="1282"/>
                  </a:lnTo>
                  <a:lnTo>
                    <a:pt x="179" y="1271"/>
                  </a:lnTo>
                  <a:lnTo>
                    <a:pt x="159" y="1259"/>
                  </a:lnTo>
                  <a:lnTo>
                    <a:pt x="141" y="1246"/>
                  </a:lnTo>
                  <a:lnTo>
                    <a:pt x="126" y="1233"/>
                  </a:lnTo>
                  <a:lnTo>
                    <a:pt x="110" y="1219"/>
                  </a:lnTo>
                  <a:lnTo>
                    <a:pt x="96" y="1204"/>
                  </a:lnTo>
                  <a:lnTo>
                    <a:pt x="83" y="1189"/>
                  </a:lnTo>
                  <a:lnTo>
                    <a:pt x="70" y="1173"/>
                  </a:lnTo>
                  <a:lnTo>
                    <a:pt x="60" y="1158"/>
                  </a:lnTo>
                  <a:lnTo>
                    <a:pt x="50" y="1141"/>
                  </a:lnTo>
                  <a:lnTo>
                    <a:pt x="41" y="1124"/>
                  </a:lnTo>
                  <a:lnTo>
                    <a:pt x="33" y="1106"/>
                  </a:lnTo>
                  <a:lnTo>
                    <a:pt x="25" y="1088"/>
                  </a:lnTo>
                  <a:lnTo>
                    <a:pt x="19" y="1070"/>
                  </a:lnTo>
                  <a:lnTo>
                    <a:pt x="14" y="1052"/>
                  </a:lnTo>
                  <a:lnTo>
                    <a:pt x="9" y="1034"/>
                  </a:lnTo>
                  <a:lnTo>
                    <a:pt x="6" y="1015"/>
                  </a:lnTo>
                  <a:lnTo>
                    <a:pt x="4" y="997"/>
                  </a:lnTo>
                  <a:lnTo>
                    <a:pt x="1" y="978"/>
                  </a:lnTo>
                  <a:lnTo>
                    <a:pt x="0" y="959"/>
                  </a:lnTo>
                  <a:lnTo>
                    <a:pt x="0" y="940"/>
                  </a:lnTo>
                  <a:lnTo>
                    <a:pt x="0" y="0"/>
                  </a:lnTo>
                  <a:lnTo>
                    <a:pt x="301" y="0"/>
                  </a:lnTo>
                  <a:lnTo>
                    <a:pt x="301" y="912"/>
                  </a:lnTo>
                  <a:lnTo>
                    <a:pt x="302" y="932"/>
                  </a:lnTo>
                  <a:lnTo>
                    <a:pt x="303" y="950"/>
                  </a:lnTo>
                  <a:lnTo>
                    <a:pt x="306" y="968"/>
                  </a:lnTo>
                  <a:lnTo>
                    <a:pt x="311" y="984"/>
                  </a:lnTo>
                  <a:lnTo>
                    <a:pt x="317" y="999"/>
                  </a:lnTo>
                  <a:lnTo>
                    <a:pt x="325" y="1013"/>
                  </a:lnTo>
                  <a:lnTo>
                    <a:pt x="334" y="1026"/>
                  </a:lnTo>
                  <a:lnTo>
                    <a:pt x="346" y="1038"/>
                  </a:lnTo>
                  <a:lnTo>
                    <a:pt x="358" y="1048"/>
                  </a:lnTo>
                  <a:lnTo>
                    <a:pt x="373" y="1057"/>
                  </a:lnTo>
                  <a:lnTo>
                    <a:pt x="390" y="1065"/>
                  </a:lnTo>
                  <a:lnTo>
                    <a:pt x="408" y="1070"/>
                  </a:lnTo>
                  <a:lnTo>
                    <a:pt x="428" y="1076"/>
                  </a:lnTo>
                  <a:lnTo>
                    <a:pt x="451" y="1079"/>
                  </a:lnTo>
                  <a:lnTo>
                    <a:pt x="475" y="1081"/>
                  </a:lnTo>
                  <a:lnTo>
                    <a:pt x="503" y="1081"/>
                  </a:lnTo>
                  <a:lnTo>
                    <a:pt x="530" y="1081"/>
                  </a:lnTo>
                  <a:lnTo>
                    <a:pt x="555" y="1079"/>
                  </a:lnTo>
                  <a:lnTo>
                    <a:pt x="577" y="1076"/>
                  </a:lnTo>
                  <a:lnTo>
                    <a:pt x="599" y="1070"/>
                  </a:lnTo>
                  <a:lnTo>
                    <a:pt x="617" y="1065"/>
                  </a:lnTo>
                  <a:lnTo>
                    <a:pt x="634" y="1057"/>
                  </a:lnTo>
                  <a:lnTo>
                    <a:pt x="648" y="1048"/>
                  </a:lnTo>
                  <a:lnTo>
                    <a:pt x="661" y="1038"/>
                  </a:lnTo>
                  <a:lnTo>
                    <a:pt x="672" y="1026"/>
                  </a:lnTo>
                  <a:lnTo>
                    <a:pt x="681" y="1013"/>
                  </a:lnTo>
                  <a:lnTo>
                    <a:pt x="689" y="999"/>
                  </a:lnTo>
                  <a:lnTo>
                    <a:pt x="694" y="984"/>
                  </a:lnTo>
                  <a:lnTo>
                    <a:pt x="700" y="968"/>
                  </a:lnTo>
                  <a:lnTo>
                    <a:pt x="702" y="950"/>
                  </a:lnTo>
                  <a:lnTo>
                    <a:pt x="705" y="932"/>
                  </a:lnTo>
                  <a:lnTo>
                    <a:pt x="706" y="912"/>
                  </a:lnTo>
                  <a:lnTo>
                    <a:pt x="706" y="0"/>
                  </a:lnTo>
                  <a:lnTo>
                    <a:pt x="10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23"/>
            <p:cNvSpPr>
              <a:spLocks/>
            </p:cNvSpPr>
            <p:nvPr userDrawn="1"/>
          </p:nvSpPr>
          <p:spPr bwMode="auto">
            <a:xfrm>
              <a:off x="4044" y="1541"/>
              <a:ext cx="169" cy="190"/>
            </a:xfrm>
            <a:custGeom>
              <a:avLst/>
              <a:gdLst>
                <a:gd name="T0" fmla="*/ 805 w 1182"/>
                <a:gd name="T1" fmla="*/ 1327 h 1327"/>
                <a:gd name="T2" fmla="*/ 376 w 1182"/>
                <a:gd name="T3" fmla="*/ 1327 h 1327"/>
                <a:gd name="T4" fmla="*/ 0 w 1182"/>
                <a:gd name="T5" fmla="*/ 0 h 1327"/>
                <a:gd name="T6" fmla="*/ 308 w 1182"/>
                <a:gd name="T7" fmla="*/ 0 h 1327"/>
                <a:gd name="T8" fmla="*/ 591 w 1182"/>
                <a:gd name="T9" fmla="*/ 1056 h 1327"/>
                <a:gd name="T10" fmla="*/ 874 w 1182"/>
                <a:gd name="T11" fmla="*/ 0 h 1327"/>
                <a:gd name="T12" fmla="*/ 1182 w 1182"/>
                <a:gd name="T13" fmla="*/ 0 h 1327"/>
                <a:gd name="T14" fmla="*/ 805 w 1182"/>
                <a:gd name="T15" fmla="*/ 1327 h 13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2" h="1327">
                  <a:moveTo>
                    <a:pt x="805" y="1327"/>
                  </a:moveTo>
                  <a:lnTo>
                    <a:pt x="376" y="1327"/>
                  </a:lnTo>
                  <a:lnTo>
                    <a:pt x="0" y="0"/>
                  </a:lnTo>
                  <a:lnTo>
                    <a:pt x="308" y="0"/>
                  </a:lnTo>
                  <a:lnTo>
                    <a:pt x="591" y="1056"/>
                  </a:lnTo>
                  <a:lnTo>
                    <a:pt x="874" y="0"/>
                  </a:lnTo>
                  <a:lnTo>
                    <a:pt x="1182" y="0"/>
                  </a:lnTo>
                  <a:lnTo>
                    <a:pt x="805"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24"/>
            <p:cNvSpPr>
              <a:spLocks/>
            </p:cNvSpPr>
            <p:nvPr userDrawn="1"/>
          </p:nvSpPr>
          <p:spPr bwMode="auto">
            <a:xfrm>
              <a:off x="4226" y="1541"/>
              <a:ext cx="120" cy="190"/>
            </a:xfrm>
            <a:custGeom>
              <a:avLst/>
              <a:gdLst>
                <a:gd name="T0" fmla="*/ 0 w 839"/>
                <a:gd name="T1" fmla="*/ 1327 h 1327"/>
                <a:gd name="T2" fmla="*/ 0 w 839"/>
                <a:gd name="T3" fmla="*/ 0 h 1327"/>
                <a:gd name="T4" fmla="*/ 839 w 839"/>
                <a:gd name="T5" fmla="*/ 0 h 1327"/>
                <a:gd name="T6" fmla="*/ 839 w 839"/>
                <a:gd name="T7" fmla="*/ 265 h 1327"/>
                <a:gd name="T8" fmla="*/ 300 w 839"/>
                <a:gd name="T9" fmla="*/ 265 h 1327"/>
                <a:gd name="T10" fmla="*/ 300 w 839"/>
                <a:gd name="T11" fmla="*/ 508 h 1327"/>
                <a:gd name="T12" fmla="*/ 798 w 839"/>
                <a:gd name="T13" fmla="*/ 508 h 1327"/>
                <a:gd name="T14" fmla="*/ 798 w 839"/>
                <a:gd name="T15" fmla="*/ 773 h 1327"/>
                <a:gd name="T16" fmla="*/ 300 w 839"/>
                <a:gd name="T17" fmla="*/ 773 h 1327"/>
                <a:gd name="T18" fmla="*/ 300 w 839"/>
                <a:gd name="T19" fmla="*/ 1062 h 1327"/>
                <a:gd name="T20" fmla="*/ 839 w 839"/>
                <a:gd name="T21" fmla="*/ 1062 h 1327"/>
                <a:gd name="T22" fmla="*/ 839 w 839"/>
                <a:gd name="T23" fmla="*/ 1327 h 1327"/>
                <a:gd name="T24" fmla="*/ 0 w 839"/>
                <a:gd name="T25"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9" h="1327">
                  <a:moveTo>
                    <a:pt x="0" y="1327"/>
                  </a:moveTo>
                  <a:lnTo>
                    <a:pt x="0" y="0"/>
                  </a:lnTo>
                  <a:lnTo>
                    <a:pt x="839" y="0"/>
                  </a:lnTo>
                  <a:lnTo>
                    <a:pt x="839" y="265"/>
                  </a:lnTo>
                  <a:lnTo>
                    <a:pt x="300" y="265"/>
                  </a:lnTo>
                  <a:lnTo>
                    <a:pt x="300" y="508"/>
                  </a:lnTo>
                  <a:lnTo>
                    <a:pt x="798" y="508"/>
                  </a:lnTo>
                  <a:lnTo>
                    <a:pt x="798" y="773"/>
                  </a:lnTo>
                  <a:lnTo>
                    <a:pt x="300" y="773"/>
                  </a:lnTo>
                  <a:lnTo>
                    <a:pt x="300" y="1062"/>
                  </a:lnTo>
                  <a:lnTo>
                    <a:pt x="839" y="1062"/>
                  </a:lnTo>
                  <a:lnTo>
                    <a:pt x="839" y="1327"/>
                  </a:lnTo>
                  <a:lnTo>
                    <a:pt x="0"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25"/>
            <p:cNvSpPr>
              <a:spLocks/>
            </p:cNvSpPr>
            <p:nvPr userDrawn="1"/>
          </p:nvSpPr>
          <p:spPr bwMode="auto">
            <a:xfrm>
              <a:off x="4359" y="1541"/>
              <a:ext cx="161" cy="190"/>
            </a:xfrm>
            <a:custGeom>
              <a:avLst/>
              <a:gdLst>
                <a:gd name="T0" fmla="*/ 715 w 1129"/>
                <a:gd name="T1" fmla="*/ 945 h 1327"/>
                <a:gd name="T2" fmla="*/ 715 w 1129"/>
                <a:gd name="T3" fmla="*/ 1327 h 1327"/>
                <a:gd name="T4" fmla="*/ 414 w 1129"/>
                <a:gd name="T5" fmla="*/ 1327 h 1327"/>
                <a:gd name="T6" fmla="*/ 414 w 1129"/>
                <a:gd name="T7" fmla="*/ 945 h 1327"/>
                <a:gd name="T8" fmla="*/ 0 w 1129"/>
                <a:gd name="T9" fmla="*/ 0 h 1327"/>
                <a:gd name="T10" fmla="*/ 315 w 1129"/>
                <a:gd name="T11" fmla="*/ 0 h 1327"/>
                <a:gd name="T12" fmla="*/ 565 w 1129"/>
                <a:gd name="T13" fmla="*/ 616 h 1327"/>
                <a:gd name="T14" fmla="*/ 816 w 1129"/>
                <a:gd name="T15" fmla="*/ 0 h 1327"/>
                <a:gd name="T16" fmla="*/ 1129 w 1129"/>
                <a:gd name="T17" fmla="*/ 0 h 1327"/>
                <a:gd name="T18" fmla="*/ 715 w 1129"/>
                <a:gd name="T19" fmla="*/ 94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9" h="1327">
                  <a:moveTo>
                    <a:pt x="715" y="945"/>
                  </a:moveTo>
                  <a:lnTo>
                    <a:pt x="715" y="1327"/>
                  </a:lnTo>
                  <a:lnTo>
                    <a:pt x="414" y="1327"/>
                  </a:lnTo>
                  <a:lnTo>
                    <a:pt x="414" y="945"/>
                  </a:lnTo>
                  <a:lnTo>
                    <a:pt x="0" y="0"/>
                  </a:lnTo>
                  <a:lnTo>
                    <a:pt x="315" y="0"/>
                  </a:lnTo>
                  <a:lnTo>
                    <a:pt x="565" y="616"/>
                  </a:lnTo>
                  <a:lnTo>
                    <a:pt x="816" y="0"/>
                  </a:lnTo>
                  <a:lnTo>
                    <a:pt x="1129" y="0"/>
                  </a:lnTo>
                  <a:lnTo>
                    <a:pt x="715" y="9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26"/>
            <p:cNvSpPr>
              <a:spLocks/>
            </p:cNvSpPr>
            <p:nvPr userDrawn="1"/>
          </p:nvSpPr>
          <p:spPr bwMode="auto">
            <a:xfrm>
              <a:off x="4527" y="1541"/>
              <a:ext cx="146" cy="190"/>
            </a:xfrm>
            <a:custGeom>
              <a:avLst/>
              <a:gdLst>
                <a:gd name="T0" fmla="*/ 659 w 1018"/>
                <a:gd name="T1" fmla="*/ 265 h 1327"/>
                <a:gd name="T2" fmla="*/ 659 w 1018"/>
                <a:gd name="T3" fmla="*/ 1327 h 1327"/>
                <a:gd name="T4" fmla="*/ 358 w 1018"/>
                <a:gd name="T5" fmla="*/ 1327 h 1327"/>
                <a:gd name="T6" fmla="*/ 358 w 1018"/>
                <a:gd name="T7" fmla="*/ 265 h 1327"/>
                <a:gd name="T8" fmla="*/ 0 w 1018"/>
                <a:gd name="T9" fmla="*/ 265 h 1327"/>
                <a:gd name="T10" fmla="*/ 0 w 1018"/>
                <a:gd name="T11" fmla="*/ 0 h 1327"/>
                <a:gd name="T12" fmla="*/ 1018 w 1018"/>
                <a:gd name="T13" fmla="*/ 0 h 1327"/>
                <a:gd name="T14" fmla="*/ 1018 w 1018"/>
                <a:gd name="T15" fmla="*/ 265 h 1327"/>
                <a:gd name="T16" fmla="*/ 659 w 1018"/>
                <a:gd name="T17" fmla="*/ 26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327">
                  <a:moveTo>
                    <a:pt x="659" y="265"/>
                  </a:moveTo>
                  <a:lnTo>
                    <a:pt x="659" y="1327"/>
                  </a:lnTo>
                  <a:lnTo>
                    <a:pt x="358" y="1327"/>
                  </a:lnTo>
                  <a:lnTo>
                    <a:pt x="358" y="265"/>
                  </a:lnTo>
                  <a:lnTo>
                    <a:pt x="0" y="265"/>
                  </a:lnTo>
                  <a:lnTo>
                    <a:pt x="0" y="0"/>
                  </a:lnTo>
                  <a:lnTo>
                    <a:pt x="1018" y="0"/>
                  </a:lnTo>
                  <a:lnTo>
                    <a:pt x="1018" y="265"/>
                  </a:lnTo>
                  <a:lnTo>
                    <a:pt x="659"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27"/>
            <p:cNvSpPr>
              <a:spLocks/>
            </p:cNvSpPr>
            <p:nvPr userDrawn="1"/>
          </p:nvSpPr>
          <p:spPr bwMode="auto">
            <a:xfrm>
              <a:off x="4682" y="1494"/>
              <a:ext cx="182" cy="236"/>
            </a:xfrm>
            <a:custGeom>
              <a:avLst/>
              <a:gdLst>
                <a:gd name="T0" fmla="*/ 823 w 1271"/>
                <a:gd name="T1" fmla="*/ 331 h 1655"/>
                <a:gd name="T2" fmla="*/ 823 w 1271"/>
                <a:gd name="T3" fmla="*/ 1655 h 1655"/>
                <a:gd name="T4" fmla="*/ 448 w 1271"/>
                <a:gd name="T5" fmla="*/ 1655 h 1655"/>
                <a:gd name="T6" fmla="*/ 448 w 1271"/>
                <a:gd name="T7" fmla="*/ 331 h 1655"/>
                <a:gd name="T8" fmla="*/ 0 w 1271"/>
                <a:gd name="T9" fmla="*/ 331 h 1655"/>
                <a:gd name="T10" fmla="*/ 0 w 1271"/>
                <a:gd name="T11" fmla="*/ 0 h 1655"/>
                <a:gd name="T12" fmla="*/ 1271 w 1271"/>
                <a:gd name="T13" fmla="*/ 0 h 1655"/>
                <a:gd name="T14" fmla="*/ 1271 w 1271"/>
                <a:gd name="T15" fmla="*/ 331 h 1655"/>
                <a:gd name="T16" fmla="*/ 823 w 1271"/>
                <a:gd name="T17" fmla="*/ 331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1" h="1655">
                  <a:moveTo>
                    <a:pt x="823" y="331"/>
                  </a:moveTo>
                  <a:lnTo>
                    <a:pt x="823" y="1655"/>
                  </a:lnTo>
                  <a:lnTo>
                    <a:pt x="448" y="1655"/>
                  </a:lnTo>
                  <a:lnTo>
                    <a:pt x="448" y="331"/>
                  </a:lnTo>
                  <a:lnTo>
                    <a:pt x="0" y="331"/>
                  </a:lnTo>
                  <a:lnTo>
                    <a:pt x="0" y="0"/>
                  </a:lnTo>
                  <a:lnTo>
                    <a:pt x="1271" y="0"/>
                  </a:lnTo>
                  <a:lnTo>
                    <a:pt x="1271" y="331"/>
                  </a:lnTo>
                  <a:lnTo>
                    <a:pt x="823"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28"/>
            <p:cNvSpPr>
              <a:spLocks noEditPoints="1"/>
            </p:cNvSpPr>
            <p:nvPr userDrawn="1"/>
          </p:nvSpPr>
          <p:spPr bwMode="auto">
            <a:xfrm>
              <a:off x="4873" y="1493"/>
              <a:ext cx="144" cy="241"/>
            </a:xfrm>
            <a:custGeom>
              <a:avLst/>
              <a:gdLst>
                <a:gd name="T0" fmla="*/ 821 w 1007"/>
                <a:gd name="T1" fmla="*/ 0 h 1684"/>
                <a:gd name="T2" fmla="*/ 591 w 1007"/>
                <a:gd name="T3" fmla="*/ 217 h 1684"/>
                <a:gd name="T4" fmla="*/ 187 w 1007"/>
                <a:gd name="T5" fmla="*/ 0 h 1684"/>
                <a:gd name="T6" fmla="*/ 415 w 1007"/>
                <a:gd name="T7" fmla="*/ 217 h 1684"/>
                <a:gd name="T8" fmla="*/ 187 w 1007"/>
                <a:gd name="T9" fmla="*/ 0 h 1684"/>
                <a:gd name="T10" fmla="*/ 1007 w 1007"/>
                <a:gd name="T11" fmla="*/ 1278 h 1684"/>
                <a:gd name="T12" fmla="*/ 1006 w 1007"/>
                <a:gd name="T13" fmla="*/ 1316 h 1684"/>
                <a:gd name="T14" fmla="*/ 1000 w 1007"/>
                <a:gd name="T15" fmla="*/ 1353 h 1684"/>
                <a:gd name="T16" fmla="*/ 992 w 1007"/>
                <a:gd name="T17" fmla="*/ 1390 h 1684"/>
                <a:gd name="T18" fmla="*/ 981 w 1007"/>
                <a:gd name="T19" fmla="*/ 1426 h 1684"/>
                <a:gd name="T20" fmla="*/ 966 w 1007"/>
                <a:gd name="T21" fmla="*/ 1462 h 1684"/>
                <a:gd name="T22" fmla="*/ 947 w 1007"/>
                <a:gd name="T23" fmla="*/ 1496 h 1684"/>
                <a:gd name="T24" fmla="*/ 923 w 1007"/>
                <a:gd name="T25" fmla="*/ 1527 h 1684"/>
                <a:gd name="T26" fmla="*/ 896 w 1007"/>
                <a:gd name="T27" fmla="*/ 1557 h 1684"/>
                <a:gd name="T28" fmla="*/ 865 w 1007"/>
                <a:gd name="T29" fmla="*/ 1584 h 1684"/>
                <a:gd name="T30" fmla="*/ 828 w 1007"/>
                <a:gd name="T31" fmla="*/ 1609 h 1684"/>
                <a:gd name="T32" fmla="*/ 787 w 1007"/>
                <a:gd name="T33" fmla="*/ 1630 h 1684"/>
                <a:gd name="T34" fmla="*/ 742 w 1007"/>
                <a:gd name="T35" fmla="*/ 1649 h 1684"/>
                <a:gd name="T36" fmla="*/ 690 w 1007"/>
                <a:gd name="T37" fmla="*/ 1664 h 1684"/>
                <a:gd name="T38" fmla="*/ 633 w 1007"/>
                <a:gd name="T39" fmla="*/ 1675 h 1684"/>
                <a:gd name="T40" fmla="*/ 571 w 1007"/>
                <a:gd name="T41" fmla="*/ 1682 h 1684"/>
                <a:gd name="T42" fmla="*/ 503 w 1007"/>
                <a:gd name="T43" fmla="*/ 1684 h 1684"/>
                <a:gd name="T44" fmla="*/ 436 w 1007"/>
                <a:gd name="T45" fmla="*/ 1682 h 1684"/>
                <a:gd name="T46" fmla="*/ 374 w 1007"/>
                <a:gd name="T47" fmla="*/ 1675 h 1684"/>
                <a:gd name="T48" fmla="*/ 317 w 1007"/>
                <a:gd name="T49" fmla="*/ 1664 h 1684"/>
                <a:gd name="T50" fmla="*/ 266 w 1007"/>
                <a:gd name="T51" fmla="*/ 1649 h 1684"/>
                <a:gd name="T52" fmla="*/ 220 w 1007"/>
                <a:gd name="T53" fmla="*/ 1630 h 1684"/>
                <a:gd name="T54" fmla="*/ 178 w 1007"/>
                <a:gd name="T55" fmla="*/ 1609 h 1684"/>
                <a:gd name="T56" fmla="*/ 142 w 1007"/>
                <a:gd name="T57" fmla="*/ 1584 h 1684"/>
                <a:gd name="T58" fmla="*/ 111 w 1007"/>
                <a:gd name="T59" fmla="*/ 1557 h 1684"/>
                <a:gd name="T60" fmla="*/ 83 w 1007"/>
                <a:gd name="T61" fmla="*/ 1527 h 1684"/>
                <a:gd name="T62" fmla="*/ 60 w 1007"/>
                <a:gd name="T63" fmla="*/ 1496 h 1684"/>
                <a:gd name="T64" fmla="*/ 42 w 1007"/>
                <a:gd name="T65" fmla="*/ 1462 h 1684"/>
                <a:gd name="T66" fmla="*/ 26 w 1007"/>
                <a:gd name="T67" fmla="*/ 1426 h 1684"/>
                <a:gd name="T68" fmla="*/ 15 w 1007"/>
                <a:gd name="T69" fmla="*/ 1390 h 1684"/>
                <a:gd name="T70" fmla="*/ 7 w 1007"/>
                <a:gd name="T71" fmla="*/ 1353 h 1684"/>
                <a:gd name="T72" fmla="*/ 2 w 1007"/>
                <a:gd name="T73" fmla="*/ 1316 h 1684"/>
                <a:gd name="T74" fmla="*/ 0 w 1007"/>
                <a:gd name="T75" fmla="*/ 1278 h 1684"/>
                <a:gd name="T76" fmla="*/ 301 w 1007"/>
                <a:gd name="T77" fmla="*/ 338 h 1684"/>
                <a:gd name="T78" fmla="*/ 301 w 1007"/>
                <a:gd name="T79" fmla="*/ 1270 h 1684"/>
                <a:gd name="T80" fmla="*/ 307 w 1007"/>
                <a:gd name="T81" fmla="*/ 1306 h 1684"/>
                <a:gd name="T82" fmla="*/ 318 w 1007"/>
                <a:gd name="T83" fmla="*/ 1337 h 1684"/>
                <a:gd name="T84" fmla="*/ 335 w 1007"/>
                <a:gd name="T85" fmla="*/ 1364 h 1684"/>
                <a:gd name="T86" fmla="*/ 359 w 1007"/>
                <a:gd name="T87" fmla="*/ 1386 h 1684"/>
                <a:gd name="T88" fmla="*/ 390 w 1007"/>
                <a:gd name="T89" fmla="*/ 1403 h 1684"/>
                <a:gd name="T90" fmla="*/ 429 w 1007"/>
                <a:gd name="T91" fmla="*/ 1414 h 1684"/>
                <a:gd name="T92" fmla="*/ 476 w 1007"/>
                <a:gd name="T93" fmla="*/ 1419 h 1684"/>
                <a:gd name="T94" fmla="*/ 530 w 1007"/>
                <a:gd name="T95" fmla="*/ 1419 h 1684"/>
                <a:gd name="T96" fmla="*/ 578 w 1007"/>
                <a:gd name="T97" fmla="*/ 1414 h 1684"/>
                <a:gd name="T98" fmla="*/ 617 w 1007"/>
                <a:gd name="T99" fmla="*/ 1403 h 1684"/>
                <a:gd name="T100" fmla="*/ 648 w 1007"/>
                <a:gd name="T101" fmla="*/ 1386 h 1684"/>
                <a:gd name="T102" fmla="*/ 673 w 1007"/>
                <a:gd name="T103" fmla="*/ 1364 h 1684"/>
                <a:gd name="T104" fmla="*/ 690 w 1007"/>
                <a:gd name="T105" fmla="*/ 1337 h 1684"/>
                <a:gd name="T106" fmla="*/ 700 w 1007"/>
                <a:gd name="T107" fmla="*/ 1306 h 1684"/>
                <a:gd name="T108" fmla="*/ 705 w 1007"/>
                <a:gd name="T109" fmla="*/ 1270 h 1684"/>
                <a:gd name="T110" fmla="*/ 707 w 1007"/>
                <a:gd name="T111" fmla="*/ 33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7" h="1684">
                  <a:moveTo>
                    <a:pt x="591" y="0"/>
                  </a:moveTo>
                  <a:lnTo>
                    <a:pt x="821" y="0"/>
                  </a:lnTo>
                  <a:lnTo>
                    <a:pt x="821" y="217"/>
                  </a:lnTo>
                  <a:lnTo>
                    <a:pt x="591" y="217"/>
                  </a:lnTo>
                  <a:lnTo>
                    <a:pt x="591" y="0"/>
                  </a:lnTo>
                  <a:close/>
                  <a:moveTo>
                    <a:pt x="187" y="0"/>
                  </a:moveTo>
                  <a:lnTo>
                    <a:pt x="415" y="0"/>
                  </a:lnTo>
                  <a:lnTo>
                    <a:pt x="415" y="217"/>
                  </a:lnTo>
                  <a:lnTo>
                    <a:pt x="187" y="217"/>
                  </a:lnTo>
                  <a:lnTo>
                    <a:pt x="187" y="0"/>
                  </a:lnTo>
                  <a:close/>
                  <a:moveTo>
                    <a:pt x="1007" y="338"/>
                  </a:moveTo>
                  <a:lnTo>
                    <a:pt x="1007" y="1278"/>
                  </a:lnTo>
                  <a:lnTo>
                    <a:pt x="1007" y="1297"/>
                  </a:lnTo>
                  <a:lnTo>
                    <a:pt x="1006" y="1316"/>
                  </a:lnTo>
                  <a:lnTo>
                    <a:pt x="1003" y="1335"/>
                  </a:lnTo>
                  <a:lnTo>
                    <a:pt x="1000" y="1353"/>
                  </a:lnTo>
                  <a:lnTo>
                    <a:pt x="997" y="1372"/>
                  </a:lnTo>
                  <a:lnTo>
                    <a:pt x="992" y="1390"/>
                  </a:lnTo>
                  <a:lnTo>
                    <a:pt x="988" y="1408"/>
                  </a:lnTo>
                  <a:lnTo>
                    <a:pt x="981" y="1426"/>
                  </a:lnTo>
                  <a:lnTo>
                    <a:pt x="974" y="1444"/>
                  </a:lnTo>
                  <a:lnTo>
                    <a:pt x="966" y="1462"/>
                  </a:lnTo>
                  <a:lnTo>
                    <a:pt x="957" y="1479"/>
                  </a:lnTo>
                  <a:lnTo>
                    <a:pt x="947" y="1496"/>
                  </a:lnTo>
                  <a:lnTo>
                    <a:pt x="936" y="1511"/>
                  </a:lnTo>
                  <a:lnTo>
                    <a:pt x="923" y="1527"/>
                  </a:lnTo>
                  <a:lnTo>
                    <a:pt x="911" y="1542"/>
                  </a:lnTo>
                  <a:lnTo>
                    <a:pt x="896" y="1557"/>
                  </a:lnTo>
                  <a:lnTo>
                    <a:pt x="881" y="1571"/>
                  </a:lnTo>
                  <a:lnTo>
                    <a:pt x="865" y="1584"/>
                  </a:lnTo>
                  <a:lnTo>
                    <a:pt x="848" y="1597"/>
                  </a:lnTo>
                  <a:lnTo>
                    <a:pt x="828" y="1609"/>
                  </a:lnTo>
                  <a:lnTo>
                    <a:pt x="808" y="1620"/>
                  </a:lnTo>
                  <a:lnTo>
                    <a:pt x="787" y="1630"/>
                  </a:lnTo>
                  <a:lnTo>
                    <a:pt x="765" y="1640"/>
                  </a:lnTo>
                  <a:lnTo>
                    <a:pt x="742" y="1649"/>
                  </a:lnTo>
                  <a:lnTo>
                    <a:pt x="717" y="1657"/>
                  </a:lnTo>
                  <a:lnTo>
                    <a:pt x="690" y="1664"/>
                  </a:lnTo>
                  <a:lnTo>
                    <a:pt x="663" y="1671"/>
                  </a:lnTo>
                  <a:lnTo>
                    <a:pt x="633" y="1675"/>
                  </a:lnTo>
                  <a:lnTo>
                    <a:pt x="603" y="1680"/>
                  </a:lnTo>
                  <a:lnTo>
                    <a:pt x="571" y="1682"/>
                  </a:lnTo>
                  <a:lnTo>
                    <a:pt x="538" y="1684"/>
                  </a:lnTo>
                  <a:lnTo>
                    <a:pt x="503" y="1684"/>
                  </a:lnTo>
                  <a:lnTo>
                    <a:pt x="469" y="1684"/>
                  </a:lnTo>
                  <a:lnTo>
                    <a:pt x="436" y="1682"/>
                  </a:lnTo>
                  <a:lnTo>
                    <a:pt x="404" y="1680"/>
                  </a:lnTo>
                  <a:lnTo>
                    <a:pt x="374" y="1675"/>
                  </a:lnTo>
                  <a:lnTo>
                    <a:pt x="345" y="1671"/>
                  </a:lnTo>
                  <a:lnTo>
                    <a:pt x="317" y="1664"/>
                  </a:lnTo>
                  <a:lnTo>
                    <a:pt x="291" y="1657"/>
                  </a:lnTo>
                  <a:lnTo>
                    <a:pt x="266" y="1649"/>
                  </a:lnTo>
                  <a:lnTo>
                    <a:pt x="243" y="1640"/>
                  </a:lnTo>
                  <a:lnTo>
                    <a:pt x="220" y="1630"/>
                  </a:lnTo>
                  <a:lnTo>
                    <a:pt x="199" y="1620"/>
                  </a:lnTo>
                  <a:lnTo>
                    <a:pt x="178" y="1609"/>
                  </a:lnTo>
                  <a:lnTo>
                    <a:pt x="160" y="1597"/>
                  </a:lnTo>
                  <a:lnTo>
                    <a:pt x="142" y="1584"/>
                  </a:lnTo>
                  <a:lnTo>
                    <a:pt x="126" y="1571"/>
                  </a:lnTo>
                  <a:lnTo>
                    <a:pt x="111" y="1557"/>
                  </a:lnTo>
                  <a:lnTo>
                    <a:pt x="97" y="1542"/>
                  </a:lnTo>
                  <a:lnTo>
                    <a:pt x="83" y="1527"/>
                  </a:lnTo>
                  <a:lnTo>
                    <a:pt x="71" y="1511"/>
                  </a:lnTo>
                  <a:lnTo>
                    <a:pt x="60" y="1496"/>
                  </a:lnTo>
                  <a:lnTo>
                    <a:pt x="51" y="1479"/>
                  </a:lnTo>
                  <a:lnTo>
                    <a:pt x="42" y="1462"/>
                  </a:lnTo>
                  <a:lnTo>
                    <a:pt x="33" y="1444"/>
                  </a:lnTo>
                  <a:lnTo>
                    <a:pt x="26" y="1426"/>
                  </a:lnTo>
                  <a:lnTo>
                    <a:pt x="20" y="1408"/>
                  </a:lnTo>
                  <a:lnTo>
                    <a:pt x="15" y="1390"/>
                  </a:lnTo>
                  <a:lnTo>
                    <a:pt x="10" y="1372"/>
                  </a:lnTo>
                  <a:lnTo>
                    <a:pt x="7" y="1353"/>
                  </a:lnTo>
                  <a:lnTo>
                    <a:pt x="3" y="1335"/>
                  </a:lnTo>
                  <a:lnTo>
                    <a:pt x="2" y="1316"/>
                  </a:lnTo>
                  <a:lnTo>
                    <a:pt x="1" y="1297"/>
                  </a:lnTo>
                  <a:lnTo>
                    <a:pt x="0" y="1278"/>
                  </a:lnTo>
                  <a:lnTo>
                    <a:pt x="0" y="338"/>
                  </a:lnTo>
                  <a:lnTo>
                    <a:pt x="301" y="338"/>
                  </a:lnTo>
                  <a:lnTo>
                    <a:pt x="301" y="1250"/>
                  </a:lnTo>
                  <a:lnTo>
                    <a:pt x="301" y="1270"/>
                  </a:lnTo>
                  <a:lnTo>
                    <a:pt x="304" y="1288"/>
                  </a:lnTo>
                  <a:lnTo>
                    <a:pt x="307" y="1306"/>
                  </a:lnTo>
                  <a:lnTo>
                    <a:pt x="311" y="1322"/>
                  </a:lnTo>
                  <a:lnTo>
                    <a:pt x="318" y="1337"/>
                  </a:lnTo>
                  <a:lnTo>
                    <a:pt x="326" y="1351"/>
                  </a:lnTo>
                  <a:lnTo>
                    <a:pt x="335" y="1364"/>
                  </a:lnTo>
                  <a:lnTo>
                    <a:pt x="346" y="1376"/>
                  </a:lnTo>
                  <a:lnTo>
                    <a:pt x="359" y="1386"/>
                  </a:lnTo>
                  <a:lnTo>
                    <a:pt x="374" y="1395"/>
                  </a:lnTo>
                  <a:lnTo>
                    <a:pt x="390" y="1403"/>
                  </a:lnTo>
                  <a:lnTo>
                    <a:pt x="409" y="1408"/>
                  </a:lnTo>
                  <a:lnTo>
                    <a:pt x="429" y="1414"/>
                  </a:lnTo>
                  <a:lnTo>
                    <a:pt x="451" y="1417"/>
                  </a:lnTo>
                  <a:lnTo>
                    <a:pt x="476" y="1419"/>
                  </a:lnTo>
                  <a:lnTo>
                    <a:pt x="503" y="1419"/>
                  </a:lnTo>
                  <a:lnTo>
                    <a:pt x="530" y="1419"/>
                  </a:lnTo>
                  <a:lnTo>
                    <a:pt x="555" y="1417"/>
                  </a:lnTo>
                  <a:lnTo>
                    <a:pt x="578" y="1414"/>
                  </a:lnTo>
                  <a:lnTo>
                    <a:pt x="598" y="1408"/>
                  </a:lnTo>
                  <a:lnTo>
                    <a:pt x="617" y="1403"/>
                  </a:lnTo>
                  <a:lnTo>
                    <a:pt x="633" y="1395"/>
                  </a:lnTo>
                  <a:lnTo>
                    <a:pt x="648" y="1386"/>
                  </a:lnTo>
                  <a:lnTo>
                    <a:pt x="661" y="1376"/>
                  </a:lnTo>
                  <a:lnTo>
                    <a:pt x="673" y="1364"/>
                  </a:lnTo>
                  <a:lnTo>
                    <a:pt x="682" y="1351"/>
                  </a:lnTo>
                  <a:lnTo>
                    <a:pt x="690" y="1337"/>
                  </a:lnTo>
                  <a:lnTo>
                    <a:pt x="695" y="1322"/>
                  </a:lnTo>
                  <a:lnTo>
                    <a:pt x="700" y="1306"/>
                  </a:lnTo>
                  <a:lnTo>
                    <a:pt x="703" y="1288"/>
                  </a:lnTo>
                  <a:lnTo>
                    <a:pt x="705" y="1270"/>
                  </a:lnTo>
                  <a:lnTo>
                    <a:pt x="707" y="1250"/>
                  </a:lnTo>
                  <a:lnTo>
                    <a:pt x="707" y="338"/>
                  </a:lnTo>
                  <a:lnTo>
                    <a:pt x="1007"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29"/>
            <p:cNvSpPr>
              <a:spLocks noEditPoints="1"/>
            </p:cNvSpPr>
            <p:nvPr userDrawn="1"/>
          </p:nvSpPr>
          <p:spPr bwMode="auto">
            <a:xfrm>
              <a:off x="5040" y="1541"/>
              <a:ext cx="161" cy="190"/>
            </a:xfrm>
            <a:custGeom>
              <a:avLst/>
              <a:gdLst>
                <a:gd name="T0" fmla="*/ 699 w 1128"/>
                <a:gd name="T1" fmla="*/ 386 h 1327"/>
                <a:gd name="T2" fmla="*/ 695 w 1128"/>
                <a:gd name="T3" fmla="*/ 355 h 1327"/>
                <a:gd name="T4" fmla="*/ 687 w 1128"/>
                <a:gd name="T5" fmla="*/ 328 h 1327"/>
                <a:gd name="T6" fmla="*/ 673 w 1128"/>
                <a:gd name="T7" fmla="*/ 307 h 1327"/>
                <a:gd name="T8" fmla="*/ 655 w 1128"/>
                <a:gd name="T9" fmla="*/ 290 h 1327"/>
                <a:gd name="T10" fmla="*/ 631 w 1128"/>
                <a:gd name="T11" fmla="*/ 277 h 1327"/>
                <a:gd name="T12" fmla="*/ 599 w 1128"/>
                <a:gd name="T13" fmla="*/ 270 h 1327"/>
                <a:gd name="T14" fmla="*/ 562 w 1128"/>
                <a:gd name="T15" fmla="*/ 266 h 1327"/>
                <a:gd name="T16" fmla="*/ 301 w 1128"/>
                <a:gd name="T17" fmla="*/ 265 h 1327"/>
                <a:gd name="T18" fmla="*/ 539 w 1128"/>
                <a:gd name="T19" fmla="*/ 655 h 1327"/>
                <a:gd name="T20" fmla="*/ 583 w 1128"/>
                <a:gd name="T21" fmla="*/ 653 h 1327"/>
                <a:gd name="T22" fmla="*/ 618 w 1128"/>
                <a:gd name="T23" fmla="*/ 647 h 1327"/>
                <a:gd name="T24" fmla="*/ 646 w 1128"/>
                <a:gd name="T25" fmla="*/ 636 h 1327"/>
                <a:gd name="T26" fmla="*/ 668 w 1128"/>
                <a:gd name="T27" fmla="*/ 620 h 1327"/>
                <a:gd name="T28" fmla="*/ 682 w 1128"/>
                <a:gd name="T29" fmla="*/ 600 h 1327"/>
                <a:gd name="T30" fmla="*/ 693 w 1128"/>
                <a:gd name="T31" fmla="*/ 575 h 1327"/>
                <a:gd name="T32" fmla="*/ 698 w 1128"/>
                <a:gd name="T33" fmla="*/ 545 h 1327"/>
                <a:gd name="T34" fmla="*/ 699 w 1128"/>
                <a:gd name="T35" fmla="*/ 511 h 1327"/>
                <a:gd name="T36" fmla="*/ 477 w 1128"/>
                <a:gd name="T37" fmla="*/ 914 h 1327"/>
                <a:gd name="T38" fmla="*/ 301 w 1128"/>
                <a:gd name="T39" fmla="*/ 1327 h 1327"/>
                <a:gd name="T40" fmla="*/ 0 w 1128"/>
                <a:gd name="T41" fmla="*/ 0 h 1327"/>
                <a:gd name="T42" fmla="*/ 585 w 1128"/>
                <a:gd name="T43" fmla="*/ 0 h 1327"/>
                <a:gd name="T44" fmla="*/ 641 w 1128"/>
                <a:gd name="T45" fmla="*/ 4 h 1327"/>
                <a:gd name="T46" fmla="*/ 693 w 1128"/>
                <a:gd name="T47" fmla="*/ 9 h 1327"/>
                <a:gd name="T48" fmla="*/ 740 w 1128"/>
                <a:gd name="T49" fmla="*/ 18 h 1327"/>
                <a:gd name="T50" fmla="*/ 783 w 1128"/>
                <a:gd name="T51" fmla="*/ 31 h 1327"/>
                <a:gd name="T52" fmla="*/ 821 w 1128"/>
                <a:gd name="T53" fmla="*/ 45 h 1327"/>
                <a:gd name="T54" fmla="*/ 855 w 1128"/>
                <a:gd name="T55" fmla="*/ 63 h 1327"/>
                <a:gd name="T56" fmla="*/ 886 w 1128"/>
                <a:gd name="T57" fmla="*/ 83 h 1327"/>
                <a:gd name="T58" fmla="*/ 912 w 1128"/>
                <a:gd name="T59" fmla="*/ 107 h 1327"/>
                <a:gd name="T60" fmla="*/ 935 w 1128"/>
                <a:gd name="T61" fmla="*/ 134 h 1327"/>
                <a:gd name="T62" fmla="*/ 954 w 1128"/>
                <a:gd name="T63" fmla="*/ 163 h 1327"/>
                <a:gd name="T64" fmla="*/ 969 w 1128"/>
                <a:gd name="T65" fmla="*/ 195 h 1327"/>
                <a:gd name="T66" fmla="*/ 982 w 1128"/>
                <a:gd name="T67" fmla="*/ 231 h 1327"/>
                <a:gd name="T68" fmla="*/ 991 w 1128"/>
                <a:gd name="T69" fmla="*/ 270 h 1327"/>
                <a:gd name="T70" fmla="*/ 996 w 1128"/>
                <a:gd name="T71" fmla="*/ 310 h 1327"/>
                <a:gd name="T72" fmla="*/ 1000 w 1128"/>
                <a:gd name="T73" fmla="*/ 354 h 1327"/>
                <a:gd name="T74" fmla="*/ 1000 w 1128"/>
                <a:gd name="T75" fmla="*/ 540 h 1327"/>
                <a:gd name="T76" fmla="*/ 997 w 1128"/>
                <a:gd name="T77" fmla="*/ 599 h 1327"/>
                <a:gd name="T78" fmla="*/ 988 w 1128"/>
                <a:gd name="T79" fmla="*/ 654 h 1327"/>
                <a:gd name="T80" fmla="*/ 974 w 1128"/>
                <a:gd name="T81" fmla="*/ 703 h 1327"/>
                <a:gd name="T82" fmla="*/ 953 w 1128"/>
                <a:gd name="T83" fmla="*/ 747 h 1327"/>
                <a:gd name="T84" fmla="*/ 926 w 1128"/>
                <a:gd name="T85" fmla="*/ 786 h 1327"/>
                <a:gd name="T86" fmla="*/ 892 w 1128"/>
                <a:gd name="T87" fmla="*/ 820 h 1327"/>
                <a:gd name="T88" fmla="*/ 853 w 1128"/>
                <a:gd name="T89" fmla="*/ 849 h 1327"/>
                <a:gd name="T90" fmla="*/ 805 w 1128"/>
                <a:gd name="T91" fmla="*/ 873 h 1327"/>
                <a:gd name="T92" fmla="*/ 772 w 1128"/>
                <a:gd name="T93"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8" h="1327">
                  <a:moveTo>
                    <a:pt x="699" y="404"/>
                  </a:moveTo>
                  <a:lnTo>
                    <a:pt x="699" y="386"/>
                  </a:lnTo>
                  <a:lnTo>
                    <a:pt x="698" y="370"/>
                  </a:lnTo>
                  <a:lnTo>
                    <a:pt x="695" y="355"/>
                  </a:lnTo>
                  <a:lnTo>
                    <a:pt x="691" y="341"/>
                  </a:lnTo>
                  <a:lnTo>
                    <a:pt x="687" y="328"/>
                  </a:lnTo>
                  <a:lnTo>
                    <a:pt x="681" y="317"/>
                  </a:lnTo>
                  <a:lnTo>
                    <a:pt x="673" y="307"/>
                  </a:lnTo>
                  <a:lnTo>
                    <a:pt x="666" y="298"/>
                  </a:lnTo>
                  <a:lnTo>
                    <a:pt x="655" y="290"/>
                  </a:lnTo>
                  <a:lnTo>
                    <a:pt x="644" y="283"/>
                  </a:lnTo>
                  <a:lnTo>
                    <a:pt x="631" y="277"/>
                  </a:lnTo>
                  <a:lnTo>
                    <a:pt x="616" y="273"/>
                  </a:lnTo>
                  <a:lnTo>
                    <a:pt x="599" y="270"/>
                  </a:lnTo>
                  <a:lnTo>
                    <a:pt x="581" y="267"/>
                  </a:lnTo>
                  <a:lnTo>
                    <a:pt x="562" y="266"/>
                  </a:lnTo>
                  <a:lnTo>
                    <a:pt x="539" y="265"/>
                  </a:lnTo>
                  <a:lnTo>
                    <a:pt x="301" y="265"/>
                  </a:lnTo>
                  <a:lnTo>
                    <a:pt x="301" y="655"/>
                  </a:lnTo>
                  <a:lnTo>
                    <a:pt x="539" y="655"/>
                  </a:lnTo>
                  <a:lnTo>
                    <a:pt x="562" y="655"/>
                  </a:lnTo>
                  <a:lnTo>
                    <a:pt x="583" y="653"/>
                  </a:lnTo>
                  <a:lnTo>
                    <a:pt x="601" y="651"/>
                  </a:lnTo>
                  <a:lnTo>
                    <a:pt x="618" y="647"/>
                  </a:lnTo>
                  <a:lnTo>
                    <a:pt x="633" y="642"/>
                  </a:lnTo>
                  <a:lnTo>
                    <a:pt x="646" y="636"/>
                  </a:lnTo>
                  <a:lnTo>
                    <a:pt x="658" y="628"/>
                  </a:lnTo>
                  <a:lnTo>
                    <a:pt x="668" y="620"/>
                  </a:lnTo>
                  <a:lnTo>
                    <a:pt x="676" y="610"/>
                  </a:lnTo>
                  <a:lnTo>
                    <a:pt x="682" y="600"/>
                  </a:lnTo>
                  <a:lnTo>
                    <a:pt x="688" y="588"/>
                  </a:lnTo>
                  <a:lnTo>
                    <a:pt x="693" y="575"/>
                  </a:lnTo>
                  <a:lnTo>
                    <a:pt x="696" y="561"/>
                  </a:lnTo>
                  <a:lnTo>
                    <a:pt x="698" y="545"/>
                  </a:lnTo>
                  <a:lnTo>
                    <a:pt x="699" y="529"/>
                  </a:lnTo>
                  <a:lnTo>
                    <a:pt x="699" y="511"/>
                  </a:lnTo>
                  <a:lnTo>
                    <a:pt x="699" y="404"/>
                  </a:lnTo>
                  <a:close/>
                  <a:moveTo>
                    <a:pt x="477" y="914"/>
                  </a:moveTo>
                  <a:lnTo>
                    <a:pt x="301" y="914"/>
                  </a:lnTo>
                  <a:lnTo>
                    <a:pt x="301" y="1327"/>
                  </a:lnTo>
                  <a:lnTo>
                    <a:pt x="0" y="1327"/>
                  </a:lnTo>
                  <a:lnTo>
                    <a:pt x="0" y="0"/>
                  </a:lnTo>
                  <a:lnTo>
                    <a:pt x="555" y="0"/>
                  </a:lnTo>
                  <a:lnTo>
                    <a:pt x="585" y="0"/>
                  </a:lnTo>
                  <a:lnTo>
                    <a:pt x="614" y="2"/>
                  </a:lnTo>
                  <a:lnTo>
                    <a:pt x="641" y="4"/>
                  </a:lnTo>
                  <a:lnTo>
                    <a:pt x="668" y="6"/>
                  </a:lnTo>
                  <a:lnTo>
                    <a:pt x="693" y="9"/>
                  </a:lnTo>
                  <a:lnTo>
                    <a:pt x="716" y="14"/>
                  </a:lnTo>
                  <a:lnTo>
                    <a:pt x="740" y="18"/>
                  </a:lnTo>
                  <a:lnTo>
                    <a:pt x="761" y="24"/>
                  </a:lnTo>
                  <a:lnTo>
                    <a:pt x="783" y="31"/>
                  </a:lnTo>
                  <a:lnTo>
                    <a:pt x="802" y="37"/>
                  </a:lnTo>
                  <a:lnTo>
                    <a:pt x="821" y="45"/>
                  </a:lnTo>
                  <a:lnTo>
                    <a:pt x="838" y="54"/>
                  </a:lnTo>
                  <a:lnTo>
                    <a:pt x="855" y="63"/>
                  </a:lnTo>
                  <a:lnTo>
                    <a:pt x="871" y="73"/>
                  </a:lnTo>
                  <a:lnTo>
                    <a:pt x="886" y="83"/>
                  </a:lnTo>
                  <a:lnTo>
                    <a:pt x="899" y="96"/>
                  </a:lnTo>
                  <a:lnTo>
                    <a:pt x="912" y="107"/>
                  </a:lnTo>
                  <a:lnTo>
                    <a:pt x="924" y="120"/>
                  </a:lnTo>
                  <a:lnTo>
                    <a:pt x="935" y="134"/>
                  </a:lnTo>
                  <a:lnTo>
                    <a:pt x="945" y="148"/>
                  </a:lnTo>
                  <a:lnTo>
                    <a:pt x="954" y="163"/>
                  </a:lnTo>
                  <a:lnTo>
                    <a:pt x="962" y="179"/>
                  </a:lnTo>
                  <a:lnTo>
                    <a:pt x="969" y="195"/>
                  </a:lnTo>
                  <a:lnTo>
                    <a:pt x="976" y="213"/>
                  </a:lnTo>
                  <a:lnTo>
                    <a:pt x="982" y="231"/>
                  </a:lnTo>
                  <a:lnTo>
                    <a:pt x="987" y="249"/>
                  </a:lnTo>
                  <a:lnTo>
                    <a:pt x="991" y="270"/>
                  </a:lnTo>
                  <a:lnTo>
                    <a:pt x="994" y="289"/>
                  </a:lnTo>
                  <a:lnTo>
                    <a:pt x="996" y="310"/>
                  </a:lnTo>
                  <a:lnTo>
                    <a:pt x="999" y="331"/>
                  </a:lnTo>
                  <a:lnTo>
                    <a:pt x="1000" y="354"/>
                  </a:lnTo>
                  <a:lnTo>
                    <a:pt x="1000" y="377"/>
                  </a:lnTo>
                  <a:lnTo>
                    <a:pt x="1000" y="540"/>
                  </a:lnTo>
                  <a:lnTo>
                    <a:pt x="1000" y="570"/>
                  </a:lnTo>
                  <a:lnTo>
                    <a:pt x="997" y="599"/>
                  </a:lnTo>
                  <a:lnTo>
                    <a:pt x="994" y="627"/>
                  </a:lnTo>
                  <a:lnTo>
                    <a:pt x="988" y="654"/>
                  </a:lnTo>
                  <a:lnTo>
                    <a:pt x="982" y="679"/>
                  </a:lnTo>
                  <a:lnTo>
                    <a:pt x="974" y="703"/>
                  </a:lnTo>
                  <a:lnTo>
                    <a:pt x="965" y="726"/>
                  </a:lnTo>
                  <a:lnTo>
                    <a:pt x="953" y="747"/>
                  </a:lnTo>
                  <a:lnTo>
                    <a:pt x="941" y="767"/>
                  </a:lnTo>
                  <a:lnTo>
                    <a:pt x="926" y="786"/>
                  </a:lnTo>
                  <a:lnTo>
                    <a:pt x="910" y="804"/>
                  </a:lnTo>
                  <a:lnTo>
                    <a:pt x="892" y="820"/>
                  </a:lnTo>
                  <a:lnTo>
                    <a:pt x="873" y="836"/>
                  </a:lnTo>
                  <a:lnTo>
                    <a:pt x="853" y="849"/>
                  </a:lnTo>
                  <a:lnTo>
                    <a:pt x="830" y="862"/>
                  </a:lnTo>
                  <a:lnTo>
                    <a:pt x="805" y="873"/>
                  </a:lnTo>
                  <a:lnTo>
                    <a:pt x="1128" y="1327"/>
                  </a:lnTo>
                  <a:lnTo>
                    <a:pt x="772" y="1327"/>
                  </a:lnTo>
                  <a:lnTo>
                    <a:pt x="477" y="9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30"/>
            <p:cNvSpPr>
              <a:spLocks noEditPoints="1"/>
            </p:cNvSpPr>
            <p:nvPr userDrawn="1"/>
          </p:nvSpPr>
          <p:spPr bwMode="auto">
            <a:xfrm>
              <a:off x="5213" y="1541"/>
              <a:ext cx="152" cy="190"/>
            </a:xfrm>
            <a:custGeom>
              <a:avLst/>
              <a:gdLst>
                <a:gd name="T0" fmla="*/ 340 w 1067"/>
                <a:gd name="T1" fmla="*/ 650 h 1327"/>
                <a:gd name="T2" fmla="*/ 700 w 1067"/>
                <a:gd name="T3" fmla="*/ 0 h 1327"/>
                <a:gd name="T4" fmla="*/ 1039 w 1067"/>
                <a:gd name="T5" fmla="*/ 0 h 1327"/>
                <a:gd name="T6" fmla="*/ 664 w 1067"/>
                <a:gd name="T7" fmla="*/ 650 h 1327"/>
                <a:gd name="T8" fmla="*/ 1067 w 1067"/>
                <a:gd name="T9" fmla="*/ 1327 h 1327"/>
                <a:gd name="T10" fmla="*/ 728 w 1067"/>
                <a:gd name="T11" fmla="*/ 1327 h 1327"/>
                <a:gd name="T12" fmla="*/ 340 w 1067"/>
                <a:gd name="T13" fmla="*/ 650 h 1327"/>
                <a:gd name="T14" fmla="*/ 0 w 1067"/>
                <a:gd name="T15" fmla="*/ 0 h 1327"/>
                <a:gd name="T16" fmla="*/ 302 w 1067"/>
                <a:gd name="T17" fmla="*/ 0 h 1327"/>
                <a:gd name="T18" fmla="*/ 302 w 1067"/>
                <a:gd name="T19" fmla="*/ 1326 h 1327"/>
                <a:gd name="T20" fmla="*/ 0 w 1067"/>
                <a:gd name="T21" fmla="*/ 1326 h 1327"/>
                <a:gd name="T22" fmla="*/ 0 w 1067"/>
                <a:gd name="T23" fmla="*/ 0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7" h="1327">
                  <a:moveTo>
                    <a:pt x="340" y="650"/>
                  </a:moveTo>
                  <a:lnTo>
                    <a:pt x="700" y="0"/>
                  </a:lnTo>
                  <a:lnTo>
                    <a:pt x="1039" y="0"/>
                  </a:lnTo>
                  <a:lnTo>
                    <a:pt x="664" y="650"/>
                  </a:lnTo>
                  <a:lnTo>
                    <a:pt x="1067" y="1327"/>
                  </a:lnTo>
                  <a:lnTo>
                    <a:pt x="728" y="1327"/>
                  </a:lnTo>
                  <a:lnTo>
                    <a:pt x="340" y="650"/>
                  </a:lnTo>
                  <a:close/>
                  <a:moveTo>
                    <a:pt x="0" y="0"/>
                  </a:moveTo>
                  <a:lnTo>
                    <a:pt x="302" y="0"/>
                  </a:lnTo>
                  <a:lnTo>
                    <a:pt x="302" y="1326"/>
                  </a:lnTo>
                  <a:lnTo>
                    <a:pt x="0" y="132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31"/>
            <p:cNvSpPr>
              <a:spLocks noChangeArrowheads="1"/>
            </p:cNvSpPr>
            <p:nvPr userDrawn="1"/>
          </p:nvSpPr>
          <p:spPr bwMode="auto">
            <a:xfrm>
              <a:off x="36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32"/>
            <p:cNvSpPr>
              <a:spLocks/>
            </p:cNvSpPr>
            <p:nvPr userDrawn="1"/>
          </p:nvSpPr>
          <p:spPr bwMode="auto">
            <a:xfrm>
              <a:off x="3732" y="1788"/>
              <a:ext cx="70" cy="86"/>
            </a:xfrm>
            <a:custGeom>
              <a:avLst/>
              <a:gdLst>
                <a:gd name="T0" fmla="*/ 130 w 494"/>
                <a:gd name="T1" fmla="*/ 205 h 599"/>
                <a:gd name="T2" fmla="*/ 130 w 494"/>
                <a:gd name="T3" fmla="*/ 599 h 599"/>
                <a:gd name="T4" fmla="*/ 0 w 494"/>
                <a:gd name="T5" fmla="*/ 599 h 599"/>
                <a:gd name="T6" fmla="*/ 0 w 494"/>
                <a:gd name="T7" fmla="*/ 0 h 599"/>
                <a:gd name="T8" fmla="*/ 167 w 494"/>
                <a:gd name="T9" fmla="*/ 0 h 599"/>
                <a:gd name="T10" fmla="*/ 366 w 494"/>
                <a:gd name="T11" fmla="*/ 413 h 599"/>
                <a:gd name="T12" fmla="*/ 366 w 494"/>
                <a:gd name="T13" fmla="*/ 0 h 599"/>
                <a:gd name="T14" fmla="*/ 494 w 494"/>
                <a:gd name="T15" fmla="*/ 0 h 599"/>
                <a:gd name="T16" fmla="*/ 494 w 494"/>
                <a:gd name="T17" fmla="*/ 599 h 599"/>
                <a:gd name="T18" fmla="*/ 327 w 494"/>
                <a:gd name="T19" fmla="*/ 599 h 599"/>
                <a:gd name="T20" fmla="*/ 130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30" y="205"/>
                  </a:moveTo>
                  <a:lnTo>
                    <a:pt x="130" y="599"/>
                  </a:lnTo>
                  <a:lnTo>
                    <a:pt x="0" y="599"/>
                  </a:lnTo>
                  <a:lnTo>
                    <a:pt x="0" y="0"/>
                  </a:lnTo>
                  <a:lnTo>
                    <a:pt x="167" y="0"/>
                  </a:lnTo>
                  <a:lnTo>
                    <a:pt x="366" y="413"/>
                  </a:lnTo>
                  <a:lnTo>
                    <a:pt x="366" y="0"/>
                  </a:lnTo>
                  <a:lnTo>
                    <a:pt x="494" y="0"/>
                  </a:lnTo>
                  <a:lnTo>
                    <a:pt x="494" y="599"/>
                  </a:lnTo>
                  <a:lnTo>
                    <a:pt x="327"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33"/>
            <p:cNvSpPr>
              <a:spLocks/>
            </p:cNvSpPr>
            <p:nvPr userDrawn="1"/>
          </p:nvSpPr>
          <p:spPr bwMode="auto">
            <a:xfrm>
              <a:off x="3819" y="1788"/>
              <a:ext cx="55" cy="86"/>
            </a:xfrm>
            <a:custGeom>
              <a:avLst/>
              <a:gdLst>
                <a:gd name="T0" fmla="*/ 0 w 382"/>
                <a:gd name="T1" fmla="*/ 599 h 599"/>
                <a:gd name="T2" fmla="*/ 0 w 382"/>
                <a:gd name="T3" fmla="*/ 0 h 599"/>
                <a:gd name="T4" fmla="*/ 382 w 382"/>
                <a:gd name="T5" fmla="*/ 0 h 599"/>
                <a:gd name="T6" fmla="*/ 382 w 382"/>
                <a:gd name="T7" fmla="*/ 120 h 599"/>
                <a:gd name="T8" fmla="*/ 135 w 382"/>
                <a:gd name="T9" fmla="*/ 120 h 599"/>
                <a:gd name="T10" fmla="*/ 135 w 382"/>
                <a:gd name="T11" fmla="*/ 248 h 599"/>
                <a:gd name="T12" fmla="*/ 363 w 382"/>
                <a:gd name="T13" fmla="*/ 248 h 599"/>
                <a:gd name="T14" fmla="*/ 363 w 382"/>
                <a:gd name="T15" fmla="*/ 367 h 599"/>
                <a:gd name="T16" fmla="*/ 135 w 382"/>
                <a:gd name="T17" fmla="*/ 367 h 599"/>
                <a:gd name="T18" fmla="*/ 135 w 382"/>
                <a:gd name="T19" fmla="*/ 599 h 599"/>
                <a:gd name="T20" fmla="*/ 0 w 382"/>
                <a:gd name="T2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2" h="599">
                  <a:moveTo>
                    <a:pt x="0" y="599"/>
                  </a:moveTo>
                  <a:lnTo>
                    <a:pt x="0" y="0"/>
                  </a:lnTo>
                  <a:lnTo>
                    <a:pt x="382" y="0"/>
                  </a:lnTo>
                  <a:lnTo>
                    <a:pt x="382" y="120"/>
                  </a:lnTo>
                  <a:lnTo>
                    <a:pt x="135" y="120"/>
                  </a:lnTo>
                  <a:lnTo>
                    <a:pt x="135" y="248"/>
                  </a:lnTo>
                  <a:lnTo>
                    <a:pt x="363" y="248"/>
                  </a:lnTo>
                  <a:lnTo>
                    <a:pt x="363" y="367"/>
                  </a:lnTo>
                  <a:lnTo>
                    <a:pt x="135" y="367"/>
                  </a:lnTo>
                  <a:lnTo>
                    <a:pt x="13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34"/>
            <p:cNvSpPr>
              <a:spLocks noEditPoints="1"/>
            </p:cNvSpPr>
            <p:nvPr userDrawn="1"/>
          </p:nvSpPr>
          <p:spPr bwMode="auto">
            <a:xfrm>
              <a:off x="3884" y="1787"/>
              <a:ext cx="66" cy="88"/>
            </a:xfrm>
            <a:custGeom>
              <a:avLst/>
              <a:gdLst>
                <a:gd name="T0" fmla="*/ 330 w 467"/>
                <a:gd name="T1" fmla="*/ 179 h 617"/>
                <a:gd name="T2" fmla="*/ 322 w 467"/>
                <a:gd name="T3" fmla="*/ 157 h 617"/>
                <a:gd name="T4" fmla="*/ 307 w 467"/>
                <a:gd name="T5" fmla="*/ 140 h 617"/>
                <a:gd name="T6" fmla="*/ 286 w 467"/>
                <a:gd name="T7" fmla="*/ 128 h 617"/>
                <a:gd name="T8" fmla="*/ 258 w 467"/>
                <a:gd name="T9" fmla="*/ 121 h 617"/>
                <a:gd name="T10" fmla="*/ 221 w 467"/>
                <a:gd name="T11" fmla="*/ 120 h 617"/>
                <a:gd name="T12" fmla="*/ 190 w 467"/>
                <a:gd name="T13" fmla="*/ 126 h 617"/>
                <a:gd name="T14" fmla="*/ 165 w 467"/>
                <a:gd name="T15" fmla="*/ 136 h 617"/>
                <a:gd name="T16" fmla="*/ 149 w 467"/>
                <a:gd name="T17" fmla="*/ 152 h 617"/>
                <a:gd name="T18" fmla="*/ 139 w 467"/>
                <a:gd name="T19" fmla="*/ 172 h 617"/>
                <a:gd name="T20" fmla="*/ 136 w 467"/>
                <a:gd name="T21" fmla="*/ 195 h 617"/>
                <a:gd name="T22" fmla="*/ 137 w 467"/>
                <a:gd name="T23" fmla="*/ 439 h 617"/>
                <a:gd name="T24" fmla="*/ 145 w 467"/>
                <a:gd name="T25" fmla="*/ 460 h 617"/>
                <a:gd name="T26" fmla="*/ 159 w 467"/>
                <a:gd name="T27" fmla="*/ 478 h 617"/>
                <a:gd name="T28" fmla="*/ 181 w 467"/>
                <a:gd name="T29" fmla="*/ 489 h 617"/>
                <a:gd name="T30" fmla="*/ 210 w 467"/>
                <a:gd name="T31" fmla="*/ 496 h 617"/>
                <a:gd name="T32" fmla="*/ 245 w 467"/>
                <a:gd name="T33" fmla="*/ 497 h 617"/>
                <a:gd name="T34" fmla="*/ 278 w 467"/>
                <a:gd name="T35" fmla="*/ 493 h 617"/>
                <a:gd name="T36" fmla="*/ 302 w 467"/>
                <a:gd name="T37" fmla="*/ 482 h 617"/>
                <a:gd name="T38" fmla="*/ 318 w 467"/>
                <a:gd name="T39" fmla="*/ 467 h 617"/>
                <a:gd name="T40" fmla="*/ 328 w 467"/>
                <a:gd name="T41" fmla="*/ 447 h 617"/>
                <a:gd name="T42" fmla="*/ 331 w 467"/>
                <a:gd name="T43" fmla="*/ 422 h 617"/>
                <a:gd name="T44" fmla="*/ 466 w 467"/>
                <a:gd name="T45" fmla="*/ 451 h 617"/>
                <a:gd name="T46" fmla="*/ 454 w 467"/>
                <a:gd name="T47" fmla="*/ 500 h 617"/>
                <a:gd name="T48" fmla="*/ 427 w 467"/>
                <a:gd name="T49" fmla="*/ 546 h 617"/>
                <a:gd name="T50" fmla="*/ 382 w 467"/>
                <a:gd name="T51" fmla="*/ 583 h 617"/>
                <a:gd name="T52" fmla="*/ 352 w 467"/>
                <a:gd name="T53" fmla="*/ 598 h 617"/>
                <a:gd name="T54" fmla="*/ 318 w 467"/>
                <a:gd name="T55" fmla="*/ 608 h 617"/>
                <a:gd name="T56" fmla="*/ 264 w 467"/>
                <a:gd name="T57" fmla="*/ 616 h 617"/>
                <a:gd name="T58" fmla="*/ 174 w 467"/>
                <a:gd name="T59" fmla="*/ 614 h 617"/>
                <a:gd name="T60" fmla="*/ 137 w 467"/>
                <a:gd name="T61" fmla="*/ 605 h 617"/>
                <a:gd name="T62" fmla="*/ 104 w 467"/>
                <a:gd name="T63" fmla="*/ 593 h 617"/>
                <a:gd name="T64" fmla="*/ 68 w 467"/>
                <a:gd name="T65" fmla="*/ 572 h 617"/>
                <a:gd name="T66" fmla="*/ 28 w 467"/>
                <a:gd name="T67" fmla="*/ 532 h 617"/>
                <a:gd name="T68" fmla="*/ 7 w 467"/>
                <a:gd name="T69" fmla="*/ 485 h 617"/>
                <a:gd name="T70" fmla="*/ 0 w 467"/>
                <a:gd name="T71" fmla="*/ 434 h 617"/>
                <a:gd name="T72" fmla="*/ 4 w 467"/>
                <a:gd name="T73" fmla="*/ 151 h 617"/>
                <a:gd name="T74" fmla="*/ 19 w 467"/>
                <a:gd name="T75" fmla="*/ 101 h 617"/>
                <a:gd name="T76" fmla="*/ 53 w 467"/>
                <a:gd name="T77" fmla="*/ 59 h 617"/>
                <a:gd name="T78" fmla="*/ 94 w 467"/>
                <a:gd name="T79" fmla="*/ 29 h 617"/>
                <a:gd name="T80" fmla="*/ 125 w 467"/>
                <a:gd name="T81" fmla="*/ 16 h 617"/>
                <a:gd name="T82" fmla="*/ 162 w 467"/>
                <a:gd name="T83" fmla="*/ 7 h 617"/>
                <a:gd name="T84" fmla="*/ 234 w 467"/>
                <a:gd name="T85" fmla="*/ 0 h 617"/>
                <a:gd name="T86" fmla="*/ 305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1" y="195"/>
                  </a:moveTo>
                  <a:lnTo>
                    <a:pt x="331" y="188"/>
                  </a:lnTo>
                  <a:lnTo>
                    <a:pt x="330" y="179"/>
                  </a:lnTo>
                  <a:lnTo>
                    <a:pt x="328" y="172"/>
                  </a:lnTo>
                  <a:lnTo>
                    <a:pt x="325" y="164"/>
                  </a:lnTo>
                  <a:lnTo>
                    <a:pt x="322" y="157"/>
                  </a:lnTo>
                  <a:lnTo>
                    <a:pt x="318" y="152"/>
                  </a:lnTo>
                  <a:lnTo>
                    <a:pt x="313" y="146"/>
                  </a:lnTo>
                  <a:lnTo>
                    <a:pt x="307" y="140"/>
                  </a:lnTo>
                  <a:lnTo>
                    <a:pt x="302" y="136"/>
                  </a:lnTo>
                  <a:lnTo>
                    <a:pt x="294" y="131"/>
                  </a:lnTo>
                  <a:lnTo>
                    <a:pt x="286" y="128"/>
                  </a:lnTo>
                  <a:lnTo>
                    <a:pt x="278" y="126"/>
                  </a:lnTo>
                  <a:lnTo>
                    <a:pt x="268" y="124"/>
                  </a:lnTo>
                  <a:lnTo>
                    <a:pt x="258" y="121"/>
                  </a:lnTo>
                  <a:lnTo>
                    <a:pt x="245" y="120"/>
                  </a:lnTo>
                  <a:lnTo>
                    <a:pt x="234" y="120"/>
                  </a:lnTo>
                  <a:lnTo>
                    <a:pt x="221" y="120"/>
                  </a:lnTo>
                  <a:lnTo>
                    <a:pt x="210" y="121"/>
                  </a:lnTo>
                  <a:lnTo>
                    <a:pt x="199" y="124"/>
                  </a:lnTo>
                  <a:lnTo>
                    <a:pt x="190" y="126"/>
                  </a:lnTo>
                  <a:lnTo>
                    <a:pt x="181" y="128"/>
                  </a:lnTo>
                  <a:lnTo>
                    <a:pt x="173" y="131"/>
                  </a:lnTo>
                  <a:lnTo>
                    <a:pt x="165" y="136"/>
                  </a:lnTo>
                  <a:lnTo>
                    <a:pt x="159" y="140"/>
                  </a:lnTo>
                  <a:lnTo>
                    <a:pt x="154" y="146"/>
                  </a:lnTo>
                  <a:lnTo>
                    <a:pt x="149" y="152"/>
                  </a:lnTo>
                  <a:lnTo>
                    <a:pt x="145" y="157"/>
                  </a:lnTo>
                  <a:lnTo>
                    <a:pt x="141" y="164"/>
                  </a:lnTo>
                  <a:lnTo>
                    <a:pt x="139" y="172"/>
                  </a:lnTo>
                  <a:lnTo>
                    <a:pt x="137" y="179"/>
                  </a:lnTo>
                  <a:lnTo>
                    <a:pt x="136" y="188"/>
                  </a:lnTo>
                  <a:lnTo>
                    <a:pt x="136" y="195"/>
                  </a:lnTo>
                  <a:lnTo>
                    <a:pt x="136" y="422"/>
                  </a:lnTo>
                  <a:lnTo>
                    <a:pt x="136" y="431"/>
                  </a:lnTo>
                  <a:lnTo>
                    <a:pt x="137" y="439"/>
                  </a:lnTo>
                  <a:lnTo>
                    <a:pt x="139" y="447"/>
                  </a:lnTo>
                  <a:lnTo>
                    <a:pt x="141" y="453"/>
                  </a:lnTo>
                  <a:lnTo>
                    <a:pt x="145" y="460"/>
                  </a:lnTo>
                  <a:lnTo>
                    <a:pt x="149" y="467"/>
                  </a:lnTo>
                  <a:lnTo>
                    <a:pt x="154" y="472"/>
                  </a:lnTo>
                  <a:lnTo>
                    <a:pt x="159" y="478"/>
                  </a:lnTo>
                  <a:lnTo>
                    <a:pt x="165" y="482"/>
                  </a:lnTo>
                  <a:lnTo>
                    <a:pt x="173" y="486"/>
                  </a:lnTo>
                  <a:lnTo>
                    <a:pt x="181" y="489"/>
                  </a:lnTo>
                  <a:lnTo>
                    <a:pt x="190" y="493"/>
                  </a:lnTo>
                  <a:lnTo>
                    <a:pt x="199" y="495"/>
                  </a:lnTo>
                  <a:lnTo>
                    <a:pt x="210" y="496"/>
                  </a:lnTo>
                  <a:lnTo>
                    <a:pt x="221" y="497"/>
                  </a:lnTo>
                  <a:lnTo>
                    <a:pt x="234" y="498"/>
                  </a:lnTo>
                  <a:lnTo>
                    <a:pt x="245" y="497"/>
                  </a:lnTo>
                  <a:lnTo>
                    <a:pt x="258" y="496"/>
                  </a:lnTo>
                  <a:lnTo>
                    <a:pt x="268" y="495"/>
                  </a:lnTo>
                  <a:lnTo>
                    <a:pt x="278" y="493"/>
                  </a:lnTo>
                  <a:lnTo>
                    <a:pt x="286" y="489"/>
                  </a:lnTo>
                  <a:lnTo>
                    <a:pt x="294" y="486"/>
                  </a:lnTo>
                  <a:lnTo>
                    <a:pt x="302" y="482"/>
                  </a:lnTo>
                  <a:lnTo>
                    <a:pt x="307" y="478"/>
                  </a:lnTo>
                  <a:lnTo>
                    <a:pt x="313" y="472"/>
                  </a:lnTo>
                  <a:lnTo>
                    <a:pt x="318" y="467"/>
                  </a:lnTo>
                  <a:lnTo>
                    <a:pt x="322" y="460"/>
                  </a:lnTo>
                  <a:lnTo>
                    <a:pt x="325" y="453"/>
                  </a:lnTo>
                  <a:lnTo>
                    <a:pt x="328" y="447"/>
                  </a:lnTo>
                  <a:lnTo>
                    <a:pt x="330" y="439"/>
                  </a:lnTo>
                  <a:lnTo>
                    <a:pt x="331" y="431"/>
                  </a:lnTo>
                  <a:lnTo>
                    <a:pt x="331" y="422"/>
                  </a:lnTo>
                  <a:lnTo>
                    <a:pt x="331" y="195"/>
                  </a:lnTo>
                  <a:close/>
                  <a:moveTo>
                    <a:pt x="467" y="434"/>
                  </a:moveTo>
                  <a:lnTo>
                    <a:pt x="466" y="451"/>
                  </a:lnTo>
                  <a:lnTo>
                    <a:pt x="464" y="468"/>
                  </a:lnTo>
                  <a:lnTo>
                    <a:pt x="460" y="485"/>
                  </a:lnTo>
                  <a:lnTo>
                    <a:pt x="454" y="500"/>
                  </a:lnTo>
                  <a:lnTo>
                    <a:pt x="447" y="517"/>
                  </a:lnTo>
                  <a:lnTo>
                    <a:pt x="438" y="532"/>
                  </a:lnTo>
                  <a:lnTo>
                    <a:pt x="427" y="546"/>
                  </a:lnTo>
                  <a:lnTo>
                    <a:pt x="414" y="560"/>
                  </a:lnTo>
                  <a:lnTo>
                    <a:pt x="399" y="572"/>
                  </a:lnTo>
                  <a:lnTo>
                    <a:pt x="382" y="583"/>
                  </a:lnTo>
                  <a:lnTo>
                    <a:pt x="373" y="588"/>
                  </a:lnTo>
                  <a:lnTo>
                    <a:pt x="363" y="593"/>
                  </a:lnTo>
                  <a:lnTo>
                    <a:pt x="352" y="598"/>
                  </a:lnTo>
                  <a:lnTo>
                    <a:pt x="342" y="601"/>
                  </a:lnTo>
                  <a:lnTo>
                    <a:pt x="330" y="605"/>
                  </a:lnTo>
                  <a:lnTo>
                    <a:pt x="318" y="608"/>
                  </a:lnTo>
                  <a:lnTo>
                    <a:pt x="305" y="611"/>
                  </a:lnTo>
                  <a:lnTo>
                    <a:pt x="293" y="614"/>
                  </a:lnTo>
                  <a:lnTo>
                    <a:pt x="264" y="616"/>
                  </a:lnTo>
                  <a:lnTo>
                    <a:pt x="234" y="617"/>
                  </a:lnTo>
                  <a:lnTo>
                    <a:pt x="202" y="616"/>
                  </a:lnTo>
                  <a:lnTo>
                    <a:pt x="174" y="614"/>
                  </a:lnTo>
                  <a:lnTo>
                    <a:pt x="162" y="611"/>
                  </a:lnTo>
                  <a:lnTo>
                    <a:pt x="149" y="608"/>
                  </a:lnTo>
                  <a:lnTo>
                    <a:pt x="137" y="605"/>
                  </a:lnTo>
                  <a:lnTo>
                    <a:pt x="125" y="601"/>
                  </a:lnTo>
                  <a:lnTo>
                    <a:pt x="114" y="598"/>
                  </a:lnTo>
                  <a:lnTo>
                    <a:pt x="104" y="593"/>
                  </a:lnTo>
                  <a:lnTo>
                    <a:pt x="94" y="588"/>
                  </a:lnTo>
                  <a:lnTo>
                    <a:pt x="85" y="583"/>
                  </a:lnTo>
                  <a:lnTo>
                    <a:pt x="68" y="572"/>
                  </a:lnTo>
                  <a:lnTo>
                    <a:pt x="53" y="560"/>
                  </a:lnTo>
                  <a:lnTo>
                    <a:pt x="40" y="546"/>
                  </a:lnTo>
                  <a:lnTo>
                    <a:pt x="28" y="532"/>
                  </a:lnTo>
                  <a:lnTo>
                    <a:pt x="19" y="517"/>
                  </a:lnTo>
                  <a:lnTo>
                    <a:pt x="13" y="500"/>
                  </a:lnTo>
                  <a:lnTo>
                    <a:pt x="7" y="485"/>
                  </a:lnTo>
                  <a:lnTo>
                    <a:pt x="4" y="468"/>
                  </a:lnTo>
                  <a:lnTo>
                    <a:pt x="0" y="451"/>
                  </a:lnTo>
                  <a:lnTo>
                    <a:pt x="0" y="434"/>
                  </a:lnTo>
                  <a:lnTo>
                    <a:pt x="0" y="184"/>
                  </a:lnTo>
                  <a:lnTo>
                    <a:pt x="0" y="167"/>
                  </a:lnTo>
                  <a:lnTo>
                    <a:pt x="4" y="151"/>
                  </a:lnTo>
                  <a:lnTo>
                    <a:pt x="7" y="134"/>
                  </a:lnTo>
                  <a:lnTo>
                    <a:pt x="13" y="117"/>
                  </a:lnTo>
                  <a:lnTo>
                    <a:pt x="19" y="101"/>
                  </a:lnTo>
                  <a:lnTo>
                    <a:pt x="28" y="85"/>
                  </a:lnTo>
                  <a:lnTo>
                    <a:pt x="40" y="72"/>
                  </a:lnTo>
                  <a:lnTo>
                    <a:pt x="53" y="59"/>
                  </a:lnTo>
                  <a:lnTo>
                    <a:pt x="68" y="46"/>
                  </a:lnTo>
                  <a:lnTo>
                    <a:pt x="85" y="35"/>
                  </a:lnTo>
                  <a:lnTo>
                    <a:pt x="94" y="29"/>
                  </a:lnTo>
                  <a:lnTo>
                    <a:pt x="104" y="25"/>
                  </a:lnTo>
                  <a:lnTo>
                    <a:pt x="114" y="20"/>
                  </a:lnTo>
                  <a:lnTo>
                    <a:pt x="125" y="16"/>
                  </a:lnTo>
                  <a:lnTo>
                    <a:pt x="137" y="13"/>
                  </a:lnTo>
                  <a:lnTo>
                    <a:pt x="149" y="9"/>
                  </a:lnTo>
                  <a:lnTo>
                    <a:pt x="162" y="7"/>
                  </a:lnTo>
                  <a:lnTo>
                    <a:pt x="174" y="5"/>
                  </a:lnTo>
                  <a:lnTo>
                    <a:pt x="202" y="1"/>
                  </a:lnTo>
                  <a:lnTo>
                    <a:pt x="234" y="0"/>
                  </a:lnTo>
                  <a:lnTo>
                    <a:pt x="264" y="1"/>
                  </a:lnTo>
                  <a:lnTo>
                    <a:pt x="293" y="5"/>
                  </a:lnTo>
                  <a:lnTo>
                    <a:pt x="305" y="7"/>
                  </a:lnTo>
                  <a:lnTo>
                    <a:pt x="318" y="9"/>
                  </a:lnTo>
                  <a:lnTo>
                    <a:pt x="330" y="13"/>
                  </a:lnTo>
                  <a:lnTo>
                    <a:pt x="342" y="16"/>
                  </a:lnTo>
                  <a:lnTo>
                    <a:pt x="352" y="20"/>
                  </a:lnTo>
                  <a:lnTo>
                    <a:pt x="363" y="25"/>
                  </a:lnTo>
                  <a:lnTo>
                    <a:pt x="373" y="29"/>
                  </a:lnTo>
                  <a:lnTo>
                    <a:pt x="382" y="35"/>
                  </a:lnTo>
                  <a:lnTo>
                    <a:pt x="399" y="46"/>
                  </a:lnTo>
                  <a:lnTo>
                    <a:pt x="414" y="59"/>
                  </a:lnTo>
                  <a:lnTo>
                    <a:pt x="427" y="72"/>
                  </a:lnTo>
                  <a:lnTo>
                    <a:pt x="438" y="85"/>
                  </a:lnTo>
                  <a:lnTo>
                    <a:pt x="447" y="101"/>
                  </a:lnTo>
                  <a:lnTo>
                    <a:pt x="454"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35"/>
            <p:cNvSpPr>
              <a:spLocks noEditPoints="1"/>
            </p:cNvSpPr>
            <p:nvPr userDrawn="1"/>
          </p:nvSpPr>
          <p:spPr bwMode="auto">
            <a:xfrm>
              <a:off x="3965" y="1788"/>
              <a:ext cx="73" cy="86"/>
            </a:xfrm>
            <a:custGeom>
              <a:avLst/>
              <a:gdLst>
                <a:gd name="T0" fmla="*/ 315 w 509"/>
                <a:gd name="T1" fmla="*/ 167 h 599"/>
                <a:gd name="T2" fmla="*/ 311 w 509"/>
                <a:gd name="T3" fmla="*/ 148 h 599"/>
                <a:gd name="T4" fmla="*/ 304 w 509"/>
                <a:gd name="T5" fmla="*/ 139 h 599"/>
                <a:gd name="T6" fmla="*/ 296 w 509"/>
                <a:gd name="T7" fmla="*/ 131 h 599"/>
                <a:gd name="T8" fmla="*/ 285 w 509"/>
                <a:gd name="T9" fmla="*/ 126 h 599"/>
                <a:gd name="T10" fmla="*/ 262 w 509"/>
                <a:gd name="T11" fmla="*/ 121 h 599"/>
                <a:gd name="T12" fmla="*/ 136 w 509"/>
                <a:gd name="T13" fmla="*/ 120 h 599"/>
                <a:gd name="T14" fmla="*/ 243 w 509"/>
                <a:gd name="T15" fmla="*/ 296 h 599"/>
                <a:gd name="T16" fmla="*/ 263 w 509"/>
                <a:gd name="T17" fmla="*/ 295 h 599"/>
                <a:gd name="T18" fmla="*/ 279 w 509"/>
                <a:gd name="T19" fmla="*/ 293 h 599"/>
                <a:gd name="T20" fmla="*/ 292 w 509"/>
                <a:gd name="T21" fmla="*/ 287 h 599"/>
                <a:gd name="T22" fmla="*/ 302 w 509"/>
                <a:gd name="T23" fmla="*/ 281 h 599"/>
                <a:gd name="T24" fmla="*/ 308 w 509"/>
                <a:gd name="T25" fmla="*/ 272 h 599"/>
                <a:gd name="T26" fmla="*/ 313 w 509"/>
                <a:gd name="T27" fmla="*/ 260 h 599"/>
                <a:gd name="T28" fmla="*/ 316 w 509"/>
                <a:gd name="T29" fmla="*/ 230 h 599"/>
                <a:gd name="T30" fmla="*/ 216 w 509"/>
                <a:gd name="T31" fmla="*/ 413 h 599"/>
                <a:gd name="T32" fmla="*/ 136 w 509"/>
                <a:gd name="T33" fmla="*/ 599 h 599"/>
                <a:gd name="T34" fmla="*/ 0 w 509"/>
                <a:gd name="T35" fmla="*/ 0 h 599"/>
                <a:gd name="T36" fmla="*/ 277 w 509"/>
                <a:gd name="T37" fmla="*/ 1 h 599"/>
                <a:gd name="T38" fmla="*/ 323 w 509"/>
                <a:gd name="T39" fmla="*/ 7 h 599"/>
                <a:gd name="T40" fmla="*/ 363 w 509"/>
                <a:gd name="T41" fmla="*/ 17 h 599"/>
                <a:gd name="T42" fmla="*/ 393 w 509"/>
                <a:gd name="T43" fmla="*/ 33 h 599"/>
                <a:gd name="T44" fmla="*/ 417 w 509"/>
                <a:gd name="T45" fmla="*/ 55 h 599"/>
                <a:gd name="T46" fmla="*/ 435 w 509"/>
                <a:gd name="T47" fmla="*/ 81 h 599"/>
                <a:gd name="T48" fmla="*/ 446 w 509"/>
                <a:gd name="T49" fmla="*/ 113 h 599"/>
                <a:gd name="T50" fmla="*/ 451 w 509"/>
                <a:gd name="T51" fmla="*/ 151 h 599"/>
                <a:gd name="T52" fmla="*/ 452 w 509"/>
                <a:gd name="T53" fmla="*/ 245 h 599"/>
                <a:gd name="T54" fmla="*/ 451 w 509"/>
                <a:gd name="T55" fmla="*/ 272 h 599"/>
                <a:gd name="T56" fmla="*/ 446 w 509"/>
                <a:gd name="T57" fmla="*/ 295 h 599"/>
                <a:gd name="T58" fmla="*/ 439 w 509"/>
                <a:gd name="T59" fmla="*/ 318 h 599"/>
                <a:gd name="T60" fmla="*/ 430 w 509"/>
                <a:gd name="T61" fmla="*/ 338 h 599"/>
                <a:gd name="T62" fmla="*/ 418 w 509"/>
                <a:gd name="T63" fmla="*/ 356 h 599"/>
                <a:gd name="T64" fmla="*/ 403 w 509"/>
                <a:gd name="T65" fmla="*/ 370 h 599"/>
                <a:gd name="T66" fmla="*/ 385 w 509"/>
                <a:gd name="T67" fmla="*/ 384 h 599"/>
                <a:gd name="T68" fmla="*/ 364 w 509"/>
                <a:gd name="T69" fmla="*/ 394 h 599"/>
                <a:gd name="T70" fmla="*/ 348 w 509"/>
                <a:gd name="T7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9" h="599">
                  <a:moveTo>
                    <a:pt x="316" y="183"/>
                  </a:moveTo>
                  <a:lnTo>
                    <a:pt x="315" y="167"/>
                  </a:lnTo>
                  <a:lnTo>
                    <a:pt x="312" y="154"/>
                  </a:lnTo>
                  <a:lnTo>
                    <a:pt x="311" y="148"/>
                  </a:lnTo>
                  <a:lnTo>
                    <a:pt x="307" y="144"/>
                  </a:lnTo>
                  <a:lnTo>
                    <a:pt x="304" y="139"/>
                  </a:lnTo>
                  <a:lnTo>
                    <a:pt x="301" y="135"/>
                  </a:lnTo>
                  <a:lnTo>
                    <a:pt x="296" y="131"/>
                  </a:lnTo>
                  <a:lnTo>
                    <a:pt x="290" y="128"/>
                  </a:lnTo>
                  <a:lnTo>
                    <a:pt x="285" y="126"/>
                  </a:lnTo>
                  <a:lnTo>
                    <a:pt x="278" y="124"/>
                  </a:lnTo>
                  <a:lnTo>
                    <a:pt x="262" y="121"/>
                  </a:lnTo>
                  <a:lnTo>
                    <a:pt x="243" y="120"/>
                  </a:lnTo>
                  <a:lnTo>
                    <a:pt x="136" y="120"/>
                  </a:lnTo>
                  <a:lnTo>
                    <a:pt x="136" y="296"/>
                  </a:lnTo>
                  <a:lnTo>
                    <a:pt x="243" y="296"/>
                  </a:lnTo>
                  <a:lnTo>
                    <a:pt x="254" y="296"/>
                  </a:lnTo>
                  <a:lnTo>
                    <a:pt x="263" y="295"/>
                  </a:lnTo>
                  <a:lnTo>
                    <a:pt x="271" y="294"/>
                  </a:lnTo>
                  <a:lnTo>
                    <a:pt x="279" y="293"/>
                  </a:lnTo>
                  <a:lnTo>
                    <a:pt x="286" y="291"/>
                  </a:lnTo>
                  <a:lnTo>
                    <a:pt x="292" y="287"/>
                  </a:lnTo>
                  <a:lnTo>
                    <a:pt x="297" y="284"/>
                  </a:lnTo>
                  <a:lnTo>
                    <a:pt x="302" y="281"/>
                  </a:lnTo>
                  <a:lnTo>
                    <a:pt x="305" y="276"/>
                  </a:lnTo>
                  <a:lnTo>
                    <a:pt x="308" y="272"/>
                  </a:lnTo>
                  <a:lnTo>
                    <a:pt x="311" y="266"/>
                  </a:lnTo>
                  <a:lnTo>
                    <a:pt x="313" y="260"/>
                  </a:lnTo>
                  <a:lnTo>
                    <a:pt x="315" y="247"/>
                  </a:lnTo>
                  <a:lnTo>
                    <a:pt x="316" y="230"/>
                  </a:lnTo>
                  <a:lnTo>
                    <a:pt x="316" y="183"/>
                  </a:lnTo>
                  <a:close/>
                  <a:moveTo>
                    <a:pt x="216" y="413"/>
                  </a:moveTo>
                  <a:lnTo>
                    <a:pt x="136" y="413"/>
                  </a:lnTo>
                  <a:lnTo>
                    <a:pt x="136" y="599"/>
                  </a:lnTo>
                  <a:lnTo>
                    <a:pt x="0" y="599"/>
                  </a:lnTo>
                  <a:lnTo>
                    <a:pt x="0" y="0"/>
                  </a:lnTo>
                  <a:lnTo>
                    <a:pt x="251" y="0"/>
                  </a:lnTo>
                  <a:lnTo>
                    <a:pt x="277" y="1"/>
                  </a:lnTo>
                  <a:lnTo>
                    <a:pt x="302" y="4"/>
                  </a:lnTo>
                  <a:lnTo>
                    <a:pt x="323" y="7"/>
                  </a:lnTo>
                  <a:lnTo>
                    <a:pt x="343" y="11"/>
                  </a:lnTo>
                  <a:lnTo>
                    <a:pt x="363" y="17"/>
                  </a:lnTo>
                  <a:lnTo>
                    <a:pt x="378" y="25"/>
                  </a:lnTo>
                  <a:lnTo>
                    <a:pt x="393" y="33"/>
                  </a:lnTo>
                  <a:lnTo>
                    <a:pt x="407" y="43"/>
                  </a:lnTo>
                  <a:lnTo>
                    <a:pt x="417" y="55"/>
                  </a:lnTo>
                  <a:lnTo>
                    <a:pt x="427" y="68"/>
                  </a:lnTo>
                  <a:lnTo>
                    <a:pt x="435" y="81"/>
                  </a:lnTo>
                  <a:lnTo>
                    <a:pt x="441" y="97"/>
                  </a:lnTo>
                  <a:lnTo>
                    <a:pt x="446" y="113"/>
                  </a:lnTo>
                  <a:lnTo>
                    <a:pt x="448" y="130"/>
                  </a:lnTo>
                  <a:lnTo>
                    <a:pt x="451" y="151"/>
                  </a:lnTo>
                  <a:lnTo>
                    <a:pt x="452" y="171"/>
                  </a:lnTo>
                  <a:lnTo>
                    <a:pt x="452" y="245"/>
                  </a:lnTo>
                  <a:lnTo>
                    <a:pt x="452" y="258"/>
                  </a:lnTo>
                  <a:lnTo>
                    <a:pt x="451" y="272"/>
                  </a:lnTo>
                  <a:lnTo>
                    <a:pt x="448" y="284"/>
                  </a:lnTo>
                  <a:lnTo>
                    <a:pt x="446" y="295"/>
                  </a:lnTo>
                  <a:lnTo>
                    <a:pt x="444" y="307"/>
                  </a:lnTo>
                  <a:lnTo>
                    <a:pt x="439" y="318"/>
                  </a:lnTo>
                  <a:lnTo>
                    <a:pt x="436" y="328"/>
                  </a:lnTo>
                  <a:lnTo>
                    <a:pt x="430" y="338"/>
                  </a:lnTo>
                  <a:lnTo>
                    <a:pt x="425" y="347"/>
                  </a:lnTo>
                  <a:lnTo>
                    <a:pt x="418" y="356"/>
                  </a:lnTo>
                  <a:lnTo>
                    <a:pt x="411" y="364"/>
                  </a:lnTo>
                  <a:lnTo>
                    <a:pt x="403" y="370"/>
                  </a:lnTo>
                  <a:lnTo>
                    <a:pt x="394" y="377"/>
                  </a:lnTo>
                  <a:lnTo>
                    <a:pt x="385" y="384"/>
                  </a:lnTo>
                  <a:lnTo>
                    <a:pt x="375" y="389"/>
                  </a:lnTo>
                  <a:lnTo>
                    <a:pt x="364" y="394"/>
                  </a:lnTo>
                  <a:lnTo>
                    <a:pt x="509" y="599"/>
                  </a:lnTo>
                  <a:lnTo>
                    <a:pt x="348" y="599"/>
                  </a:lnTo>
                  <a:lnTo>
                    <a:pt x="216"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36"/>
            <p:cNvSpPr>
              <a:spLocks/>
            </p:cNvSpPr>
            <p:nvPr userDrawn="1"/>
          </p:nvSpPr>
          <p:spPr bwMode="auto">
            <a:xfrm>
              <a:off x="4047" y="1788"/>
              <a:ext cx="87" cy="86"/>
            </a:xfrm>
            <a:custGeom>
              <a:avLst/>
              <a:gdLst>
                <a:gd name="T0" fmla="*/ 141 w 611"/>
                <a:gd name="T1" fmla="*/ 267 h 599"/>
                <a:gd name="T2" fmla="*/ 131 w 611"/>
                <a:gd name="T3" fmla="*/ 599 h 599"/>
                <a:gd name="T4" fmla="*/ 0 w 611"/>
                <a:gd name="T5" fmla="*/ 599 h 599"/>
                <a:gd name="T6" fmla="*/ 26 w 611"/>
                <a:gd name="T7" fmla="*/ 0 h 599"/>
                <a:gd name="T8" fmla="*/ 161 w 611"/>
                <a:gd name="T9" fmla="*/ 0 h 599"/>
                <a:gd name="T10" fmla="*/ 305 w 611"/>
                <a:gd name="T11" fmla="*/ 381 h 599"/>
                <a:gd name="T12" fmla="*/ 451 w 611"/>
                <a:gd name="T13" fmla="*/ 0 h 599"/>
                <a:gd name="T14" fmla="*/ 587 w 611"/>
                <a:gd name="T15" fmla="*/ 0 h 599"/>
                <a:gd name="T16" fmla="*/ 611 w 611"/>
                <a:gd name="T17" fmla="*/ 599 h 599"/>
                <a:gd name="T18" fmla="*/ 480 w 611"/>
                <a:gd name="T19" fmla="*/ 599 h 599"/>
                <a:gd name="T20" fmla="*/ 471 w 611"/>
                <a:gd name="T21" fmla="*/ 267 h 599"/>
                <a:gd name="T22" fmla="*/ 366 w 611"/>
                <a:gd name="T23" fmla="*/ 522 h 599"/>
                <a:gd name="T24" fmla="*/ 245 w 611"/>
                <a:gd name="T25" fmla="*/ 522 h 599"/>
                <a:gd name="T26" fmla="*/ 141 w 611"/>
                <a:gd name="T27" fmla="*/ 267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1" h="599">
                  <a:moveTo>
                    <a:pt x="141" y="267"/>
                  </a:moveTo>
                  <a:lnTo>
                    <a:pt x="131" y="599"/>
                  </a:lnTo>
                  <a:lnTo>
                    <a:pt x="0" y="599"/>
                  </a:lnTo>
                  <a:lnTo>
                    <a:pt x="26" y="0"/>
                  </a:lnTo>
                  <a:lnTo>
                    <a:pt x="161" y="0"/>
                  </a:lnTo>
                  <a:lnTo>
                    <a:pt x="305" y="381"/>
                  </a:lnTo>
                  <a:lnTo>
                    <a:pt x="451" y="0"/>
                  </a:lnTo>
                  <a:lnTo>
                    <a:pt x="587" y="0"/>
                  </a:lnTo>
                  <a:lnTo>
                    <a:pt x="611" y="599"/>
                  </a:lnTo>
                  <a:lnTo>
                    <a:pt x="480" y="599"/>
                  </a:lnTo>
                  <a:lnTo>
                    <a:pt x="471" y="267"/>
                  </a:lnTo>
                  <a:lnTo>
                    <a:pt x="366" y="522"/>
                  </a:lnTo>
                  <a:lnTo>
                    <a:pt x="245" y="522"/>
                  </a:lnTo>
                  <a:lnTo>
                    <a:pt x="141"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37"/>
            <p:cNvSpPr>
              <a:spLocks noEditPoints="1"/>
            </p:cNvSpPr>
            <p:nvPr userDrawn="1"/>
          </p:nvSpPr>
          <p:spPr bwMode="auto">
            <a:xfrm>
              <a:off x="4143" y="1788"/>
              <a:ext cx="79" cy="86"/>
            </a:xfrm>
            <a:custGeom>
              <a:avLst/>
              <a:gdLst>
                <a:gd name="T0" fmla="*/ 205 w 549"/>
                <a:gd name="T1" fmla="*/ 370 h 599"/>
                <a:gd name="T2" fmla="*/ 343 w 549"/>
                <a:gd name="T3" fmla="*/ 370 h 599"/>
                <a:gd name="T4" fmla="*/ 274 w 549"/>
                <a:gd name="T5" fmla="*/ 119 h 599"/>
                <a:gd name="T6" fmla="*/ 205 w 549"/>
                <a:gd name="T7" fmla="*/ 370 h 599"/>
                <a:gd name="T8" fmla="*/ 549 w 549"/>
                <a:gd name="T9" fmla="*/ 599 h 599"/>
                <a:gd name="T10" fmla="*/ 408 w 549"/>
                <a:gd name="T11" fmla="*/ 599 h 599"/>
                <a:gd name="T12" fmla="*/ 375 w 549"/>
                <a:gd name="T13" fmla="*/ 482 h 599"/>
                <a:gd name="T14" fmla="*/ 173 w 549"/>
                <a:gd name="T15" fmla="*/ 482 h 599"/>
                <a:gd name="T16" fmla="*/ 141 w 549"/>
                <a:gd name="T17" fmla="*/ 599 h 599"/>
                <a:gd name="T18" fmla="*/ 0 w 549"/>
                <a:gd name="T19" fmla="*/ 599 h 599"/>
                <a:gd name="T20" fmla="*/ 184 w 549"/>
                <a:gd name="T21" fmla="*/ 0 h 599"/>
                <a:gd name="T22" fmla="*/ 364 w 549"/>
                <a:gd name="T23" fmla="*/ 0 h 599"/>
                <a:gd name="T24" fmla="*/ 549 w 54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9" h="599">
                  <a:moveTo>
                    <a:pt x="205" y="370"/>
                  </a:moveTo>
                  <a:lnTo>
                    <a:pt x="343" y="370"/>
                  </a:lnTo>
                  <a:lnTo>
                    <a:pt x="274" y="119"/>
                  </a:lnTo>
                  <a:lnTo>
                    <a:pt x="205" y="370"/>
                  </a:lnTo>
                  <a:close/>
                  <a:moveTo>
                    <a:pt x="549" y="599"/>
                  </a:moveTo>
                  <a:lnTo>
                    <a:pt x="408" y="599"/>
                  </a:lnTo>
                  <a:lnTo>
                    <a:pt x="375" y="482"/>
                  </a:lnTo>
                  <a:lnTo>
                    <a:pt x="173" y="482"/>
                  </a:lnTo>
                  <a:lnTo>
                    <a:pt x="141" y="599"/>
                  </a:lnTo>
                  <a:lnTo>
                    <a:pt x="0" y="599"/>
                  </a:lnTo>
                  <a:lnTo>
                    <a:pt x="184" y="0"/>
                  </a:lnTo>
                  <a:lnTo>
                    <a:pt x="364" y="0"/>
                  </a:lnTo>
                  <a:lnTo>
                    <a:pt x="549"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38"/>
            <p:cNvSpPr>
              <a:spLocks/>
            </p:cNvSpPr>
            <p:nvPr userDrawn="1"/>
          </p:nvSpPr>
          <p:spPr bwMode="auto">
            <a:xfrm>
              <a:off x="4218" y="1788"/>
              <a:ext cx="66" cy="86"/>
            </a:xfrm>
            <a:custGeom>
              <a:avLst/>
              <a:gdLst>
                <a:gd name="T0" fmla="*/ 297 w 460"/>
                <a:gd name="T1" fmla="*/ 120 h 599"/>
                <a:gd name="T2" fmla="*/ 297 w 460"/>
                <a:gd name="T3" fmla="*/ 599 h 599"/>
                <a:gd name="T4" fmla="*/ 162 w 460"/>
                <a:gd name="T5" fmla="*/ 599 h 599"/>
                <a:gd name="T6" fmla="*/ 162 w 460"/>
                <a:gd name="T7" fmla="*/ 120 h 599"/>
                <a:gd name="T8" fmla="*/ 0 w 460"/>
                <a:gd name="T9" fmla="*/ 120 h 599"/>
                <a:gd name="T10" fmla="*/ 0 w 460"/>
                <a:gd name="T11" fmla="*/ 0 h 599"/>
                <a:gd name="T12" fmla="*/ 460 w 460"/>
                <a:gd name="T13" fmla="*/ 0 h 599"/>
                <a:gd name="T14" fmla="*/ 460 w 460"/>
                <a:gd name="T15" fmla="*/ 120 h 599"/>
                <a:gd name="T16" fmla="*/ 297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7" y="120"/>
                  </a:moveTo>
                  <a:lnTo>
                    <a:pt x="297" y="599"/>
                  </a:lnTo>
                  <a:lnTo>
                    <a:pt x="162" y="599"/>
                  </a:lnTo>
                  <a:lnTo>
                    <a:pt x="162" y="120"/>
                  </a:lnTo>
                  <a:lnTo>
                    <a:pt x="0" y="120"/>
                  </a:lnTo>
                  <a:lnTo>
                    <a:pt x="0" y="0"/>
                  </a:lnTo>
                  <a:lnTo>
                    <a:pt x="460" y="0"/>
                  </a:lnTo>
                  <a:lnTo>
                    <a:pt x="460" y="120"/>
                  </a:lnTo>
                  <a:lnTo>
                    <a:pt x="297"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139"/>
            <p:cNvSpPr>
              <a:spLocks noChangeArrowheads="1"/>
            </p:cNvSpPr>
            <p:nvPr userDrawn="1"/>
          </p:nvSpPr>
          <p:spPr bwMode="auto">
            <a:xfrm>
              <a:off x="42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0"/>
            <p:cNvSpPr>
              <a:spLocks noEditPoints="1"/>
            </p:cNvSpPr>
            <p:nvPr userDrawn="1"/>
          </p:nvSpPr>
          <p:spPr bwMode="auto">
            <a:xfrm>
              <a:off x="4329" y="1787"/>
              <a:ext cx="67" cy="88"/>
            </a:xfrm>
            <a:custGeom>
              <a:avLst/>
              <a:gdLst>
                <a:gd name="T0" fmla="*/ 330 w 467"/>
                <a:gd name="T1" fmla="*/ 179 h 617"/>
                <a:gd name="T2" fmla="*/ 323 w 467"/>
                <a:gd name="T3" fmla="*/ 157 h 617"/>
                <a:gd name="T4" fmla="*/ 308 w 467"/>
                <a:gd name="T5" fmla="*/ 140 h 617"/>
                <a:gd name="T6" fmla="*/ 287 w 467"/>
                <a:gd name="T7" fmla="*/ 128 h 617"/>
                <a:gd name="T8" fmla="*/ 258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6 w 467"/>
                <a:gd name="T21" fmla="*/ 195 h 617"/>
                <a:gd name="T22" fmla="*/ 138 w 467"/>
                <a:gd name="T23" fmla="*/ 439 h 617"/>
                <a:gd name="T24" fmla="*/ 145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2 w 467"/>
                <a:gd name="T37" fmla="*/ 482 h 617"/>
                <a:gd name="T38" fmla="*/ 318 w 467"/>
                <a:gd name="T39" fmla="*/ 467 h 617"/>
                <a:gd name="T40" fmla="*/ 329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30 w 467"/>
                <a:gd name="T67" fmla="*/ 532 h 617"/>
                <a:gd name="T68" fmla="*/ 7 w 467"/>
                <a:gd name="T69" fmla="*/ 485 h 617"/>
                <a:gd name="T70" fmla="*/ 0 w 467"/>
                <a:gd name="T71" fmla="*/ 434 h 617"/>
                <a:gd name="T72" fmla="*/ 4 w 467"/>
                <a:gd name="T73" fmla="*/ 151 h 617"/>
                <a:gd name="T74" fmla="*/ 20 w 467"/>
                <a:gd name="T75" fmla="*/ 101 h 617"/>
                <a:gd name="T76" fmla="*/ 53 w 467"/>
                <a:gd name="T77" fmla="*/ 59 h 617"/>
                <a:gd name="T78" fmla="*/ 95 w 467"/>
                <a:gd name="T79" fmla="*/ 29 h 617"/>
                <a:gd name="T80" fmla="*/ 125 w 467"/>
                <a:gd name="T81" fmla="*/ 16 h 617"/>
                <a:gd name="T82" fmla="*/ 162 w 467"/>
                <a:gd name="T83" fmla="*/ 7 h 617"/>
                <a:gd name="T84" fmla="*/ 234 w 467"/>
                <a:gd name="T85" fmla="*/ 0 h 617"/>
                <a:gd name="T86" fmla="*/ 306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9" y="172"/>
                  </a:lnTo>
                  <a:lnTo>
                    <a:pt x="326" y="164"/>
                  </a:lnTo>
                  <a:lnTo>
                    <a:pt x="323" y="157"/>
                  </a:lnTo>
                  <a:lnTo>
                    <a:pt x="318" y="152"/>
                  </a:lnTo>
                  <a:lnTo>
                    <a:pt x="314" y="146"/>
                  </a:lnTo>
                  <a:lnTo>
                    <a:pt x="308" y="140"/>
                  </a:lnTo>
                  <a:lnTo>
                    <a:pt x="302" y="136"/>
                  </a:lnTo>
                  <a:lnTo>
                    <a:pt x="295" y="131"/>
                  </a:lnTo>
                  <a:lnTo>
                    <a:pt x="287" y="128"/>
                  </a:lnTo>
                  <a:lnTo>
                    <a:pt x="278" y="126"/>
                  </a:lnTo>
                  <a:lnTo>
                    <a:pt x="268" y="124"/>
                  </a:lnTo>
                  <a:lnTo>
                    <a:pt x="258"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4" y="146"/>
                  </a:lnTo>
                  <a:lnTo>
                    <a:pt x="149" y="152"/>
                  </a:lnTo>
                  <a:lnTo>
                    <a:pt x="145" y="157"/>
                  </a:lnTo>
                  <a:lnTo>
                    <a:pt x="142" y="164"/>
                  </a:lnTo>
                  <a:lnTo>
                    <a:pt x="139" y="172"/>
                  </a:lnTo>
                  <a:lnTo>
                    <a:pt x="138" y="179"/>
                  </a:lnTo>
                  <a:lnTo>
                    <a:pt x="137" y="188"/>
                  </a:lnTo>
                  <a:lnTo>
                    <a:pt x="136" y="195"/>
                  </a:lnTo>
                  <a:lnTo>
                    <a:pt x="136" y="422"/>
                  </a:lnTo>
                  <a:lnTo>
                    <a:pt x="137" y="431"/>
                  </a:lnTo>
                  <a:lnTo>
                    <a:pt x="138" y="439"/>
                  </a:lnTo>
                  <a:lnTo>
                    <a:pt x="139" y="447"/>
                  </a:lnTo>
                  <a:lnTo>
                    <a:pt x="142" y="453"/>
                  </a:lnTo>
                  <a:lnTo>
                    <a:pt x="145" y="460"/>
                  </a:lnTo>
                  <a:lnTo>
                    <a:pt x="149" y="467"/>
                  </a:lnTo>
                  <a:lnTo>
                    <a:pt x="154"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8" y="496"/>
                  </a:lnTo>
                  <a:lnTo>
                    <a:pt x="268" y="495"/>
                  </a:lnTo>
                  <a:lnTo>
                    <a:pt x="278" y="493"/>
                  </a:lnTo>
                  <a:lnTo>
                    <a:pt x="287" y="489"/>
                  </a:lnTo>
                  <a:lnTo>
                    <a:pt x="295" y="486"/>
                  </a:lnTo>
                  <a:lnTo>
                    <a:pt x="302" y="482"/>
                  </a:lnTo>
                  <a:lnTo>
                    <a:pt x="308" y="478"/>
                  </a:lnTo>
                  <a:lnTo>
                    <a:pt x="314" y="472"/>
                  </a:lnTo>
                  <a:lnTo>
                    <a:pt x="318" y="467"/>
                  </a:lnTo>
                  <a:lnTo>
                    <a:pt x="323" y="460"/>
                  </a:lnTo>
                  <a:lnTo>
                    <a:pt x="326" y="453"/>
                  </a:lnTo>
                  <a:lnTo>
                    <a:pt x="329"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3" y="588"/>
                  </a:lnTo>
                  <a:lnTo>
                    <a:pt x="364" y="593"/>
                  </a:lnTo>
                  <a:lnTo>
                    <a:pt x="353" y="598"/>
                  </a:lnTo>
                  <a:lnTo>
                    <a:pt x="342" y="601"/>
                  </a:lnTo>
                  <a:lnTo>
                    <a:pt x="331" y="605"/>
                  </a:lnTo>
                  <a:lnTo>
                    <a:pt x="318" y="608"/>
                  </a:lnTo>
                  <a:lnTo>
                    <a:pt x="306" y="611"/>
                  </a:lnTo>
                  <a:lnTo>
                    <a:pt x="293" y="614"/>
                  </a:lnTo>
                  <a:lnTo>
                    <a:pt x="264" y="616"/>
                  </a:lnTo>
                  <a:lnTo>
                    <a:pt x="234" y="617"/>
                  </a:lnTo>
                  <a:lnTo>
                    <a:pt x="203" y="616"/>
                  </a:lnTo>
                  <a:lnTo>
                    <a:pt x="175" y="614"/>
                  </a:lnTo>
                  <a:lnTo>
                    <a:pt x="162" y="611"/>
                  </a:lnTo>
                  <a:lnTo>
                    <a:pt x="149" y="608"/>
                  </a:lnTo>
                  <a:lnTo>
                    <a:pt x="137" y="605"/>
                  </a:lnTo>
                  <a:lnTo>
                    <a:pt x="125" y="601"/>
                  </a:lnTo>
                  <a:lnTo>
                    <a:pt x="114" y="598"/>
                  </a:lnTo>
                  <a:lnTo>
                    <a:pt x="104" y="593"/>
                  </a:lnTo>
                  <a:lnTo>
                    <a:pt x="95" y="588"/>
                  </a:lnTo>
                  <a:lnTo>
                    <a:pt x="85" y="583"/>
                  </a:lnTo>
                  <a:lnTo>
                    <a:pt x="68" y="572"/>
                  </a:lnTo>
                  <a:lnTo>
                    <a:pt x="53" y="560"/>
                  </a:lnTo>
                  <a:lnTo>
                    <a:pt x="41" y="546"/>
                  </a:lnTo>
                  <a:lnTo>
                    <a:pt x="30" y="532"/>
                  </a:lnTo>
                  <a:lnTo>
                    <a:pt x="20" y="517"/>
                  </a:lnTo>
                  <a:lnTo>
                    <a:pt x="13" y="500"/>
                  </a:lnTo>
                  <a:lnTo>
                    <a:pt x="7" y="485"/>
                  </a:lnTo>
                  <a:lnTo>
                    <a:pt x="4" y="468"/>
                  </a:lnTo>
                  <a:lnTo>
                    <a:pt x="1" y="451"/>
                  </a:lnTo>
                  <a:lnTo>
                    <a:pt x="0" y="434"/>
                  </a:lnTo>
                  <a:lnTo>
                    <a:pt x="0" y="184"/>
                  </a:lnTo>
                  <a:lnTo>
                    <a:pt x="1" y="167"/>
                  </a:lnTo>
                  <a:lnTo>
                    <a:pt x="4" y="151"/>
                  </a:lnTo>
                  <a:lnTo>
                    <a:pt x="7" y="134"/>
                  </a:lnTo>
                  <a:lnTo>
                    <a:pt x="13" y="117"/>
                  </a:lnTo>
                  <a:lnTo>
                    <a:pt x="20" y="101"/>
                  </a:lnTo>
                  <a:lnTo>
                    <a:pt x="30" y="85"/>
                  </a:lnTo>
                  <a:lnTo>
                    <a:pt x="41" y="72"/>
                  </a:lnTo>
                  <a:lnTo>
                    <a:pt x="53" y="59"/>
                  </a:lnTo>
                  <a:lnTo>
                    <a:pt x="68" y="46"/>
                  </a:lnTo>
                  <a:lnTo>
                    <a:pt x="85" y="35"/>
                  </a:lnTo>
                  <a:lnTo>
                    <a:pt x="95" y="29"/>
                  </a:lnTo>
                  <a:lnTo>
                    <a:pt x="104" y="25"/>
                  </a:lnTo>
                  <a:lnTo>
                    <a:pt x="114" y="20"/>
                  </a:lnTo>
                  <a:lnTo>
                    <a:pt x="125" y="16"/>
                  </a:lnTo>
                  <a:lnTo>
                    <a:pt x="137" y="13"/>
                  </a:lnTo>
                  <a:lnTo>
                    <a:pt x="149" y="9"/>
                  </a:lnTo>
                  <a:lnTo>
                    <a:pt x="162" y="7"/>
                  </a:lnTo>
                  <a:lnTo>
                    <a:pt x="175" y="5"/>
                  </a:lnTo>
                  <a:lnTo>
                    <a:pt x="203" y="1"/>
                  </a:lnTo>
                  <a:lnTo>
                    <a:pt x="234" y="0"/>
                  </a:lnTo>
                  <a:lnTo>
                    <a:pt x="264" y="1"/>
                  </a:lnTo>
                  <a:lnTo>
                    <a:pt x="293" y="5"/>
                  </a:lnTo>
                  <a:lnTo>
                    <a:pt x="306" y="7"/>
                  </a:lnTo>
                  <a:lnTo>
                    <a:pt x="318" y="9"/>
                  </a:lnTo>
                  <a:lnTo>
                    <a:pt x="331" y="13"/>
                  </a:lnTo>
                  <a:lnTo>
                    <a:pt x="342" y="16"/>
                  </a:lnTo>
                  <a:lnTo>
                    <a:pt x="353" y="20"/>
                  </a:lnTo>
                  <a:lnTo>
                    <a:pt x="364" y="25"/>
                  </a:lnTo>
                  <a:lnTo>
                    <a:pt x="373"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41"/>
            <p:cNvSpPr>
              <a:spLocks/>
            </p:cNvSpPr>
            <p:nvPr userDrawn="1"/>
          </p:nvSpPr>
          <p:spPr bwMode="auto">
            <a:xfrm>
              <a:off x="4411" y="1788"/>
              <a:ext cx="71" cy="86"/>
            </a:xfrm>
            <a:custGeom>
              <a:avLst/>
              <a:gdLst>
                <a:gd name="T0" fmla="*/ 130 w 495"/>
                <a:gd name="T1" fmla="*/ 205 h 599"/>
                <a:gd name="T2" fmla="*/ 130 w 495"/>
                <a:gd name="T3" fmla="*/ 599 h 599"/>
                <a:gd name="T4" fmla="*/ 0 w 495"/>
                <a:gd name="T5" fmla="*/ 599 h 599"/>
                <a:gd name="T6" fmla="*/ 0 w 495"/>
                <a:gd name="T7" fmla="*/ 0 h 599"/>
                <a:gd name="T8" fmla="*/ 167 w 495"/>
                <a:gd name="T9" fmla="*/ 0 h 599"/>
                <a:gd name="T10" fmla="*/ 365 w 495"/>
                <a:gd name="T11" fmla="*/ 413 h 599"/>
                <a:gd name="T12" fmla="*/ 365 w 495"/>
                <a:gd name="T13" fmla="*/ 0 h 599"/>
                <a:gd name="T14" fmla="*/ 495 w 495"/>
                <a:gd name="T15" fmla="*/ 0 h 599"/>
                <a:gd name="T16" fmla="*/ 495 w 495"/>
                <a:gd name="T17" fmla="*/ 599 h 599"/>
                <a:gd name="T18" fmla="*/ 328 w 495"/>
                <a:gd name="T19" fmla="*/ 599 h 599"/>
                <a:gd name="T20" fmla="*/ 130 w 495"/>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599">
                  <a:moveTo>
                    <a:pt x="130" y="205"/>
                  </a:moveTo>
                  <a:lnTo>
                    <a:pt x="130" y="599"/>
                  </a:lnTo>
                  <a:lnTo>
                    <a:pt x="0" y="599"/>
                  </a:lnTo>
                  <a:lnTo>
                    <a:pt x="0" y="0"/>
                  </a:lnTo>
                  <a:lnTo>
                    <a:pt x="167" y="0"/>
                  </a:lnTo>
                  <a:lnTo>
                    <a:pt x="365" y="413"/>
                  </a:lnTo>
                  <a:lnTo>
                    <a:pt x="365" y="0"/>
                  </a:lnTo>
                  <a:lnTo>
                    <a:pt x="495" y="0"/>
                  </a:lnTo>
                  <a:lnTo>
                    <a:pt x="495" y="599"/>
                  </a:lnTo>
                  <a:lnTo>
                    <a:pt x="328"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42"/>
            <p:cNvSpPr>
              <a:spLocks/>
            </p:cNvSpPr>
            <p:nvPr userDrawn="1"/>
          </p:nvSpPr>
          <p:spPr bwMode="auto">
            <a:xfrm>
              <a:off x="4519" y="1788"/>
              <a:ext cx="65" cy="86"/>
            </a:xfrm>
            <a:custGeom>
              <a:avLst/>
              <a:gdLst>
                <a:gd name="T0" fmla="*/ 298 w 460"/>
                <a:gd name="T1" fmla="*/ 120 h 599"/>
                <a:gd name="T2" fmla="*/ 298 w 460"/>
                <a:gd name="T3" fmla="*/ 599 h 599"/>
                <a:gd name="T4" fmla="*/ 163 w 460"/>
                <a:gd name="T5" fmla="*/ 599 h 599"/>
                <a:gd name="T6" fmla="*/ 163 w 460"/>
                <a:gd name="T7" fmla="*/ 120 h 599"/>
                <a:gd name="T8" fmla="*/ 0 w 460"/>
                <a:gd name="T9" fmla="*/ 120 h 599"/>
                <a:gd name="T10" fmla="*/ 0 w 460"/>
                <a:gd name="T11" fmla="*/ 0 h 599"/>
                <a:gd name="T12" fmla="*/ 460 w 460"/>
                <a:gd name="T13" fmla="*/ 0 h 599"/>
                <a:gd name="T14" fmla="*/ 460 w 460"/>
                <a:gd name="T15" fmla="*/ 120 h 599"/>
                <a:gd name="T16" fmla="*/ 298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8" y="120"/>
                  </a:moveTo>
                  <a:lnTo>
                    <a:pt x="298" y="599"/>
                  </a:lnTo>
                  <a:lnTo>
                    <a:pt x="163" y="599"/>
                  </a:lnTo>
                  <a:lnTo>
                    <a:pt x="163" y="120"/>
                  </a:lnTo>
                  <a:lnTo>
                    <a:pt x="0" y="120"/>
                  </a:lnTo>
                  <a:lnTo>
                    <a:pt x="0" y="0"/>
                  </a:lnTo>
                  <a:lnTo>
                    <a:pt x="460" y="0"/>
                  </a:lnTo>
                  <a:lnTo>
                    <a:pt x="460" y="120"/>
                  </a:lnTo>
                  <a:lnTo>
                    <a:pt x="298"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43"/>
            <p:cNvSpPr>
              <a:spLocks/>
            </p:cNvSpPr>
            <p:nvPr userDrawn="1"/>
          </p:nvSpPr>
          <p:spPr bwMode="auto">
            <a:xfrm>
              <a:off x="4594" y="1788"/>
              <a:ext cx="55" cy="86"/>
            </a:xfrm>
            <a:custGeom>
              <a:avLst/>
              <a:gdLst>
                <a:gd name="T0" fmla="*/ 0 w 379"/>
                <a:gd name="T1" fmla="*/ 599 h 599"/>
                <a:gd name="T2" fmla="*/ 0 w 379"/>
                <a:gd name="T3" fmla="*/ 0 h 599"/>
                <a:gd name="T4" fmla="*/ 379 w 379"/>
                <a:gd name="T5" fmla="*/ 0 h 599"/>
                <a:gd name="T6" fmla="*/ 379 w 379"/>
                <a:gd name="T7" fmla="*/ 120 h 599"/>
                <a:gd name="T8" fmla="*/ 135 w 379"/>
                <a:gd name="T9" fmla="*/ 120 h 599"/>
                <a:gd name="T10" fmla="*/ 135 w 379"/>
                <a:gd name="T11" fmla="*/ 230 h 599"/>
                <a:gd name="T12" fmla="*/ 360 w 379"/>
                <a:gd name="T13" fmla="*/ 230 h 599"/>
                <a:gd name="T14" fmla="*/ 360 w 379"/>
                <a:gd name="T15" fmla="*/ 349 h 599"/>
                <a:gd name="T16" fmla="*/ 135 w 379"/>
                <a:gd name="T17" fmla="*/ 349 h 599"/>
                <a:gd name="T18" fmla="*/ 135 w 379"/>
                <a:gd name="T19" fmla="*/ 480 h 599"/>
                <a:gd name="T20" fmla="*/ 379 w 379"/>
                <a:gd name="T21" fmla="*/ 480 h 599"/>
                <a:gd name="T22" fmla="*/ 379 w 379"/>
                <a:gd name="T23" fmla="*/ 599 h 599"/>
                <a:gd name="T24" fmla="*/ 0 w 37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 h="599">
                  <a:moveTo>
                    <a:pt x="0" y="599"/>
                  </a:moveTo>
                  <a:lnTo>
                    <a:pt x="0" y="0"/>
                  </a:lnTo>
                  <a:lnTo>
                    <a:pt x="379" y="0"/>
                  </a:lnTo>
                  <a:lnTo>
                    <a:pt x="379" y="120"/>
                  </a:lnTo>
                  <a:lnTo>
                    <a:pt x="135" y="120"/>
                  </a:lnTo>
                  <a:lnTo>
                    <a:pt x="135" y="230"/>
                  </a:lnTo>
                  <a:lnTo>
                    <a:pt x="360" y="230"/>
                  </a:lnTo>
                  <a:lnTo>
                    <a:pt x="360" y="349"/>
                  </a:lnTo>
                  <a:lnTo>
                    <a:pt x="135" y="349"/>
                  </a:lnTo>
                  <a:lnTo>
                    <a:pt x="135" y="480"/>
                  </a:lnTo>
                  <a:lnTo>
                    <a:pt x="379" y="480"/>
                  </a:lnTo>
                  <a:lnTo>
                    <a:pt x="379"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44"/>
            <p:cNvSpPr>
              <a:spLocks/>
            </p:cNvSpPr>
            <p:nvPr userDrawn="1"/>
          </p:nvSpPr>
          <p:spPr bwMode="auto">
            <a:xfrm>
              <a:off x="4661" y="1787"/>
              <a:ext cx="56" cy="88"/>
            </a:xfrm>
            <a:custGeom>
              <a:avLst/>
              <a:gdLst>
                <a:gd name="T0" fmla="*/ 136 w 395"/>
                <a:gd name="T1" fmla="*/ 431 h 617"/>
                <a:gd name="T2" fmla="*/ 142 w 395"/>
                <a:gd name="T3" fmla="*/ 454 h 617"/>
                <a:gd name="T4" fmla="*/ 149 w 395"/>
                <a:gd name="T5" fmla="*/ 468 h 617"/>
                <a:gd name="T6" fmla="*/ 158 w 395"/>
                <a:gd name="T7" fmla="*/ 478 h 617"/>
                <a:gd name="T8" fmla="*/ 170 w 395"/>
                <a:gd name="T9" fmla="*/ 486 h 617"/>
                <a:gd name="T10" fmla="*/ 187 w 395"/>
                <a:gd name="T11" fmla="*/ 491 h 617"/>
                <a:gd name="T12" fmla="*/ 207 w 395"/>
                <a:gd name="T13" fmla="*/ 495 h 617"/>
                <a:gd name="T14" fmla="*/ 255 w 395"/>
                <a:gd name="T15" fmla="*/ 494 h 617"/>
                <a:gd name="T16" fmla="*/ 335 w 395"/>
                <a:gd name="T17" fmla="*/ 487 h 617"/>
                <a:gd name="T18" fmla="*/ 395 w 395"/>
                <a:gd name="T19" fmla="*/ 599 h 617"/>
                <a:gd name="T20" fmla="*/ 351 w 395"/>
                <a:gd name="T21" fmla="*/ 607 h 617"/>
                <a:gd name="T22" fmla="*/ 308 w 395"/>
                <a:gd name="T23" fmla="*/ 613 h 617"/>
                <a:gd name="T24" fmla="*/ 264 w 395"/>
                <a:gd name="T25" fmla="*/ 616 h 617"/>
                <a:gd name="T26" fmla="*/ 220 w 395"/>
                <a:gd name="T27" fmla="*/ 617 h 617"/>
                <a:gd name="T28" fmla="*/ 167 w 395"/>
                <a:gd name="T29" fmla="*/ 614 h 617"/>
                <a:gd name="T30" fmla="*/ 122 w 395"/>
                <a:gd name="T31" fmla="*/ 604 h 617"/>
                <a:gd name="T32" fmla="*/ 83 w 395"/>
                <a:gd name="T33" fmla="*/ 588 h 617"/>
                <a:gd name="T34" fmla="*/ 53 w 395"/>
                <a:gd name="T35" fmla="*/ 567 h 617"/>
                <a:gd name="T36" fmla="*/ 29 w 395"/>
                <a:gd name="T37" fmla="*/ 540 h 617"/>
                <a:gd name="T38" fmla="*/ 13 w 395"/>
                <a:gd name="T39" fmla="*/ 508 h 617"/>
                <a:gd name="T40" fmla="*/ 3 w 395"/>
                <a:gd name="T41" fmla="*/ 473 h 617"/>
                <a:gd name="T42" fmla="*/ 0 w 395"/>
                <a:gd name="T43" fmla="*/ 434 h 617"/>
                <a:gd name="T44" fmla="*/ 1 w 395"/>
                <a:gd name="T45" fmla="*/ 164 h 617"/>
                <a:gd name="T46" fmla="*/ 8 w 395"/>
                <a:gd name="T47" fmla="*/ 127 h 617"/>
                <a:gd name="T48" fmla="*/ 20 w 395"/>
                <a:gd name="T49" fmla="*/ 93 h 617"/>
                <a:gd name="T50" fmla="*/ 40 w 395"/>
                <a:gd name="T51" fmla="*/ 64 h 617"/>
                <a:gd name="T52" fmla="*/ 67 w 395"/>
                <a:gd name="T53" fmla="*/ 40 h 617"/>
                <a:gd name="T54" fmla="*/ 101 w 395"/>
                <a:gd name="T55" fmla="*/ 22 h 617"/>
                <a:gd name="T56" fmla="*/ 143 w 395"/>
                <a:gd name="T57" fmla="*/ 8 h 617"/>
                <a:gd name="T58" fmla="*/ 193 w 395"/>
                <a:gd name="T59" fmla="*/ 1 h 617"/>
                <a:gd name="T60" fmla="*/ 242 w 395"/>
                <a:gd name="T61" fmla="*/ 0 h 617"/>
                <a:gd name="T62" fmla="*/ 286 w 395"/>
                <a:gd name="T63" fmla="*/ 4 h 617"/>
                <a:gd name="T64" fmla="*/ 329 w 395"/>
                <a:gd name="T65" fmla="*/ 8 h 617"/>
                <a:gd name="T66" fmla="*/ 372 w 395"/>
                <a:gd name="T67" fmla="*/ 15 h 617"/>
                <a:gd name="T68" fmla="*/ 376 w 395"/>
                <a:gd name="T69" fmla="*/ 137 h 617"/>
                <a:gd name="T70" fmla="*/ 294 w 395"/>
                <a:gd name="T71" fmla="*/ 127 h 617"/>
                <a:gd name="T72" fmla="*/ 220 w 395"/>
                <a:gd name="T73" fmla="*/ 122 h 617"/>
                <a:gd name="T74" fmla="*/ 197 w 395"/>
                <a:gd name="T75" fmla="*/ 125 h 617"/>
                <a:gd name="T76" fmla="*/ 178 w 395"/>
                <a:gd name="T77" fmla="*/ 128 h 617"/>
                <a:gd name="T78" fmla="*/ 163 w 395"/>
                <a:gd name="T79" fmla="*/ 135 h 617"/>
                <a:gd name="T80" fmla="*/ 153 w 395"/>
                <a:gd name="T81" fmla="*/ 145 h 617"/>
                <a:gd name="T82" fmla="*/ 144 w 395"/>
                <a:gd name="T83" fmla="*/ 156 h 617"/>
                <a:gd name="T84" fmla="*/ 140 w 395"/>
                <a:gd name="T85" fmla="*/ 171 h 617"/>
                <a:gd name="T86" fmla="*/ 135 w 395"/>
                <a:gd name="T87" fmla="*/ 20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5" h="617">
                  <a:moveTo>
                    <a:pt x="135" y="412"/>
                  </a:moveTo>
                  <a:lnTo>
                    <a:pt x="136" y="431"/>
                  </a:lnTo>
                  <a:lnTo>
                    <a:pt x="140" y="448"/>
                  </a:lnTo>
                  <a:lnTo>
                    <a:pt x="142" y="454"/>
                  </a:lnTo>
                  <a:lnTo>
                    <a:pt x="144" y="461"/>
                  </a:lnTo>
                  <a:lnTo>
                    <a:pt x="149" y="468"/>
                  </a:lnTo>
                  <a:lnTo>
                    <a:pt x="153" y="473"/>
                  </a:lnTo>
                  <a:lnTo>
                    <a:pt x="158" y="478"/>
                  </a:lnTo>
                  <a:lnTo>
                    <a:pt x="163" y="482"/>
                  </a:lnTo>
                  <a:lnTo>
                    <a:pt x="170" y="486"/>
                  </a:lnTo>
                  <a:lnTo>
                    <a:pt x="178" y="489"/>
                  </a:lnTo>
                  <a:lnTo>
                    <a:pt x="187" y="491"/>
                  </a:lnTo>
                  <a:lnTo>
                    <a:pt x="197" y="494"/>
                  </a:lnTo>
                  <a:lnTo>
                    <a:pt x="207" y="495"/>
                  </a:lnTo>
                  <a:lnTo>
                    <a:pt x="220" y="495"/>
                  </a:lnTo>
                  <a:lnTo>
                    <a:pt x="255" y="494"/>
                  </a:lnTo>
                  <a:lnTo>
                    <a:pt x="294" y="491"/>
                  </a:lnTo>
                  <a:lnTo>
                    <a:pt x="335" y="487"/>
                  </a:lnTo>
                  <a:lnTo>
                    <a:pt x="376" y="480"/>
                  </a:lnTo>
                  <a:lnTo>
                    <a:pt x="395" y="599"/>
                  </a:lnTo>
                  <a:lnTo>
                    <a:pt x="372" y="602"/>
                  </a:lnTo>
                  <a:lnTo>
                    <a:pt x="351" y="607"/>
                  </a:lnTo>
                  <a:lnTo>
                    <a:pt x="329" y="610"/>
                  </a:lnTo>
                  <a:lnTo>
                    <a:pt x="308" y="613"/>
                  </a:lnTo>
                  <a:lnTo>
                    <a:pt x="286" y="615"/>
                  </a:lnTo>
                  <a:lnTo>
                    <a:pt x="264" y="616"/>
                  </a:lnTo>
                  <a:lnTo>
                    <a:pt x="242" y="617"/>
                  </a:lnTo>
                  <a:lnTo>
                    <a:pt x="220" y="617"/>
                  </a:lnTo>
                  <a:lnTo>
                    <a:pt x="193" y="617"/>
                  </a:lnTo>
                  <a:lnTo>
                    <a:pt x="167" y="614"/>
                  </a:lnTo>
                  <a:lnTo>
                    <a:pt x="143" y="610"/>
                  </a:lnTo>
                  <a:lnTo>
                    <a:pt x="122" y="604"/>
                  </a:lnTo>
                  <a:lnTo>
                    <a:pt x="101" y="597"/>
                  </a:lnTo>
                  <a:lnTo>
                    <a:pt x="83" y="588"/>
                  </a:lnTo>
                  <a:lnTo>
                    <a:pt x="67" y="578"/>
                  </a:lnTo>
                  <a:lnTo>
                    <a:pt x="53" y="567"/>
                  </a:lnTo>
                  <a:lnTo>
                    <a:pt x="40" y="554"/>
                  </a:lnTo>
                  <a:lnTo>
                    <a:pt x="29" y="540"/>
                  </a:lnTo>
                  <a:lnTo>
                    <a:pt x="20" y="525"/>
                  </a:lnTo>
                  <a:lnTo>
                    <a:pt x="13" y="508"/>
                  </a:lnTo>
                  <a:lnTo>
                    <a:pt x="8" y="491"/>
                  </a:lnTo>
                  <a:lnTo>
                    <a:pt x="3" y="473"/>
                  </a:lnTo>
                  <a:lnTo>
                    <a:pt x="1" y="454"/>
                  </a:lnTo>
                  <a:lnTo>
                    <a:pt x="0" y="434"/>
                  </a:lnTo>
                  <a:lnTo>
                    <a:pt x="0" y="184"/>
                  </a:lnTo>
                  <a:lnTo>
                    <a:pt x="1" y="164"/>
                  </a:lnTo>
                  <a:lnTo>
                    <a:pt x="3" y="145"/>
                  </a:lnTo>
                  <a:lnTo>
                    <a:pt x="8" y="127"/>
                  </a:lnTo>
                  <a:lnTo>
                    <a:pt x="13" y="109"/>
                  </a:lnTo>
                  <a:lnTo>
                    <a:pt x="20" y="93"/>
                  </a:lnTo>
                  <a:lnTo>
                    <a:pt x="29" y="78"/>
                  </a:lnTo>
                  <a:lnTo>
                    <a:pt x="40" y="64"/>
                  </a:lnTo>
                  <a:lnTo>
                    <a:pt x="53" y="52"/>
                  </a:lnTo>
                  <a:lnTo>
                    <a:pt x="67" y="40"/>
                  </a:lnTo>
                  <a:lnTo>
                    <a:pt x="83" y="29"/>
                  </a:lnTo>
                  <a:lnTo>
                    <a:pt x="101" y="22"/>
                  </a:lnTo>
                  <a:lnTo>
                    <a:pt x="122" y="14"/>
                  </a:lnTo>
                  <a:lnTo>
                    <a:pt x="143" y="8"/>
                  </a:lnTo>
                  <a:lnTo>
                    <a:pt x="167" y="4"/>
                  </a:lnTo>
                  <a:lnTo>
                    <a:pt x="193" y="1"/>
                  </a:lnTo>
                  <a:lnTo>
                    <a:pt x="220" y="0"/>
                  </a:lnTo>
                  <a:lnTo>
                    <a:pt x="242" y="0"/>
                  </a:lnTo>
                  <a:lnTo>
                    <a:pt x="264" y="1"/>
                  </a:lnTo>
                  <a:lnTo>
                    <a:pt x="286" y="4"/>
                  </a:lnTo>
                  <a:lnTo>
                    <a:pt x="308" y="5"/>
                  </a:lnTo>
                  <a:lnTo>
                    <a:pt x="329" y="8"/>
                  </a:lnTo>
                  <a:lnTo>
                    <a:pt x="351" y="11"/>
                  </a:lnTo>
                  <a:lnTo>
                    <a:pt x="372" y="15"/>
                  </a:lnTo>
                  <a:lnTo>
                    <a:pt x="395" y="19"/>
                  </a:lnTo>
                  <a:lnTo>
                    <a:pt x="376" y="137"/>
                  </a:lnTo>
                  <a:lnTo>
                    <a:pt x="335" y="131"/>
                  </a:lnTo>
                  <a:lnTo>
                    <a:pt x="294" y="127"/>
                  </a:lnTo>
                  <a:lnTo>
                    <a:pt x="255" y="124"/>
                  </a:lnTo>
                  <a:lnTo>
                    <a:pt x="220" y="122"/>
                  </a:lnTo>
                  <a:lnTo>
                    <a:pt x="207" y="124"/>
                  </a:lnTo>
                  <a:lnTo>
                    <a:pt x="197" y="125"/>
                  </a:lnTo>
                  <a:lnTo>
                    <a:pt x="187" y="126"/>
                  </a:lnTo>
                  <a:lnTo>
                    <a:pt x="178" y="128"/>
                  </a:lnTo>
                  <a:lnTo>
                    <a:pt x="170" y="131"/>
                  </a:lnTo>
                  <a:lnTo>
                    <a:pt x="163" y="135"/>
                  </a:lnTo>
                  <a:lnTo>
                    <a:pt x="158" y="139"/>
                  </a:lnTo>
                  <a:lnTo>
                    <a:pt x="153" y="145"/>
                  </a:lnTo>
                  <a:lnTo>
                    <a:pt x="149" y="151"/>
                  </a:lnTo>
                  <a:lnTo>
                    <a:pt x="144" y="156"/>
                  </a:lnTo>
                  <a:lnTo>
                    <a:pt x="142" y="163"/>
                  </a:lnTo>
                  <a:lnTo>
                    <a:pt x="140" y="171"/>
                  </a:lnTo>
                  <a:lnTo>
                    <a:pt x="136" y="186"/>
                  </a:lnTo>
                  <a:lnTo>
                    <a:pt x="135" y="205"/>
                  </a:lnTo>
                  <a:lnTo>
                    <a:pt x="135"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45"/>
            <p:cNvSpPr>
              <a:spLocks/>
            </p:cNvSpPr>
            <p:nvPr userDrawn="1"/>
          </p:nvSpPr>
          <p:spPr bwMode="auto">
            <a:xfrm>
              <a:off x="4730" y="1788"/>
              <a:ext cx="67" cy="86"/>
            </a:xfrm>
            <a:custGeom>
              <a:avLst/>
              <a:gdLst>
                <a:gd name="T0" fmla="*/ 331 w 466"/>
                <a:gd name="T1" fmla="*/ 599 h 599"/>
                <a:gd name="T2" fmla="*/ 331 w 466"/>
                <a:gd name="T3" fmla="*/ 358 h 599"/>
                <a:gd name="T4" fmla="*/ 136 w 466"/>
                <a:gd name="T5" fmla="*/ 358 h 599"/>
                <a:gd name="T6" fmla="*/ 136 w 466"/>
                <a:gd name="T7" fmla="*/ 599 h 599"/>
                <a:gd name="T8" fmla="*/ 0 w 466"/>
                <a:gd name="T9" fmla="*/ 599 h 599"/>
                <a:gd name="T10" fmla="*/ 0 w 466"/>
                <a:gd name="T11" fmla="*/ 0 h 599"/>
                <a:gd name="T12" fmla="*/ 136 w 466"/>
                <a:gd name="T13" fmla="*/ 0 h 599"/>
                <a:gd name="T14" fmla="*/ 136 w 466"/>
                <a:gd name="T15" fmla="*/ 239 h 599"/>
                <a:gd name="T16" fmla="*/ 331 w 466"/>
                <a:gd name="T17" fmla="*/ 239 h 599"/>
                <a:gd name="T18" fmla="*/ 331 w 466"/>
                <a:gd name="T19" fmla="*/ 0 h 599"/>
                <a:gd name="T20" fmla="*/ 466 w 466"/>
                <a:gd name="T21" fmla="*/ 0 h 599"/>
                <a:gd name="T22" fmla="*/ 466 w 466"/>
                <a:gd name="T23" fmla="*/ 599 h 599"/>
                <a:gd name="T24" fmla="*/ 331 w 466"/>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 h="599">
                  <a:moveTo>
                    <a:pt x="331" y="599"/>
                  </a:moveTo>
                  <a:lnTo>
                    <a:pt x="331" y="358"/>
                  </a:lnTo>
                  <a:lnTo>
                    <a:pt x="136" y="358"/>
                  </a:lnTo>
                  <a:lnTo>
                    <a:pt x="136" y="599"/>
                  </a:lnTo>
                  <a:lnTo>
                    <a:pt x="0" y="599"/>
                  </a:lnTo>
                  <a:lnTo>
                    <a:pt x="0" y="0"/>
                  </a:lnTo>
                  <a:lnTo>
                    <a:pt x="136" y="0"/>
                  </a:lnTo>
                  <a:lnTo>
                    <a:pt x="136" y="239"/>
                  </a:lnTo>
                  <a:lnTo>
                    <a:pt x="331" y="239"/>
                  </a:lnTo>
                  <a:lnTo>
                    <a:pt x="331" y="0"/>
                  </a:lnTo>
                  <a:lnTo>
                    <a:pt x="466" y="0"/>
                  </a:lnTo>
                  <a:lnTo>
                    <a:pt x="466" y="599"/>
                  </a:lnTo>
                  <a:lnTo>
                    <a:pt x="331"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46"/>
            <p:cNvSpPr>
              <a:spLocks/>
            </p:cNvSpPr>
            <p:nvPr userDrawn="1"/>
          </p:nvSpPr>
          <p:spPr bwMode="auto">
            <a:xfrm>
              <a:off x="4814" y="1788"/>
              <a:ext cx="70" cy="86"/>
            </a:xfrm>
            <a:custGeom>
              <a:avLst/>
              <a:gdLst>
                <a:gd name="T0" fmla="*/ 129 w 494"/>
                <a:gd name="T1" fmla="*/ 205 h 599"/>
                <a:gd name="T2" fmla="*/ 129 w 494"/>
                <a:gd name="T3" fmla="*/ 599 h 599"/>
                <a:gd name="T4" fmla="*/ 0 w 494"/>
                <a:gd name="T5" fmla="*/ 599 h 599"/>
                <a:gd name="T6" fmla="*/ 0 w 494"/>
                <a:gd name="T7" fmla="*/ 0 h 599"/>
                <a:gd name="T8" fmla="*/ 167 w 494"/>
                <a:gd name="T9" fmla="*/ 0 h 599"/>
                <a:gd name="T10" fmla="*/ 364 w 494"/>
                <a:gd name="T11" fmla="*/ 413 h 599"/>
                <a:gd name="T12" fmla="*/ 364 w 494"/>
                <a:gd name="T13" fmla="*/ 0 h 599"/>
                <a:gd name="T14" fmla="*/ 494 w 494"/>
                <a:gd name="T15" fmla="*/ 0 h 599"/>
                <a:gd name="T16" fmla="*/ 494 w 494"/>
                <a:gd name="T17" fmla="*/ 599 h 599"/>
                <a:gd name="T18" fmla="*/ 327 w 494"/>
                <a:gd name="T19" fmla="*/ 599 h 599"/>
                <a:gd name="T20" fmla="*/ 129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29" y="205"/>
                  </a:moveTo>
                  <a:lnTo>
                    <a:pt x="129" y="599"/>
                  </a:lnTo>
                  <a:lnTo>
                    <a:pt x="0" y="599"/>
                  </a:lnTo>
                  <a:lnTo>
                    <a:pt x="0" y="0"/>
                  </a:lnTo>
                  <a:lnTo>
                    <a:pt x="167" y="0"/>
                  </a:lnTo>
                  <a:lnTo>
                    <a:pt x="364" y="413"/>
                  </a:lnTo>
                  <a:lnTo>
                    <a:pt x="364" y="0"/>
                  </a:lnTo>
                  <a:lnTo>
                    <a:pt x="494" y="0"/>
                  </a:lnTo>
                  <a:lnTo>
                    <a:pt x="494" y="599"/>
                  </a:lnTo>
                  <a:lnTo>
                    <a:pt x="327" y="599"/>
                  </a:lnTo>
                  <a:lnTo>
                    <a:pt x="129"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47"/>
            <p:cNvSpPr>
              <a:spLocks noEditPoints="1"/>
            </p:cNvSpPr>
            <p:nvPr userDrawn="1"/>
          </p:nvSpPr>
          <p:spPr bwMode="auto">
            <a:xfrm>
              <a:off x="4899"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6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6"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6" y="188"/>
                  </a:lnTo>
                  <a:lnTo>
                    <a:pt x="135" y="195"/>
                  </a:lnTo>
                  <a:lnTo>
                    <a:pt x="135" y="422"/>
                  </a:lnTo>
                  <a:lnTo>
                    <a:pt x="136"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6" y="453"/>
                  </a:lnTo>
                  <a:lnTo>
                    <a:pt x="328" y="447"/>
                  </a:lnTo>
                  <a:lnTo>
                    <a:pt x="330" y="439"/>
                  </a:lnTo>
                  <a:lnTo>
                    <a:pt x="331" y="431"/>
                  </a:lnTo>
                  <a:lnTo>
                    <a:pt x="332" y="422"/>
                  </a:lnTo>
                  <a:lnTo>
                    <a:pt x="332" y="195"/>
                  </a:lnTo>
                  <a:close/>
                  <a:moveTo>
                    <a:pt x="467" y="434"/>
                  </a:moveTo>
                  <a:lnTo>
                    <a:pt x="466" y="451"/>
                  </a:lnTo>
                  <a:lnTo>
                    <a:pt x="464" y="468"/>
                  </a:lnTo>
                  <a:lnTo>
                    <a:pt x="460" y="485"/>
                  </a:lnTo>
                  <a:lnTo>
                    <a:pt x="455" y="500"/>
                  </a:lnTo>
                  <a:lnTo>
                    <a:pt x="447" y="517"/>
                  </a:lnTo>
                  <a:lnTo>
                    <a:pt x="438" y="532"/>
                  </a:lnTo>
                  <a:lnTo>
                    <a:pt x="427" y="546"/>
                  </a:lnTo>
                  <a:lnTo>
                    <a:pt x="414" y="560"/>
                  </a:lnTo>
                  <a:lnTo>
                    <a:pt x="399"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6"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6"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399" y="46"/>
                  </a:lnTo>
                  <a:lnTo>
                    <a:pt x="414" y="59"/>
                  </a:lnTo>
                  <a:lnTo>
                    <a:pt x="427" y="72"/>
                  </a:lnTo>
                  <a:lnTo>
                    <a:pt x="438" y="85"/>
                  </a:lnTo>
                  <a:lnTo>
                    <a:pt x="447" y="101"/>
                  </a:lnTo>
                  <a:lnTo>
                    <a:pt x="455"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48"/>
            <p:cNvSpPr>
              <a:spLocks/>
            </p:cNvSpPr>
            <p:nvPr userDrawn="1"/>
          </p:nvSpPr>
          <p:spPr bwMode="auto">
            <a:xfrm>
              <a:off x="4981" y="1788"/>
              <a:ext cx="53" cy="86"/>
            </a:xfrm>
            <a:custGeom>
              <a:avLst/>
              <a:gdLst>
                <a:gd name="T0" fmla="*/ 0 w 375"/>
                <a:gd name="T1" fmla="*/ 599 h 599"/>
                <a:gd name="T2" fmla="*/ 0 w 375"/>
                <a:gd name="T3" fmla="*/ 0 h 599"/>
                <a:gd name="T4" fmla="*/ 136 w 375"/>
                <a:gd name="T5" fmla="*/ 0 h 599"/>
                <a:gd name="T6" fmla="*/ 136 w 375"/>
                <a:gd name="T7" fmla="*/ 480 h 599"/>
                <a:gd name="T8" fmla="*/ 375 w 375"/>
                <a:gd name="T9" fmla="*/ 480 h 599"/>
                <a:gd name="T10" fmla="*/ 375 w 375"/>
                <a:gd name="T11" fmla="*/ 599 h 599"/>
                <a:gd name="T12" fmla="*/ 0 w 375"/>
                <a:gd name="T13" fmla="*/ 599 h 599"/>
              </a:gdLst>
              <a:ahLst/>
              <a:cxnLst>
                <a:cxn ang="0">
                  <a:pos x="T0" y="T1"/>
                </a:cxn>
                <a:cxn ang="0">
                  <a:pos x="T2" y="T3"/>
                </a:cxn>
                <a:cxn ang="0">
                  <a:pos x="T4" y="T5"/>
                </a:cxn>
                <a:cxn ang="0">
                  <a:pos x="T6" y="T7"/>
                </a:cxn>
                <a:cxn ang="0">
                  <a:pos x="T8" y="T9"/>
                </a:cxn>
                <a:cxn ang="0">
                  <a:pos x="T10" y="T11"/>
                </a:cxn>
                <a:cxn ang="0">
                  <a:pos x="T12" y="T13"/>
                </a:cxn>
              </a:cxnLst>
              <a:rect l="0" t="0" r="r" b="b"/>
              <a:pathLst>
                <a:path w="375" h="599">
                  <a:moveTo>
                    <a:pt x="0" y="599"/>
                  </a:moveTo>
                  <a:lnTo>
                    <a:pt x="0" y="0"/>
                  </a:lnTo>
                  <a:lnTo>
                    <a:pt x="136" y="0"/>
                  </a:lnTo>
                  <a:lnTo>
                    <a:pt x="136" y="480"/>
                  </a:lnTo>
                  <a:lnTo>
                    <a:pt x="375" y="480"/>
                  </a:lnTo>
                  <a:lnTo>
                    <a:pt x="37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49"/>
            <p:cNvSpPr>
              <a:spLocks noEditPoints="1"/>
            </p:cNvSpPr>
            <p:nvPr userDrawn="1"/>
          </p:nvSpPr>
          <p:spPr bwMode="auto">
            <a:xfrm>
              <a:off x="5042"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5"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7" y="188"/>
                  </a:lnTo>
                  <a:lnTo>
                    <a:pt x="135" y="195"/>
                  </a:lnTo>
                  <a:lnTo>
                    <a:pt x="135" y="422"/>
                  </a:lnTo>
                  <a:lnTo>
                    <a:pt x="137"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5" y="453"/>
                  </a:lnTo>
                  <a:lnTo>
                    <a:pt x="328"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7"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7"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0"/>
            <p:cNvSpPr>
              <a:spLocks/>
            </p:cNvSpPr>
            <p:nvPr userDrawn="1"/>
          </p:nvSpPr>
          <p:spPr bwMode="auto">
            <a:xfrm>
              <a:off x="5122" y="1787"/>
              <a:ext cx="61" cy="88"/>
            </a:xfrm>
            <a:custGeom>
              <a:avLst/>
              <a:gdLst>
                <a:gd name="T0" fmla="*/ 194 w 429"/>
                <a:gd name="T1" fmla="*/ 617 h 617"/>
                <a:gd name="T2" fmla="*/ 145 w 429"/>
                <a:gd name="T3" fmla="*/ 610 h 617"/>
                <a:gd name="T4" fmla="*/ 105 w 429"/>
                <a:gd name="T5" fmla="*/ 597 h 617"/>
                <a:gd name="T6" fmla="*/ 70 w 429"/>
                <a:gd name="T7" fmla="*/ 578 h 617"/>
                <a:gd name="T8" fmla="*/ 42 w 429"/>
                <a:gd name="T9" fmla="*/ 554 h 617"/>
                <a:gd name="T10" fmla="*/ 21 w 429"/>
                <a:gd name="T11" fmla="*/ 525 h 617"/>
                <a:gd name="T12" fmla="*/ 7 w 429"/>
                <a:gd name="T13" fmla="*/ 491 h 617"/>
                <a:gd name="T14" fmla="*/ 1 w 429"/>
                <a:gd name="T15" fmla="*/ 454 h 617"/>
                <a:gd name="T16" fmla="*/ 0 w 429"/>
                <a:gd name="T17" fmla="*/ 184 h 617"/>
                <a:gd name="T18" fmla="*/ 3 w 429"/>
                <a:gd name="T19" fmla="*/ 144 h 617"/>
                <a:gd name="T20" fmla="*/ 13 w 429"/>
                <a:gd name="T21" fmla="*/ 109 h 617"/>
                <a:gd name="T22" fmla="*/ 31 w 429"/>
                <a:gd name="T23" fmla="*/ 78 h 617"/>
                <a:gd name="T24" fmla="*/ 55 w 429"/>
                <a:gd name="T25" fmla="*/ 51 h 617"/>
                <a:gd name="T26" fmla="*/ 87 w 429"/>
                <a:gd name="T27" fmla="*/ 29 h 617"/>
                <a:gd name="T28" fmla="*/ 124 w 429"/>
                <a:gd name="T29" fmla="*/ 14 h 617"/>
                <a:gd name="T30" fmla="*/ 169 w 429"/>
                <a:gd name="T31" fmla="*/ 4 h 617"/>
                <a:gd name="T32" fmla="*/ 221 w 429"/>
                <a:gd name="T33" fmla="*/ 0 h 617"/>
                <a:gd name="T34" fmla="*/ 273 w 429"/>
                <a:gd name="T35" fmla="*/ 3 h 617"/>
                <a:gd name="T36" fmla="*/ 324 w 429"/>
                <a:gd name="T37" fmla="*/ 6 h 617"/>
                <a:gd name="T38" fmla="*/ 371 w 429"/>
                <a:gd name="T39" fmla="*/ 13 h 617"/>
                <a:gd name="T40" fmla="*/ 413 w 429"/>
                <a:gd name="T41" fmla="*/ 19 h 617"/>
                <a:gd name="T42" fmla="*/ 375 w 429"/>
                <a:gd name="T43" fmla="*/ 134 h 617"/>
                <a:gd name="T44" fmla="*/ 329 w 429"/>
                <a:gd name="T45" fmla="*/ 129 h 617"/>
                <a:gd name="T46" fmla="*/ 282 w 429"/>
                <a:gd name="T47" fmla="*/ 125 h 617"/>
                <a:gd name="T48" fmla="*/ 238 w 429"/>
                <a:gd name="T49" fmla="*/ 124 h 617"/>
                <a:gd name="T50" fmla="*/ 208 w 429"/>
                <a:gd name="T51" fmla="*/ 124 h 617"/>
                <a:gd name="T52" fmla="*/ 187 w 429"/>
                <a:gd name="T53" fmla="*/ 126 h 617"/>
                <a:gd name="T54" fmla="*/ 171 w 429"/>
                <a:gd name="T55" fmla="*/ 133 h 617"/>
                <a:gd name="T56" fmla="*/ 158 w 429"/>
                <a:gd name="T57" fmla="*/ 140 h 617"/>
                <a:gd name="T58" fmla="*/ 147 w 429"/>
                <a:gd name="T59" fmla="*/ 152 h 617"/>
                <a:gd name="T60" fmla="*/ 142 w 429"/>
                <a:gd name="T61" fmla="*/ 165 h 617"/>
                <a:gd name="T62" fmla="*/ 136 w 429"/>
                <a:gd name="T63" fmla="*/ 188 h 617"/>
                <a:gd name="T64" fmla="*/ 135 w 429"/>
                <a:gd name="T65" fmla="*/ 411 h 617"/>
                <a:gd name="T66" fmla="*/ 140 w 429"/>
                <a:gd name="T67" fmla="*/ 443 h 617"/>
                <a:gd name="T68" fmla="*/ 144 w 429"/>
                <a:gd name="T69" fmla="*/ 458 h 617"/>
                <a:gd name="T70" fmla="*/ 152 w 429"/>
                <a:gd name="T71" fmla="*/ 471 h 617"/>
                <a:gd name="T72" fmla="*/ 163 w 429"/>
                <a:gd name="T73" fmla="*/ 481 h 617"/>
                <a:gd name="T74" fmla="*/ 178 w 429"/>
                <a:gd name="T75" fmla="*/ 489 h 617"/>
                <a:gd name="T76" fmla="*/ 197 w 429"/>
                <a:gd name="T77" fmla="*/ 494 h 617"/>
                <a:gd name="T78" fmla="*/ 221 w 429"/>
                <a:gd name="T79" fmla="*/ 496 h 617"/>
                <a:gd name="T80" fmla="*/ 258 w 429"/>
                <a:gd name="T81" fmla="*/ 495 h 617"/>
                <a:gd name="T82" fmla="*/ 301 w 429"/>
                <a:gd name="T83" fmla="*/ 490 h 617"/>
                <a:gd name="T84" fmla="*/ 429 w 429"/>
                <a:gd name="T85" fmla="*/ 308 h 617"/>
                <a:gd name="T86" fmla="*/ 404 w 429"/>
                <a:gd name="T87" fmla="*/ 596 h 617"/>
                <a:gd name="T88" fmla="*/ 352 w 429"/>
                <a:gd name="T89" fmla="*/ 606 h 617"/>
                <a:gd name="T90" fmla="*/ 300 w 429"/>
                <a:gd name="T91" fmla="*/ 614 h 617"/>
                <a:gd name="T92" fmla="*/ 247 w 429"/>
                <a:gd name="T93"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9" h="617">
                  <a:moveTo>
                    <a:pt x="221" y="617"/>
                  </a:moveTo>
                  <a:lnTo>
                    <a:pt x="194" y="617"/>
                  </a:lnTo>
                  <a:lnTo>
                    <a:pt x="169" y="614"/>
                  </a:lnTo>
                  <a:lnTo>
                    <a:pt x="145" y="610"/>
                  </a:lnTo>
                  <a:lnTo>
                    <a:pt x="124" y="604"/>
                  </a:lnTo>
                  <a:lnTo>
                    <a:pt x="105" y="597"/>
                  </a:lnTo>
                  <a:lnTo>
                    <a:pt x="87" y="588"/>
                  </a:lnTo>
                  <a:lnTo>
                    <a:pt x="70" y="578"/>
                  </a:lnTo>
                  <a:lnTo>
                    <a:pt x="55" y="567"/>
                  </a:lnTo>
                  <a:lnTo>
                    <a:pt x="42" y="554"/>
                  </a:lnTo>
                  <a:lnTo>
                    <a:pt x="31" y="540"/>
                  </a:lnTo>
                  <a:lnTo>
                    <a:pt x="21" y="525"/>
                  </a:lnTo>
                  <a:lnTo>
                    <a:pt x="13" y="508"/>
                  </a:lnTo>
                  <a:lnTo>
                    <a:pt x="7" y="491"/>
                  </a:lnTo>
                  <a:lnTo>
                    <a:pt x="3" y="473"/>
                  </a:lnTo>
                  <a:lnTo>
                    <a:pt x="1" y="454"/>
                  </a:lnTo>
                  <a:lnTo>
                    <a:pt x="0" y="434"/>
                  </a:lnTo>
                  <a:lnTo>
                    <a:pt x="0" y="184"/>
                  </a:lnTo>
                  <a:lnTo>
                    <a:pt x="1" y="164"/>
                  </a:lnTo>
                  <a:lnTo>
                    <a:pt x="3" y="144"/>
                  </a:lnTo>
                  <a:lnTo>
                    <a:pt x="7" y="126"/>
                  </a:lnTo>
                  <a:lnTo>
                    <a:pt x="13" y="109"/>
                  </a:lnTo>
                  <a:lnTo>
                    <a:pt x="21" y="92"/>
                  </a:lnTo>
                  <a:lnTo>
                    <a:pt x="31" y="78"/>
                  </a:lnTo>
                  <a:lnTo>
                    <a:pt x="42" y="63"/>
                  </a:lnTo>
                  <a:lnTo>
                    <a:pt x="55" y="51"/>
                  </a:lnTo>
                  <a:lnTo>
                    <a:pt x="70" y="40"/>
                  </a:lnTo>
                  <a:lnTo>
                    <a:pt x="87" y="29"/>
                  </a:lnTo>
                  <a:lnTo>
                    <a:pt x="105" y="20"/>
                  </a:lnTo>
                  <a:lnTo>
                    <a:pt x="124" y="14"/>
                  </a:lnTo>
                  <a:lnTo>
                    <a:pt x="145" y="8"/>
                  </a:lnTo>
                  <a:lnTo>
                    <a:pt x="169" y="4"/>
                  </a:lnTo>
                  <a:lnTo>
                    <a:pt x="194" y="1"/>
                  </a:lnTo>
                  <a:lnTo>
                    <a:pt x="221" y="0"/>
                  </a:lnTo>
                  <a:lnTo>
                    <a:pt x="247" y="1"/>
                  </a:lnTo>
                  <a:lnTo>
                    <a:pt x="273" y="3"/>
                  </a:lnTo>
                  <a:lnTo>
                    <a:pt x="299" y="4"/>
                  </a:lnTo>
                  <a:lnTo>
                    <a:pt x="324" y="6"/>
                  </a:lnTo>
                  <a:lnTo>
                    <a:pt x="348" y="9"/>
                  </a:lnTo>
                  <a:lnTo>
                    <a:pt x="371" y="13"/>
                  </a:lnTo>
                  <a:lnTo>
                    <a:pt x="392" y="16"/>
                  </a:lnTo>
                  <a:lnTo>
                    <a:pt x="413" y="19"/>
                  </a:lnTo>
                  <a:lnTo>
                    <a:pt x="397" y="137"/>
                  </a:lnTo>
                  <a:lnTo>
                    <a:pt x="375" y="134"/>
                  </a:lnTo>
                  <a:lnTo>
                    <a:pt x="353" y="131"/>
                  </a:lnTo>
                  <a:lnTo>
                    <a:pt x="329" y="129"/>
                  </a:lnTo>
                  <a:lnTo>
                    <a:pt x="305" y="127"/>
                  </a:lnTo>
                  <a:lnTo>
                    <a:pt x="282" y="125"/>
                  </a:lnTo>
                  <a:lnTo>
                    <a:pt x="259" y="124"/>
                  </a:lnTo>
                  <a:lnTo>
                    <a:pt x="238" y="124"/>
                  </a:lnTo>
                  <a:lnTo>
                    <a:pt x="221" y="122"/>
                  </a:lnTo>
                  <a:lnTo>
                    <a:pt x="208" y="124"/>
                  </a:lnTo>
                  <a:lnTo>
                    <a:pt x="197" y="125"/>
                  </a:lnTo>
                  <a:lnTo>
                    <a:pt x="187" y="126"/>
                  </a:lnTo>
                  <a:lnTo>
                    <a:pt x="178" y="129"/>
                  </a:lnTo>
                  <a:lnTo>
                    <a:pt x="171" y="133"/>
                  </a:lnTo>
                  <a:lnTo>
                    <a:pt x="163" y="136"/>
                  </a:lnTo>
                  <a:lnTo>
                    <a:pt x="158" y="140"/>
                  </a:lnTo>
                  <a:lnTo>
                    <a:pt x="152" y="146"/>
                  </a:lnTo>
                  <a:lnTo>
                    <a:pt x="147" y="152"/>
                  </a:lnTo>
                  <a:lnTo>
                    <a:pt x="144" y="158"/>
                  </a:lnTo>
                  <a:lnTo>
                    <a:pt x="142" y="165"/>
                  </a:lnTo>
                  <a:lnTo>
                    <a:pt x="140" y="172"/>
                  </a:lnTo>
                  <a:lnTo>
                    <a:pt x="136" y="188"/>
                  </a:lnTo>
                  <a:lnTo>
                    <a:pt x="135" y="204"/>
                  </a:lnTo>
                  <a:lnTo>
                    <a:pt x="135" y="411"/>
                  </a:lnTo>
                  <a:lnTo>
                    <a:pt x="136" y="427"/>
                  </a:lnTo>
                  <a:lnTo>
                    <a:pt x="140" y="443"/>
                  </a:lnTo>
                  <a:lnTo>
                    <a:pt x="142" y="451"/>
                  </a:lnTo>
                  <a:lnTo>
                    <a:pt x="144" y="458"/>
                  </a:lnTo>
                  <a:lnTo>
                    <a:pt x="147" y="465"/>
                  </a:lnTo>
                  <a:lnTo>
                    <a:pt x="152" y="471"/>
                  </a:lnTo>
                  <a:lnTo>
                    <a:pt x="158" y="477"/>
                  </a:lnTo>
                  <a:lnTo>
                    <a:pt x="163" y="481"/>
                  </a:lnTo>
                  <a:lnTo>
                    <a:pt x="171" y="486"/>
                  </a:lnTo>
                  <a:lnTo>
                    <a:pt x="178" y="489"/>
                  </a:lnTo>
                  <a:lnTo>
                    <a:pt x="187" y="493"/>
                  </a:lnTo>
                  <a:lnTo>
                    <a:pt x="197" y="494"/>
                  </a:lnTo>
                  <a:lnTo>
                    <a:pt x="208" y="496"/>
                  </a:lnTo>
                  <a:lnTo>
                    <a:pt x="221" y="496"/>
                  </a:lnTo>
                  <a:lnTo>
                    <a:pt x="240" y="496"/>
                  </a:lnTo>
                  <a:lnTo>
                    <a:pt x="258" y="495"/>
                  </a:lnTo>
                  <a:lnTo>
                    <a:pt x="277" y="494"/>
                  </a:lnTo>
                  <a:lnTo>
                    <a:pt x="301" y="490"/>
                  </a:lnTo>
                  <a:lnTo>
                    <a:pt x="301" y="308"/>
                  </a:lnTo>
                  <a:lnTo>
                    <a:pt x="429" y="308"/>
                  </a:lnTo>
                  <a:lnTo>
                    <a:pt x="429" y="589"/>
                  </a:lnTo>
                  <a:lnTo>
                    <a:pt x="404" y="596"/>
                  </a:lnTo>
                  <a:lnTo>
                    <a:pt x="378" y="601"/>
                  </a:lnTo>
                  <a:lnTo>
                    <a:pt x="352" y="606"/>
                  </a:lnTo>
                  <a:lnTo>
                    <a:pt x="326" y="610"/>
                  </a:lnTo>
                  <a:lnTo>
                    <a:pt x="300" y="614"/>
                  </a:lnTo>
                  <a:lnTo>
                    <a:pt x="273" y="616"/>
                  </a:lnTo>
                  <a:lnTo>
                    <a:pt x="247" y="617"/>
                  </a:lnTo>
                  <a:lnTo>
                    <a:pt x="221"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51"/>
            <p:cNvSpPr>
              <a:spLocks noChangeArrowheads="1"/>
            </p:cNvSpPr>
            <p:nvPr userDrawn="1"/>
          </p:nvSpPr>
          <p:spPr bwMode="auto">
            <a:xfrm>
              <a:off x="5200"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52"/>
            <p:cNvSpPr>
              <a:spLocks/>
            </p:cNvSpPr>
            <p:nvPr userDrawn="1"/>
          </p:nvSpPr>
          <p:spPr bwMode="auto">
            <a:xfrm>
              <a:off x="5236" y="1788"/>
              <a:ext cx="55" cy="86"/>
            </a:xfrm>
            <a:custGeom>
              <a:avLst/>
              <a:gdLst>
                <a:gd name="T0" fmla="*/ 0 w 380"/>
                <a:gd name="T1" fmla="*/ 599 h 599"/>
                <a:gd name="T2" fmla="*/ 0 w 380"/>
                <a:gd name="T3" fmla="*/ 0 h 599"/>
                <a:gd name="T4" fmla="*/ 380 w 380"/>
                <a:gd name="T5" fmla="*/ 0 h 599"/>
                <a:gd name="T6" fmla="*/ 380 w 380"/>
                <a:gd name="T7" fmla="*/ 120 h 599"/>
                <a:gd name="T8" fmla="*/ 136 w 380"/>
                <a:gd name="T9" fmla="*/ 120 h 599"/>
                <a:gd name="T10" fmla="*/ 136 w 380"/>
                <a:gd name="T11" fmla="*/ 230 h 599"/>
                <a:gd name="T12" fmla="*/ 360 w 380"/>
                <a:gd name="T13" fmla="*/ 230 h 599"/>
                <a:gd name="T14" fmla="*/ 360 w 380"/>
                <a:gd name="T15" fmla="*/ 349 h 599"/>
                <a:gd name="T16" fmla="*/ 136 w 380"/>
                <a:gd name="T17" fmla="*/ 349 h 599"/>
                <a:gd name="T18" fmla="*/ 136 w 380"/>
                <a:gd name="T19" fmla="*/ 480 h 599"/>
                <a:gd name="T20" fmla="*/ 380 w 380"/>
                <a:gd name="T21" fmla="*/ 480 h 599"/>
                <a:gd name="T22" fmla="*/ 380 w 380"/>
                <a:gd name="T23" fmla="*/ 599 h 599"/>
                <a:gd name="T24" fmla="*/ 0 w 380"/>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599">
                  <a:moveTo>
                    <a:pt x="0" y="599"/>
                  </a:moveTo>
                  <a:lnTo>
                    <a:pt x="0" y="0"/>
                  </a:lnTo>
                  <a:lnTo>
                    <a:pt x="380" y="0"/>
                  </a:lnTo>
                  <a:lnTo>
                    <a:pt x="380" y="120"/>
                  </a:lnTo>
                  <a:lnTo>
                    <a:pt x="136" y="120"/>
                  </a:lnTo>
                  <a:lnTo>
                    <a:pt x="136" y="230"/>
                  </a:lnTo>
                  <a:lnTo>
                    <a:pt x="360" y="230"/>
                  </a:lnTo>
                  <a:lnTo>
                    <a:pt x="360" y="349"/>
                  </a:lnTo>
                  <a:lnTo>
                    <a:pt x="136" y="349"/>
                  </a:lnTo>
                  <a:lnTo>
                    <a:pt x="136" y="480"/>
                  </a:lnTo>
                  <a:lnTo>
                    <a:pt x="380" y="480"/>
                  </a:lnTo>
                  <a:lnTo>
                    <a:pt x="380"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53"/>
            <p:cNvSpPr>
              <a:spLocks/>
            </p:cNvSpPr>
            <p:nvPr userDrawn="1"/>
          </p:nvSpPr>
          <p:spPr bwMode="auto">
            <a:xfrm>
              <a:off x="5303" y="1787"/>
              <a:ext cx="59" cy="88"/>
            </a:xfrm>
            <a:custGeom>
              <a:avLst/>
              <a:gdLst>
                <a:gd name="T0" fmla="*/ 143 w 416"/>
                <a:gd name="T1" fmla="*/ 615 h 617"/>
                <a:gd name="T2" fmla="*/ 66 w 416"/>
                <a:gd name="T3" fmla="*/ 601 h 617"/>
                <a:gd name="T4" fmla="*/ 0 w 416"/>
                <a:gd name="T5" fmla="*/ 579 h 617"/>
                <a:gd name="T6" fmla="*/ 65 w 416"/>
                <a:gd name="T7" fmla="*/ 486 h 617"/>
                <a:gd name="T8" fmla="*/ 129 w 416"/>
                <a:gd name="T9" fmla="*/ 498 h 617"/>
                <a:gd name="T10" fmla="*/ 197 w 416"/>
                <a:gd name="T11" fmla="*/ 503 h 617"/>
                <a:gd name="T12" fmla="*/ 246 w 416"/>
                <a:gd name="T13" fmla="*/ 498 h 617"/>
                <a:gd name="T14" fmla="*/ 265 w 416"/>
                <a:gd name="T15" fmla="*/ 490 h 617"/>
                <a:gd name="T16" fmla="*/ 275 w 416"/>
                <a:gd name="T17" fmla="*/ 477 h 617"/>
                <a:gd name="T18" fmla="*/ 280 w 416"/>
                <a:gd name="T19" fmla="*/ 440 h 617"/>
                <a:gd name="T20" fmla="*/ 276 w 416"/>
                <a:gd name="T21" fmla="*/ 401 h 617"/>
                <a:gd name="T22" fmla="*/ 267 w 416"/>
                <a:gd name="T23" fmla="*/ 386 h 617"/>
                <a:gd name="T24" fmla="*/ 245 w 416"/>
                <a:gd name="T25" fmla="*/ 375 h 617"/>
                <a:gd name="T26" fmla="*/ 179 w 416"/>
                <a:gd name="T27" fmla="*/ 358 h 617"/>
                <a:gd name="T28" fmla="*/ 109 w 416"/>
                <a:gd name="T29" fmla="*/ 339 h 617"/>
                <a:gd name="T30" fmla="*/ 61 w 416"/>
                <a:gd name="T31" fmla="*/ 318 h 617"/>
                <a:gd name="T32" fmla="*/ 32 w 416"/>
                <a:gd name="T33" fmla="*/ 288 h 617"/>
                <a:gd name="T34" fmla="*/ 17 w 416"/>
                <a:gd name="T35" fmla="*/ 248 h 617"/>
                <a:gd name="T36" fmla="*/ 12 w 416"/>
                <a:gd name="T37" fmla="*/ 191 h 617"/>
                <a:gd name="T38" fmla="*/ 13 w 416"/>
                <a:gd name="T39" fmla="*/ 126 h 617"/>
                <a:gd name="T40" fmla="*/ 26 w 416"/>
                <a:gd name="T41" fmla="*/ 77 h 617"/>
                <a:gd name="T42" fmla="*/ 42 w 416"/>
                <a:gd name="T43" fmla="*/ 50 h 617"/>
                <a:gd name="T44" fmla="*/ 59 w 416"/>
                <a:gd name="T45" fmla="*/ 34 h 617"/>
                <a:gd name="T46" fmla="*/ 81 w 416"/>
                <a:gd name="T47" fmla="*/ 22 h 617"/>
                <a:gd name="T48" fmla="*/ 138 w 416"/>
                <a:gd name="T49" fmla="*/ 6 h 617"/>
                <a:gd name="T50" fmla="*/ 219 w 416"/>
                <a:gd name="T51" fmla="*/ 0 h 617"/>
                <a:gd name="T52" fmla="*/ 283 w 416"/>
                <a:gd name="T53" fmla="*/ 3 h 617"/>
                <a:gd name="T54" fmla="*/ 353 w 416"/>
                <a:gd name="T55" fmla="*/ 11 h 617"/>
                <a:gd name="T56" fmla="*/ 389 w 416"/>
                <a:gd name="T57" fmla="*/ 134 h 617"/>
                <a:gd name="T58" fmla="*/ 260 w 416"/>
                <a:gd name="T59" fmla="*/ 118 h 617"/>
                <a:gd name="T60" fmla="*/ 184 w 416"/>
                <a:gd name="T61" fmla="*/ 119 h 617"/>
                <a:gd name="T62" fmla="*/ 165 w 416"/>
                <a:gd name="T63" fmla="*/ 125 h 617"/>
                <a:gd name="T64" fmla="*/ 154 w 416"/>
                <a:gd name="T65" fmla="*/ 135 h 617"/>
                <a:gd name="T66" fmla="*/ 147 w 416"/>
                <a:gd name="T67" fmla="*/ 156 h 617"/>
                <a:gd name="T68" fmla="*/ 148 w 416"/>
                <a:gd name="T69" fmla="*/ 205 h 617"/>
                <a:gd name="T70" fmla="*/ 156 w 416"/>
                <a:gd name="T71" fmla="*/ 221 h 617"/>
                <a:gd name="T72" fmla="*/ 172 w 416"/>
                <a:gd name="T73" fmla="*/ 232 h 617"/>
                <a:gd name="T74" fmla="*/ 213 w 416"/>
                <a:gd name="T75" fmla="*/ 245 h 617"/>
                <a:gd name="T76" fmla="*/ 298 w 416"/>
                <a:gd name="T77" fmla="*/ 267 h 617"/>
                <a:gd name="T78" fmla="*/ 356 w 416"/>
                <a:gd name="T79" fmla="*/ 290 h 617"/>
                <a:gd name="T80" fmla="*/ 391 w 416"/>
                <a:gd name="T81" fmla="*/ 316 h 617"/>
                <a:gd name="T82" fmla="*/ 409 w 416"/>
                <a:gd name="T83" fmla="*/ 352 h 617"/>
                <a:gd name="T84" fmla="*/ 415 w 416"/>
                <a:gd name="T85" fmla="*/ 399 h 617"/>
                <a:gd name="T86" fmla="*/ 416 w 416"/>
                <a:gd name="T87" fmla="*/ 462 h 617"/>
                <a:gd name="T88" fmla="*/ 407 w 416"/>
                <a:gd name="T89" fmla="*/ 518 h 617"/>
                <a:gd name="T90" fmla="*/ 390 w 416"/>
                <a:gd name="T91" fmla="*/ 555 h 617"/>
                <a:gd name="T92" fmla="*/ 374 w 416"/>
                <a:gd name="T93" fmla="*/ 573 h 617"/>
                <a:gd name="T94" fmla="*/ 353 w 416"/>
                <a:gd name="T95" fmla="*/ 588 h 617"/>
                <a:gd name="T96" fmla="*/ 306 w 416"/>
                <a:gd name="T97" fmla="*/ 607 h 617"/>
                <a:gd name="T98" fmla="*/ 227 w 416"/>
                <a:gd name="T99"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6" h="617">
                  <a:moveTo>
                    <a:pt x="195" y="617"/>
                  </a:moveTo>
                  <a:lnTo>
                    <a:pt x="169" y="617"/>
                  </a:lnTo>
                  <a:lnTo>
                    <a:pt x="143" y="615"/>
                  </a:lnTo>
                  <a:lnTo>
                    <a:pt x="117" y="611"/>
                  </a:lnTo>
                  <a:lnTo>
                    <a:pt x="91" y="607"/>
                  </a:lnTo>
                  <a:lnTo>
                    <a:pt x="66" y="601"/>
                  </a:lnTo>
                  <a:lnTo>
                    <a:pt x="42" y="595"/>
                  </a:lnTo>
                  <a:lnTo>
                    <a:pt x="21" y="587"/>
                  </a:lnTo>
                  <a:lnTo>
                    <a:pt x="0" y="579"/>
                  </a:lnTo>
                  <a:lnTo>
                    <a:pt x="23" y="475"/>
                  </a:lnTo>
                  <a:lnTo>
                    <a:pt x="43" y="480"/>
                  </a:lnTo>
                  <a:lnTo>
                    <a:pt x="65" y="486"/>
                  </a:lnTo>
                  <a:lnTo>
                    <a:pt x="86" y="491"/>
                  </a:lnTo>
                  <a:lnTo>
                    <a:pt x="108" y="495"/>
                  </a:lnTo>
                  <a:lnTo>
                    <a:pt x="129" y="498"/>
                  </a:lnTo>
                  <a:lnTo>
                    <a:pt x="151" y="502"/>
                  </a:lnTo>
                  <a:lnTo>
                    <a:pt x="173" y="503"/>
                  </a:lnTo>
                  <a:lnTo>
                    <a:pt x="197" y="503"/>
                  </a:lnTo>
                  <a:lnTo>
                    <a:pt x="221" y="503"/>
                  </a:lnTo>
                  <a:lnTo>
                    <a:pt x="239" y="500"/>
                  </a:lnTo>
                  <a:lnTo>
                    <a:pt x="246" y="498"/>
                  </a:lnTo>
                  <a:lnTo>
                    <a:pt x="253" y="496"/>
                  </a:lnTo>
                  <a:lnTo>
                    <a:pt x="260" y="494"/>
                  </a:lnTo>
                  <a:lnTo>
                    <a:pt x="265" y="490"/>
                  </a:lnTo>
                  <a:lnTo>
                    <a:pt x="269" y="486"/>
                  </a:lnTo>
                  <a:lnTo>
                    <a:pt x="272" y="481"/>
                  </a:lnTo>
                  <a:lnTo>
                    <a:pt x="275" y="477"/>
                  </a:lnTo>
                  <a:lnTo>
                    <a:pt x="277" y="470"/>
                  </a:lnTo>
                  <a:lnTo>
                    <a:pt x="279" y="457"/>
                  </a:lnTo>
                  <a:lnTo>
                    <a:pt x="280" y="440"/>
                  </a:lnTo>
                  <a:lnTo>
                    <a:pt x="279" y="421"/>
                  </a:lnTo>
                  <a:lnTo>
                    <a:pt x="278" y="407"/>
                  </a:lnTo>
                  <a:lnTo>
                    <a:pt x="276" y="401"/>
                  </a:lnTo>
                  <a:lnTo>
                    <a:pt x="274" y="395"/>
                  </a:lnTo>
                  <a:lnTo>
                    <a:pt x="270" y="390"/>
                  </a:lnTo>
                  <a:lnTo>
                    <a:pt x="267" y="386"/>
                  </a:lnTo>
                  <a:lnTo>
                    <a:pt x="261" y="383"/>
                  </a:lnTo>
                  <a:lnTo>
                    <a:pt x="254" y="378"/>
                  </a:lnTo>
                  <a:lnTo>
                    <a:pt x="245" y="375"/>
                  </a:lnTo>
                  <a:lnTo>
                    <a:pt x="236" y="371"/>
                  </a:lnTo>
                  <a:lnTo>
                    <a:pt x="212" y="365"/>
                  </a:lnTo>
                  <a:lnTo>
                    <a:pt x="179" y="358"/>
                  </a:lnTo>
                  <a:lnTo>
                    <a:pt x="153" y="351"/>
                  </a:lnTo>
                  <a:lnTo>
                    <a:pt x="129" y="346"/>
                  </a:lnTo>
                  <a:lnTo>
                    <a:pt x="109" y="339"/>
                  </a:lnTo>
                  <a:lnTo>
                    <a:pt x="91" y="333"/>
                  </a:lnTo>
                  <a:lnTo>
                    <a:pt x="75" y="325"/>
                  </a:lnTo>
                  <a:lnTo>
                    <a:pt x="61" y="318"/>
                  </a:lnTo>
                  <a:lnTo>
                    <a:pt x="50" y="309"/>
                  </a:lnTo>
                  <a:lnTo>
                    <a:pt x="40" y="300"/>
                  </a:lnTo>
                  <a:lnTo>
                    <a:pt x="32" y="288"/>
                  </a:lnTo>
                  <a:lnTo>
                    <a:pt x="25" y="276"/>
                  </a:lnTo>
                  <a:lnTo>
                    <a:pt x="21" y="263"/>
                  </a:lnTo>
                  <a:lnTo>
                    <a:pt x="17" y="248"/>
                  </a:lnTo>
                  <a:lnTo>
                    <a:pt x="14" y="230"/>
                  </a:lnTo>
                  <a:lnTo>
                    <a:pt x="13" y="212"/>
                  </a:lnTo>
                  <a:lnTo>
                    <a:pt x="12" y="191"/>
                  </a:lnTo>
                  <a:lnTo>
                    <a:pt x="12" y="167"/>
                  </a:lnTo>
                  <a:lnTo>
                    <a:pt x="12" y="146"/>
                  </a:lnTo>
                  <a:lnTo>
                    <a:pt x="13" y="126"/>
                  </a:lnTo>
                  <a:lnTo>
                    <a:pt x="16" y="108"/>
                  </a:lnTo>
                  <a:lnTo>
                    <a:pt x="21" y="91"/>
                  </a:lnTo>
                  <a:lnTo>
                    <a:pt x="26" y="77"/>
                  </a:lnTo>
                  <a:lnTo>
                    <a:pt x="33" y="62"/>
                  </a:lnTo>
                  <a:lnTo>
                    <a:pt x="38" y="56"/>
                  </a:lnTo>
                  <a:lnTo>
                    <a:pt x="42" y="50"/>
                  </a:lnTo>
                  <a:lnTo>
                    <a:pt x="48" y="44"/>
                  </a:lnTo>
                  <a:lnTo>
                    <a:pt x="53" y="40"/>
                  </a:lnTo>
                  <a:lnTo>
                    <a:pt x="59" y="34"/>
                  </a:lnTo>
                  <a:lnTo>
                    <a:pt x="66" y="29"/>
                  </a:lnTo>
                  <a:lnTo>
                    <a:pt x="73" y="26"/>
                  </a:lnTo>
                  <a:lnTo>
                    <a:pt x="81" y="22"/>
                  </a:lnTo>
                  <a:lnTo>
                    <a:pt x="98" y="15"/>
                  </a:lnTo>
                  <a:lnTo>
                    <a:pt x="117" y="10"/>
                  </a:lnTo>
                  <a:lnTo>
                    <a:pt x="138" y="6"/>
                  </a:lnTo>
                  <a:lnTo>
                    <a:pt x="163" y="3"/>
                  </a:lnTo>
                  <a:lnTo>
                    <a:pt x="190" y="1"/>
                  </a:lnTo>
                  <a:lnTo>
                    <a:pt x="219" y="0"/>
                  </a:lnTo>
                  <a:lnTo>
                    <a:pt x="240" y="0"/>
                  </a:lnTo>
                  <a:lnTo>
                    <a:pt x="261" y="1"/>
                  </a:lnTo>
                  <a:lnTo>
                    <a:pt x="283" y="3"/>
                  </a:lnTo>
                  <a:lnTo>
                    <a:pt x="305" y="5"/>
                  </a:lnTo>
                  <a:lnTo>
                    <a:pt x="329" y="8"/>
                  </a:lnTo>
                  <a:lnTo>
                    <a:pt x="353" y="11"/>
                  </a:lnTo>
                  <a:lnTo>
                    <a:pt x="377" y="15"/>
                  </a:lnTo>
                  <a:lnTo>
                    <a:pt x="402" y="20"/>
                  </a:lnTo>
                  <a:lnTo>
                    <a:pt x="389" y="134"/>
                  </a:lnTo>
                  <a:lnTo>
                    <a:pt x="341" y="126"/>
                  </a:lnTo>
                  <a:lnTo>
                    <a:pt x="300" y="120"/>
                  </a:lnTo>
                  <a:lnTo>
                    <a:pt x="260" y="118"/>
                  </a:lnTo>
                  <a:lnTo>
                    <a:pt x="222" y="117"/>
                  </a:lnTo>
                  <a:lnTo>
                    <a:pt x="200" y="117"/>
                  </a:lnTo>
                  <a:lnTo>
                    <a:pt x="184" y="119"/>
                  </a:lnTo>
                  <a:lnTo>
                    <a:pt x="177" y="120"/>
                  </a:lnTo>
                  <a:lnTo>
                    <a:pt x="171" y="122"/>
                  </a:lnTo>
                  <a:lnTo>
                    <a:pt x="165" y="125"/>
                  </a:lnTo>
                  <a:lnTo>
                    <a:pt x="162" y="127"/>
                  </a:lnTo>
                  <a:lnTo>
                    <a:pt x="157" y="130"/>
                  </a:lnTo>
                  <a:lnTo>
                    <a:pt x="154" y="135"/>
                  </a:lnTo>
                  <a:lnTo>
                    <a:pt x="152" y="139"/>
                  </a:lnTo>
                  <a:lnTo>
                    <a:pt x="151" y="144"/>
                  </a:lnTo>
                  <a:lnTo>
                    <a:pt x="147" y="156"/>
                  </a:lnTo>
                  <a:lnTo>
                    <a:pt x="147" y="172"/>
                  </a:lnTo>
                  <a:lnTo>
                    <a:pt x="147" y="191"/>
                  </a:lnTo>
                  <a:lnTo>
                    <a:pt x="148" y="205"/>
                  </a:lnTo>
                  <a:lnTo>
                    <a:pt x="151" y="211"/>
                  </a:lnTo>
                  <a:lnTo>
                    <a:pt x="153" y="217"/>
                  </a:lnTo>
                  <a:lnTo>
                    <a:pt x="156" y="221"/>
                  </a:lnTo>
                  <a:lnTo>
                    <a:pt x="161" y="225"/>
                  </a:lnTo>
                  <a:lnTo>
                    <a:pt x="165" y="229"/>
                  </a:lnTo>
                  <a:lnTo>
                    <a:pt x="172" y="232"/>
                  </a:lnTo>
                  <a:lnTo>
                    <a:pt x="180" y="235"/>
                  </a:lnTo>
                  <a:lnTo>
                    <a:pt x="189" y="238"/>
                  </a:lnTo>
                  <a:lnTo>
                    <a:pt x="213" y="245"/>
                  </a:lnTo>
                  <a:lnTo>
                    <a:pt x="244" y="253"/>
                  </a:lnTo>
                  <a:lnTo>
                    <a:pt x="274" y="259"/>
                  </a:lnTo>
                  <a:lnTo>
                    <a:pt x="298" y="267"/>
                  </a:lnTo>
                  <a:lnTo>
                    <a:pt x="321" y="274"/>
                  </a:lnTo>
                  <a:lnTo>
                    <a:pt x="340" y="282"/>
                  </a:lnTo>
                  <a:lnTo>
                    <a:pt x="356" y="290"/>
                  </a:lnTo>
                  <a:lnTo>
                    <a:pt x="371" y="297"/>
                  </a:lnTo>
                  <a:lnTo>
                    <a:pt x="382" y="306"/>
                  </a:lnTo>
                  <a:lnTo>
                    <a:pt x="391" y="316"/>
                  </a:lnTo>
                  <a:lnTo>
                    <a:pt x="399" y="328"/>
                  </a:lnTo>
                  <a:lnTo>
                    <a:pt x="405" y="339"/>
                  </a:lnTo>
                  <a:lnTo>
                    <a:pt x="409" y="352"/>
                  </a:lnTo>
                  <a:lnTo>
                    <a:pt x="412" y="367"/>
                  </a:lnTo>
                  <a:lnTo>
                    <a:pt x="414" y="383"/>
                  </a:lnTo>
                  <a:lnTo>
                    <a:pt x="415" y="399"/>
                  </a:lnTo>
                  <a:lnTo>
                    <a:pt x="416" y="420"/>
                  </a:lnTo>
                  <a:lnTo>
                    <a:pt x="416" y="440"/>
                  </a:lnTo>
                  <a:lnTo>
                    <a:pt x="416" y="462"/>
                  </a:lnTo>
                  <a:lnTo>
                    <a:pt x="414" y="482"/>
                  </a:lnTo>
                  <a:lnTo>
                    <a:pt x="411" y="500"/>
                  </a:lnTo>
                  <a:lnTo>
                    <a:pt x="407" y="518"/>
                  </a:lnTo>
                  <a:lnTo>
                    <a:pt x="401" y="534"/>
                  </a:lnTo>
                  <a:lnTo>
                    <a:pt x="394" y="549"/>
                  </a:lnTo>
                  <a:lnTo>
                    <a:pt x="390" y="555"/>
                  </a:lnTo>
                  <a:lnTo>
                    <a:pt x="384" y="562"/>
                  </a:lnTo>
                  <a:lnTo>
                    <a:pt x="380" y="568"/>
                  </a:lnTo>
                  <a:lnTo>
                    <a:pt x="374" y="573"/>
                  </a:lnTo>
                  <a:lnTo>
                    <a:pt x="367" y="579"/>
                  </a:lnTo>
                  <a:lnTo>
                    <a:pt x="361" y="583"/>
                  </a:lnTo>
                  <a:lnTo>
                    <a:pt x="353" y="588"/>
                  </a:lnTo>
                  <a:lnTo>
                    <a:pt x="345" y="592"/>
                  </a:lnTo>
                  <a:lnTo>
                    <a:pt x="327" y="600"/>
                  </a:lnTo>
                  <a:lnTo>
                    <a:pt x="306" y="607"/>
                  </a:lnTo>
                  <a:lnTo>
                    <a:pt x="283" y="611"/>
                  </a:lnTo>
                  <a:lnTo>
                    <a:pt x="257" y="615"/>
                  </a:lnTo>
                  <a:lnTo>
                    <a:pt x="227" y="617"/>
                  </a:lnTo>
                  <a:lnTo>
                    <a:pt x="195"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2" name="TextBox 111"/>
          <p:cNvSpPr txBox="1"/>
          <p:nvPr/>
        </p:nvSpPr>
        <p:spPr>
          <a:xfrm>
            <a:off x="4141674" y="4989350"/>
            <a:ext cx="3897149" cy="428131"/>
          </a:xfrm>
          <a:prstGeom prst="rect">
            <a:avLst/>
          </a:prstGeom>
          <a:noFill/>
        </p:spPr>
        <p:txBody>
          <a:bodyPr wrap="square" rtlCol="0">
            <a:spAutoFit/>
          </a:bodyPr>
          <a:lstStyle/>
          <a:p>
            <a:pPr algn="ctr"/>
            <a:r>
              <a:rPr lang="tr-TR" sz="2182" spc="182" dirty="0">
                <a:solidFill>
                  <a:schemeClr val="bg1">
                    <a:lumMod val="65000"/>
                    <a:alpha val="40000"/>
                  </a:schemeClr>
                </a:solidFill>
                <a:latin typeface="Source Sans Pro" panose="020B0503030403020204" pitchFamily="34" charset="0"/>
                <a:ea typeface="Source Sans Pro" panose="020B0503030403020204" pitchFamily="34" charset="0"/>
                <a:cs typeface="Tahoma" panose="020B0604030504040204" pitchFamily="34" charset="0"/>
              </a:rPr>
              <a:t>PROJELERİMİZ</a:t>
            </a:r>
            <a:endParaRPr lang="id-ID" sz="2182" spc="182" dirty="0">
              <a:solidFill>
                <a:schemeClr val="bg1">
                  <a:lumMod val="65000"/>
                  <a:alpha val="40000"/>
                </a:schemeClr>
              </a:solidFill>
              <a:latin typeface="Source Sans Pro" panose="020B0503030403020204" pitchFamily="34" charset="0"/>
              <a:ea typeface="Source Sans Pro" panose="020B0503030403020204" pitchFamily="34" charset="0"/>
              <a:cs typeface="Tahoma" panose="020B0604030504040204" pitchFamily="34" charset="0"/>
            </a:endParaRPr>
          </a:p>
        </p:txBody>
      </p:sp>
      <p:sp>
        <p:nvSpPr>
          <p:cNvPr id="113" name="TextBox 112"/>
          <p:cNvSpPr txBox="1"/>
          <p:nvPr/>
        </p:nvSpPr>
        <p:spPr>
          <a:xfrm>
            <a:off x="4141674" y="5553172"/>
            <a:ext cx="3897149" cy="390876"/>
          </a:xfrm>
          <a:prstGeom prst="rect">
            <a:avLst/>
          </a:prstGeom>
          <a:noFill/>
        </p:spPr>
        <p:txBody>
          <a:bodyPr wrap="square" rtlCol="0">
            <a:spAutoFit/>
          </a:bodyPr>
          <a:lstStyle/>
          <a:p>
            <a:pPr algn="ctr"/>
            <a:r>
              <a:rPr lang="tr-TR" sz="1940" spc="182" dirty="0">
                <a:solidFill>
                  <a:schemeClr val="bg1">
                    <a:lumMod val="65000"/>
                    <a:alpha val="20000"/>
                  </a:schemeClr>
                </a:solidFill>
                <a:latin typeface="Source Sans Pro" panose="020B0503030403020204" pitchFamily="34" charset="0"/>
                <a:ea typeface="Source Sans Pro" panose="020B0503030403020204" pitchFamily="34" charset="0"/>
                <a:cs typeface="Tahoma" panose="020B0604030504040204" pitchFamily="34" charset="0"/>
              </a:rPr>
              <a:t>EKİP</a:t>
            </a:r>
            <a:endParaRPr lang="id-ID" sz="1940" spc="182" dirty="0">
              <a:solidFill>
                <a:schemeClr val="bg1">
                  <a:lumMod val="65000"/>
                  <a:alpha val="20000"/>
                </a:schemeClr>
              </a:solidFill>
              <a:latin typeface="Source Sans Pro" panose="020B0503030403020204" pitchFamily="34" charset="0"/>
              <a:ea typeface="Source Sans Pro" panose="020B0503030403020204" pitchFamily="34" charset="0"/>
              <a:cs typeface="Tahoma" panose="020B0604030504040204" pitchFamily="34" charset="0"/>
            </a:endParaRPr>
          </a:p>
        </p:txBody>
      </p:sp>
    </p:spTree>
    <p:extLst>
      <p:ext uri="{BB962C8B-B14F-4D97-AF65-F5344CB8AC3E}">
        <p14:creationId xmlns:p14="http://schemas.microsoft.com/office/powerpoint/2010/main" val="19494310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12"/>
                                        </p:tgtEl>
                                        <p:attrNameLst>
                                          <p:attrName>style.visibility</p:attrName>
                                        </p:attrNameLst>
                                      </p:cBhvr>
                                      <p:to>
                                        <p:strVal val="visible"/>
                                      </p:to>
                                    </p:set>
                                    <p:anim calcmode="lin" valueType="num">
                                      <p:cBhvr additive="base">
                                        <p:cTn id="18" dur="750" fill="hold"/>
                                        <p:tgtEl>
                                          <p:spTgt spid="112"/>
                                        </p:tgtEl>
                                        <p:attrNameLst>
                                          <p:attrName>ppt_x</p:attrName>
                                        </p:attrNameLst>
                                      </p:cBhvr>
                                      <p:tavLst>
                                        <p:tav tm="0">
                                          <p:val>
                                            <p:strVal val="#ppt_x"/>
                                          </p:val>
                                        </p:tav>
                                        <p:tav tm="100000">
                                          <p:val>
                                            <p:strVal val="#ppt_x"/>
                                          </p:val>
                                        </p:tav>
                                      </p:tavLst>
                                    </p:anim>
                                    <p:anim calcmode="lin" valueType="num">
                                      <p:cBhvr additive="base">
                                        <p:cTn id="19" dur="750" fill="hold"/>
                                        <p:tgtEl>
                                          <p:spTgt spid="112"/>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 calcmode="lin" valueType="num">
                                      <p:cBhvr additive="base">
                                        <p:cTn id="22" dur="750" fill="hold"/>
                                        <p:tgtEl>
                                          <p:spTgt spid="113"/>
                                        </p:tgtEl>
                                        <p:attrNameLst>
                                          <p:attrName>ppt_x</p:attrName>
                                        </p:attrNameLst>
                                      </p:cBhvr>
                                      <p:tavLst>
                                        <p:tav tm="0">
                                          <p:val>
                                            <p:strVal val="#ppt_x"/>
                                          </p:val>
                                        </p:tav>
                                        <p:tav tm="100000">
                                          <p:val>
                                            <p:strVal val="#ppt_x"/>
                                          </p:val>
                                        </p:tav>
                                      </p:tavLst>
                                    </p:anim>
                                    <p:anim calcmode="lin" valueType="num">
                                      <p:cBhvr additive="base">
                                        <p:cTn id="23" dur="750" fill="hold"/>
                                        <p:tgtEl>
                                          <p:spTgt spid="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4" grpId="0"/>
      <p:bldP spid="12" grpId="0"/>
      <p:bldP spid="112" grpId="0"/>
      <p:bldP spid="1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E55ACE1-3E8E-4966-9F4C-FEFA2307E980}"/>
              </a:ext>
            </a:extLst>
          </p:cNvPr>
          <p:cNvSpPr>
            <a:spLocks noGrp="1"/>
          </p:cNvSpPr>
          <p:nvPr>
            <p:ph type="body" sz="quarter" idx="11"/>
          </p:nvPr>
        </p:nvSpPr>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İletişim</a:t>
            </a:r>
          </a:p>
        </p:txBody>
      </p:sp>
      <p:sp>
        <p:nvSpPr>
          <p:cNvPr id="6" name="Text Placeholder 5">
            <a:extLst>
              <a:ext uri="{FF2B5EF4-FFF2-40B4-BE49-F238E27FC236}">
                <a16:creationId xmlns:a16="http://schemas.microsoft.com/office/drawing/2014/main" id="{8874AAE7-6B9C-4137-A174-3A1F734BC924}"/>
              </a:ext>
            </a:extLst>
          </p:cNvPr>
          <p:cNvSpPr>
            <a:spLocks noGrp="1"/>
          </p:cNvSpPr>
          <p:nvPr>
            <p:ph type="body" sz="quarter" idx="12"/>
          </p:nvPr>
        </p:nvSpPr>
        <p:spPr/>
        <p:txBody>
          <a:bodyPr/>
          <a:lstStyle/>
          <a:p>
            <a:endParaRPr lang="tr-TR">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276724DA-C2B0-460D-BB38-7FD95A84899B}"/>
              </a:ext>
            </a:extLst>
          </p:cNvPr>
          <p:cNvGraphicFramePr>
            <a:graphicFrameLocks noGrp="1"/>
          </p:cNvGraphicFramePr>
          <p:nvPr>
            <p:extLst>
              <p:ext uri="{D42A27DB-BD31-4B8C-83A1-F6EECF244321}">
                <p14:modId xmlns:p14="http://schemas.microsoft.com/office/powerpoint/2010/main" val="2475417145"/>
              </p:ext>
            </p:extLst>
          </p:nvPr>
        </p:nvGraphicFramePr>
        <p:xfrm>
          <a:off x="653143" y="1698572"/>
          <a:ext cx="11049000" cy="4397430"/>
        </p:xfrm>
        <a:graphic>
          <a:graphicData uri="http://schemas.openxmlformats.org/drawingml/2006/table">
            <a:tbl>
              <a:tblPr firstRow="1" bandRow="1">
                <a:tableStyleId>{5C22544A-7EE6-4342-B048-85BDC9FD1C3A}</a:tableStyleId>
              </a:tblPr>
              <a:tblGrid>
                <a:gridCol w="3243943">
                  <a:extLst>
                    <a:ext uri="{9D8B030D-6E8A-4147-A177-3AD203B41FA5}">
                      <a16:colId xmlns:a16="http://schemas.microsoft.com/office/drawing/2014/main" val="2780153611"/>
                    </a:ext>
                  </a:extLst>
                </a:gridCol>
                <a:gridCol w="7805057">
                  <a:extLst>
                    <a:ext uri="{9D8B030D-6E8A-4147-A177-3AD203B41FA5}">
                      <a16:colId xmlns:a16="http://schemas.microsoft.com/office/drawing/2014/main" val="2137032478"/>
                    </a:ext>
                  </a:extLst>
                </a:gridCol>
              </a:tblGrid>
              <a:tr h="879486">
                <a:tc>
                  <a:txBody>
                    <a:bodyPr/>
                    <a:lstStyle/>
                    <a:p>
                      <a:r>
                        <a:rPr lang="tr-TR" sz="3200" dirty="0"/>
                        <a:t>Tanım</a:t>
                      </a:r>
                    </a:p>
                  </a:txBody>
                  <a:tcPr/>
                </a:tc>
                <a:tc>
                  <a:txBody>
                    <a:bodyPr/>
                    <a:lstStyle/>
                    <a:p>
                      <a:r>
                        <a:rPr lang="tr-TR" sz="3200" dirty="0"/>
                        <a:t>URL/Mail</a:t>
                      </a:r>
                    </a:p>
                  </a:txBody>
                  <a:tcPr/>
                </a:tc>
                <a:extLst>
                  <a:ext uri="{0D108BD9-81ED-4DB2-BD59-A6C34878D82A}">
                    <a16:rowId xmlns:a16="http://schemas.microsoft.com/office/drawing/2014/main" val="3271488519"/>
                  </a:ext>
                </a:extLst>
              </a:tr>
              <a:tr h="879486">
                <a:tc>
                  <a:txBody>
                    <a:bodyPr/>
                    <a:lstStyle/>
                    <a:p>
                      <a:r>
                        <a:rPr lang="tr-TR" sz="3200" dirty="0"/>
                        <a:t>E-Posta Adresi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3200" dirty="0">
                          <a:hlinkClick r:id="rId2"/>
                        </a:rPr>
                        <a:t>ali.yazici3@ogr.sakarya.edu.tr</a:t>
                      </a:r>
                      <a:endParaRPr lang="tr-TR" sz="3200" dirty="0"/>
                    </a:p>
                  </a:txBody>
                  <a:tcPr/>
                </a:tc>
                <a:extLst>
                  <a:ext uri="{0D108BD9-81ED-4DB2-BD59-A6C34878D82A}">
                    <a16:rowId xmlns:a16="http://schemas.microsoft.com/office/drawing/2014/main" val="1202319395"/>
                  </a:ext>
                </a:extLst>
              </a:tr>
              <a:tr h="879486">
                <a:tc>
                  <a:txBody>
                    <a:bodyPr/>
                    <a:lstStyle/>
                    <a:p>
                      <a:r>
                        <a:rPr lang="tr-TR" sz="3200" dirty="0" err="1"/>
                        <a:t>LinkedIn</a:t>
                      </a:r>
                      <a:r>
                        <a:rPr lang="tr-TR" sz="3200" dirty="0"/>
                        <a:t> Profil</a:t>
                      </a:r>
                    </a:p>
                  </a:txBody>
                  <a:tcPr/>
                </a:tc>
                <a:tc>
                  <a:txBody>
                    <a:bodyPr/>
                    <a:lstStyle/>
                    <a:p>
                      <a:r>
                        <a:rPr lang="tr-TR" sz="3200" dirty="0">
                          <a:solidFill>
                            <a:srgbClr val="0070C0"/>
                          </a:solidFill>
                          <a:hlinkClick r:id="rId3"/>
                        </a:rPr>
                        <a:t>https://www.linkedin.com/in/yaziciali</a:t>
                      </a:r>
                      <a:endParaRPr lang="tr-TR" sz="3200" dirty="0"/>
                    </a:p>
                  </a:txBody>
                  <a:tcPr/>
                </a:tc>
                <a:extLst>
                  <a:ext uri="{0D108BD9-81ED-4DB2-BD59-A6C34878D82A}">
                    <a16:rowId xmlns:a16="http://schemas.microsoft.com/office/drawing/2014/main" val="3499232611"/>
                  </a:ext>
                </a:extLst>
              </a:tr>
              <a:tr h="879486">
                <a:tc>
                  <a:txBody>
                    <a:bodyPr/>
                    <a:lstStyle/>
                    <a:p>
                      <a:r>
                        <a:rPr lang="tr-TR" sz="3200" dirty="0"/>
                        <a:t>Proje Dosyaları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3200" dirty="0">
                          <a:hlinkClick r:id="rId4"/>
                        </a:rPr>
                        <a:t>https://github.com/symlearn</a:t>
                      </a:r>
                      <a:endParaRPr lang="tr-TR" sz="3200" dirty="0"/>
                    </a:p>
                  </a:txBody>
                  <a:tcPr/>
                </a:tc>
                <a:extLst>
                  <a:ext uri="{0D108BD9-81ED-4DB2-BD59-A6C34878D82A}">
                    <a16:rowId xmlns:a16="http://schemas.microsoft.com/office/drawing/2014/main" val="465854438"/>
                  </a:ext>
                </a:extLst>
              </a:tr>
              <a:tr h="879486">
                <a:tc>
                  <a:txBody>
                    <a:bodyPr/>
                    <a:lstStyle/>
                    <a:p>
                      <a:r>
                        <a:rPr lang="tr-TR" sz="3200" dirty="0"/>
                        <a:t>Web Site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3200" dirty="0">
                          <a:solidFill>
                            <a:srgbClr val="0070C0"/>
                          </a:solidFill>
                          <a:hlinkClick r:id="rId5"/>
                        </a:rPr>
                        <a:t>https://sysarticles.com</a:t>
                      </a:r>
                      <a:endParaRPr lang="tr-TR" sz="3200" dirty="0">
                        <a:solidFill>
                          <a:srgbClr val="0070C0"/>
                        </a:solidFill>
                      </a:endParaRPr>
                    </a:p>
                  </a:txBody>
                  <a:tcPr/>
                </a:tc>
                <a:extLst>
                  <a:ext uri="{0D108BD9-81ED-4DB2-BD59-A6C34878D82A}">
                    <a16:rowId xmlns:a16="http://schemas.microsoft.com/office/drawing/2014/main" val="823087896"/>
                  </a:ext>
                </a:extLst>
              </a:tr>
            </a:tbl>
          </a:graphicData>
        </a:graphic>
      </p:graphicFrame>
    </p:spTree>
    <p:extLst>
      <p:ext uri="{BB962C8B-B14F-4D97-AF65-F5344CB8AC3E}">
        <p14:creationId xmlns:p14="http://schemas.microsoft.com/office/powerpoint/2010/main" val="3262708499"/>
      </p:ext>
    </p:extLst>
  </p:cSld>
  <p:clrMapOvr>
    <a:masterClrMapping/>
  </p:clrMapOvr>
  <p:transition spd="slow" advTm="2000">
    <p:cover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p:cNvSpPr/>
          <p:nvPr/>
        </p:nvSpPr>
        <p:spPr>
          <a:xfrm>
            <a:off x="2284661" y="2570912"/>
            <a:ext cx="7622679" cy="1716176"/>
          </a:xfrm>
          <a:prstGeom prst="roundRect">
            <a:avLst>
              <a:gd name="adj" fmla="val 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1">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4" name="TextBox 13"/>
          <p:cNvSpPr txBox="1"/>
          <p:nvPr/>
        </p:nvSpPr>
        <p:spPr>
          <a:xfrm>
            <a:off x="4147426" y="4388275"/>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BAŞARILARIMIZ</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2" name="TextBox 11"/>
          <p:cNvSpPr txBox="1"/>
          <p:nvPr/>
        </p:nvSpPr>
        <p:spPr>
          <a:xfrm>
            <a:off x="3880989" y="3093244"/>
            <a:ext cx="4461794" cy="707886"/>
          </a:xfrm>
          <a:prstGeom prst="rect">
            <a:avLst/>
          </a:prstGeom>
          <a:noFill/>
          <a:effectLst/>
        </p:spPr>
        <p:txBody>
          <a:bodyPr wrap="square" rtlCol="0">
            <a:spAutoFit/>
          </a:bodyPr>
          <a:lstStyle/>
          <a:p>
            <a:pPr algn="ctr"/>
            <a:r>
              <a:rPr lang="tr-TR"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KAYNAKLAR</a:t>
            </a:r>
            <a:endParaRPr lang="id-ID"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nvGrpSpPr>
          <p:cNvPr id="25" name="Group 80"/>
          <p:cNvGrpSpPr>
            <a:grpSpLocks noChangeAspect="1"/>
          </p:cNvGrpSpPr>
          <p:nvPr/>
        </p:nvGrpSpPr>
        <p:grpSpPr bwMode="auto">
          <a:xfrm>
            <a:off x="9988245" y="560847"/>
            <a:ext cx="1848156" cy="313040"/>
            <a:chOff x="2785" y="1471"/>
            <a:chExt cx="2580" cy="437"/>
          </a:xfrm>
          <a:solidFill>
            <a:schemeClr val="accent1"/>
          </a:solidFill>
        </p:grpSpPr>
        <p:sp>
          <p:nvSpPr>
            <p:cNvPr id="38" name="Freeform 81"/>
            <p:cNvSpPr>
              <a:spLocks/>
            </p:cNvSpPr>
            <p:nvPr userDrawn="1"/>
          </p:nvSpPr>
          <p:spPr bwMode="auto">
            <a:xfrm>
              <a:off x="2821" y="1522"/>
              <a:ext cx="58" cy="55"/>
            </a:xfrm>
            <a:custGeom>
              <a:avLst/>
              <a:gdLst>
                <a:gd name="T0" fmla="*/ 334 w 402"/>
                <a:gd name="T1" fmla="*/ 137 h 385"/>
                <a:gd name="T2" fmla="*/ 328 w 402"/>
                <a:gd name="T3" fmla="*/ 149 h 385"/>
                <a:gd name="T4" fmla="*/ 322 w 402"/>
                <a:gd name="T5" fmla="*/ 160 h 385"/>
                <a:gd name="T6" fmla="*/ 315 w 402"/>
                <a:gd name="T7" fmla="*/ 170 h 385"/>
                <a:gd name="T8" fmla="*/ 308 w 402"/>
                <a:gd name="T9" fmla="*/ 179 h 385"/>
                <a:gd name="T10" fmla="*/ 300 w 402"/>
                <a:gd name="T11" fmla="*/ 188 h 385"/>
                <a:gd name="T12" fmla="*/ 292 w 402"/>
                <a:gd name="T13" fmla="*/ 195 h 385"/>
                <a:gd name="T14" fmla="*/ 284 w 402"/>
                <a:gd name="T15" fmla="*/ 203 h 385"/>
                <a:gd name="T16" fmla="*/ 275 w 402"/>
                <a:gd name="T17" fmla="*/ 209 h 385"/>
                <a:gd name="T18" fmla="*/ 230 w 402"/>
                <a:gd name="T19" fmla="*/ 233 h 385"/>
                <a:gd name="T20" fmla="*/ 187 w 402"/>
                <a:gd name="T21" fmla="*/ 257 h 385"/>
                <a:gd name="T22" fmla="*/ 147 w 402"/>
                <a:gd name="T23" fmla="*/ 280 h 385"/>
                <a:gd name="T24" fmla="*/ 109 w 402"/>
                <a:gd name="T25" fmla="*/ 304 h 385"/>
                <a:gd name="T26" fmla="*/ 78 w 402"/>
                <a:gd name="T27" fmla="*/ 325 h 385"/>
                <a:gd name="T28" fmla="*/ 48 w 402"/>
                <a:gd name="T29" fmla="*/ 345 h 385"/>
                <a:gd name="T30" fmla="*/ 24 w 402"/>
                <a:gd name="T31" fmla="*/ 364 h 385"/>
                <a:gd name="T32" fmla="*/ 3 w 402"/>
                <a:gd name="T33" fmla="*/ 382 h 385"/>
                <a:gd name="T34" fmla="*/ 1 w 402"/>
                <a:gd name="T35" fmla="*/ 383 h 385"/>
                <a:gd name="T36" fmla="*/ 0 w 402"/>
                <a:gd name="T37" fmla="*/ 385 h 385"/>
                <a:gd name="T38" fmla="*/ 1 w 402"/>
                <a:gd name="T39" fmla="*/ 380 h 385"/>
                <a:gd name="T40" fmla="*/ 3 w 402"/>
                <a:gd name="T41" fmla="*/ 372 h 385"/>
                <a:gd name="T42" fmla="*/ 11 w 402"/>
                <a:gd name="T43" fmla="*/ 358 h 385"/>
                <a:gd name="T44" fmla="*/ 28 w 402"/>
                <a:gd name="T45" fmla="*/ 333 h 385"/>
                <a:gd name="T46" fmla="*/ 54 w 402"/>
                <a:gd name="T47" fmla="*/ 295 h 385"/>
                <a:gd name="T48" fmla="*/ 81 w 402"/>
                <a:gd name="T49" fmla="*/ 259 h 385"/>
                <a:gd name="T50" fmla="*/ 110 w 402"/>
                <a:gd name="T51" fmla="*/ 223 h 385"/>
                <a:gd name="T52" fmla="*/ 141 w 402"/>
                <a:gd name="T53" fmla="*/ 188 h 385"/>
                <a:gd name="T54" fmla="*/ 151 w 402"/>
                <a:gd name="T55" fmla="*/ 177 h 385"/>
                <a:gd name="T56" fmla="*/ 166 w 402"/>
                <a:gd name="T57" fmla="*/ 160 h 385"/>
                <a:gd name="T58" fmla="*/ 185 w 402"/>
                <a:gd name="T59" fmla="*/ 141 h 385"/>
                <a:gd name="T60" fmla="*/ 205 w 402"/>
                <a:gd name="T61" fmla="*/ 122 h 385"/>
                <a:gd name="T62" fmla="*/ 220 w 402"/>
                <a:gd name="T63" fmla="*/ 110 h 385"/>
                <a:gd name="T64" fmla="*/ 237 w 402"/>
                <a:gd name="T65" fmla="*/ 96 h 385"/>
                <a:gd name="T66" fmla="*/ 256 w 402"/>
                <a:gd name="T67" fmla="*/ 82 h 385"/>
                <a:gd name="T68" fmla="*/ 279 w 402"/>
                <a:gd name="T69" fmla="*/ 67 h 385"/>
                <a:gd name="T70" fmla="*/ 305 w 402"/>
                <a:gd name="T71" fmla="*/ 52 h 385"/>
                <a:gd name="T72" fmla="*/ 332 w 402"/>
                <a:gd name="T73" fmla="*/ 36 h 385"/>
                <a:gd name="T74" fmla="*/ 361 w 402"/>
                <a:gd name="T75" fmla="*/ 19 h 385"/>
                <a:gd name="T76" fmla="*/ 393 w 402"/>
                <a:gd name="T77" fmla="*/ 2 h 385"/>
                <a:gd name="T78" fmla="*/ 396 w 402"/>
                <a:gd name="T79" fmla="*/ 1 h 385"/>
                <a:gd name="T80" fmla="*/ 401 w 402"/>
                <a:gd name="T81" fmla="*/ 0 h 385"/>
                <a:gd name="T82" fmla="*/ 402 w 402"/>
                <a:gd name="T83" fmla="*/ 3 h 385"/>
                <a:gd name="T84" fmla="*/ 402 w 402"/>
                <a:gd name="T85" fmla="*/ 8 h 385"/>
                <a:gd name="T86" fmla="*/ 398 w 402"/>
                <a:gd name="T87" fmla="*/ 16 h 385"/>
                <a:gd name="T88" fmla="*/ 392 w 402"/>
                <a:gd name="T89" fmla="*/ 28 h 385"/>
                <a:gd name="T90" fmla="*/ 376 w 402"/>
                <a:gd name="T91" fmla="*/ 54 h 385"/>
                <a:gd name="T92" fmla="*/ 361 w 402"/>
                <a:gd name="T93" fmla="*/ 81 h 385"/>
                <a:gd name="T94" fmla="*/ 346 w 402"/>
                <a:gd name="T95" fmla="*/ 108 h 385"/>
                <a:gd name="T96" fmla="*/ 334 w 402"/>
                <a:gd name="T97" fmla="*/ 1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2" h="385">
                  <a:moveTo>
                    <a:pt x="334" y="137"/>
                  </a:moveTo>
                  <a:lnTo>
                    <a:pt x="328" y="149"/>
                  </a:lnTo>
                  <a:lnTo>
                    <a:pt x="322" y="160"/>
                  </a:lnTo>
                  <a:lnTo>
                    <a:pt x="315" y="170"/>
                  </a:lnTo>
                  <a:lnTo>
                    <a:pt x="308" y="179"/>
                  </a:lnTo>
                  <a:lnTo>
                    <a:pt x="300" y="188"/>
                  </a:lnTo>
                  <a:lnTo>
                    <a:pt x="292" y="195"/>
                  </a:lnTo>
                  <a:lnTo>
                    <a:pt x="284" y="203"/>
                  </a:lnTo>
                  <a:lnTo>
                    <a:pt x="275" y="209"/>
                  </a:lnTo>
                  <a:lnTo>
                    <a:pt x="230" y="233"/>
                  </a:lnTo>
                  <a:lnTo>
                    <a:pt x="187" y="257"/>
                  </a:lnTo>
                  <a:lnTo>
                    <a:pt x="147" y="280"/>
                  </a:lnTo>
                  <a:lnTo>
                    <a:pt x="109" y="304"/>
                  </a:lnTo>
                  <a:lnTo>
                    <a:pt x="78" y="325"/>
                  </a:lnTo>
                  <a:lnTo>
                    <a:pt x="48" y="345"/>
                  </a:lnTo>
                  <a:lnTo>
                    <a:pt x="24" y="364"/>
                  </a:lnTo>
                  <a:lnTo>
                    <a:pt x="3" y="382"/>
                  </a:lnTo>
                  <a:lnTo>
                    <a:pt x="1" y="383"/>
                  </a:lnTo>
                  <a:lnTo>
                    <a:pt x="0" y="385"/>
                  </a:lnTo>
                  <a:lnTo>
                    <a:pt x="1" y="380"/>
                  </a:lnTo>
                  <a:lnTo>
                    <a:pt x="3" y="372"/>
                  </a:lnTo>
                  <a:lnTo>
                    <a:pt x="11" y="358"/>
                  </a:lnTo>
                  <a:lnTo>
                    <a:pt x="28" y="333"/>
                  </a:lnTo>
                  <a:lnTo>
                    <a:pt x="54" y="295"/>
                  </a:lnTo>
                  <a:lnTo>
                    <a:pt x="81" y="259"/>
                  </a:lnTo>
                  <a:lnTo>
                    <a:pt x="110" y="223"/>
                  </a:lnTo>
                  <a:lnTo>
                    <a:pt x="141" y="188"/>
                  </a:lnTo>
                  <a:lnTo>
                    <a:pt x="151" y="177"/>
                  </a:lnTo>
                  <a:lnTo>
                    <a:pt x="166" y="160"/>
                  </a:lnTo>
                  <a:lnTo>
                    <a:pt x="185" y="141"/>
                  </a:lnTo>
                  <a:lnTo>
                    <a:pt x="205" y="122"/>
                  </a:lnTo>
                  <a:lnTo>
                    <a:pt x="220" y="110"/>
                  </a:lnTo>
                  <a:lnTo>
                    <a:pt x="237" y="96"/>
                  </a:lnTo>
                  <a:lnTo>
                    <a:pt x="256" y="82"/>
                  </a:lnTo>
                  <a:lnTo>
                    <a:pt x="279" y="67"/>
                  </a:lnTo>
                  <a:lnTo>
                    <a:pt x="305" y="52"/>
                  </a:lnTo>
                  <a:lnTo>
                    <a:pt x="332" y="36"/>
                  </a:lnTo>
                  <a:lnTo>
                    <a:pt x="361" y="19"/>
                  </a:lnTo>
                  <a:lnTo>
                    <a:pt x="393" y="2"/>
                  </a:lnTo>
                  <a:lnTo>
                    <a:pt x="396" y="1"/>
                  </a:lnTo>
                  <a:lnTo>
                    <a:pt x="401" y="0"/>
                  </a:lnTo>
                  <a:lnTo>
                    <a:pt x="402" y="3"/>
                  </a:lnTo>
                  <a:lnTo>
                    <a:pt x="402" y="8"/>
                  </a:lnTo>
                  <a:lnTo>
                    <a:pt x="398" y="16"/>
                  </a:lnTo>
                  <a:lnTo>
                    <a:pt x="392" y="28"/>
                  </a:lnTo>
                  <a:lnTo>
                    <a:pt x="376" y="54"/>
                  </a:lnTo>
                  <a:lnTo>
                    <a:pt x="361" y="81"/>
                  </a:lnTo>
                  <a:lnTo>
                    <a:pt x="346" y="108"/>
                  </a:lnTo>
                  <a:lnTo>
                    <a:pt x="334"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0" name="Freeform 82"/>
            <p:cNvSpPr>
              <a:spLocks/>
            </p:cNvSpPr>
            <p:nvPr userDrawn="1"/>
          </p:nvSpPr>
          <p:spPr bwMode="auto">
            <a:xfrm>
              <a:off x="2877" y="1498"/>
              <a:ext cx="72" cy="44"/>
            </a:xfrm>
            <a:custGeom>
              <a:avLst/>
              <a:gdLst>
                <a:gd name="T0" fmla="*/ 499 w 502"/>
                <a:gd name="T1" fmla="*/ 80 h 312"/>
                <a:gd name="T2" fmla="*/ 501 w 502"/>
                <a:gd name="T3" fmla="*/ 88 h 312"/>
                <a:gd name="T4" fmla="*/ 502 w 502"/>
                <a:gd name="T5" fmla="*/ 96 h 312"/>
                <a:gd name="T6" fmla="*/ 501 w 502"/>
                <a:gd name="T7" fmla="*/ 103 h 312"/>
                <a:gd name="T8" fmla="*/ 499 w 502"/>
                <a:gd name="T9" fmla="*/ 109 h 312"/>
                <a:gd name="T10" fmla="*/ 494 w 502"/>
                <a:gd name="T11" fmla="*/ 116 h 312"/>
                <a:gd name="T12" fmla="*/ 487 w 502"/>
                <a:gd name="T13" fmla="*/ 121 h 312"/>
                <a:gd name="T14" fmla="*/ 479 w 502"/>
                <a:gd name="T15" fmla="*/ 127 h 312"/>
                <a:gd name="T16" fmla="*/ 469 w 502"/>
                <a:gd name="T17" fmla="*/ 133 h 312"/>
                <a:gd name="T18" fmla="*/ 412 w 502"/>
                <a:gd name="T19" fmla="*/ 153 h 312"/>
                <a:gd name="T20" fmla="*/ 355 w 502"/>
                <a:gd name="T21" fmla="*/ 174 h 312"/>
                <a:gd name="T22" fmla="*/ 299 w 502"/>
                <a:gd name="T23" fmla="*/ 195 h 312"/>
                <a:gd name="T24" fmla="*/ 242 w 502"/>
                <a:gd name="T25" fmla="*/ 218 h 312"/>
                <a:gd name="T26" fmla="*/ 188 w 502"/>
                <a:gd name="T27" fmla="*/ 240 h 312"/>
                <a:gd name="T28" fmla="*/ 134 w 502"/>
                <a:gd name="T29" fmla="*/ 263 h 312"/>
                <a:gd name="T30" fmla="*/ 82 w 502"/>
                <a:gd name="T31" fmla="*/ 286 h 312"/>
                <a:gd name="T32" fmla="*/ 30 w 502"/>
                <a:gd name="T33" fmla="*/ 309 h 312"/>
                <a:gd name="T34" fmla="*/ 21 w 502"/>
                <a:gd name="T35" fmla="*/ 312 h 312"/>
                <a:gd name="T36" fmla="*/ 13 w 502"/>
                <a:gd name="T37" fmla="*/ 312 h 312"/>
                <a:gd name="T38" fmla="*/ 8 w 502"/>
                <a:gd name="T39" fmla="*/ 312 h 312"/>
                <a:gd name="T40" fmla="*/ 3 w 502"/>
                <a:gd name="T41" fmla="*/ 309 h 312"/>
                <a:gd name="T42" fmla="*/ 1 w 502"/>
                <a:gd name="T43" fmla="*/ 304 h 312"/>
                <a:gd name="T44" fmla="*/ 0 w 502"/>
                <a:gd name="T45" fmla="*/ 299 h 312"/>
                <a:gd name="T46" fmla="*/ 0 w 502"/>
                <a:gd name="T47" fmla="*/ 291 h 312"/>
                <a:gd name="T48" fmla="*/ 2 w 502"/>
                <a:gd name="T49" fmla="*/ 281 h 312"/>
                <a:gd name="T50" fmla="*/ 12 w 502"/>
                <a:gd name="T51" fmla="*/ 253 h 312"/>
                <a:gd name="T52" fmla="*/ 23 w 502"/>
                <a:gd name="T53" fmla="*/ 226 h 312"/>
                <a:gd name="T54" fmla="*/ 35 w 502"/>
                <a:gd name="T55" fmla="*/ 201 h 312"/>
                <a:gd name="T56" fmla="*/ 48 w 502"/>
                <a:gd name="T57" fmla="*/ 176 h 312"/>
                <a:gd name="T58" fmla="*/ 54 w 502"/>
                <a:gd name="T59" fmla="*/ 168 h 312"/>
                <a:gd name="T60" fmla="*/ 59 w 502"/>
                <a:gd name="T61" fmla="*/ 161 h 312"/>
                <a:gd name="T62" fmla="*/ 65 w 502"/>
                <a:gd name="T63" fmla="*/ 153 h 312"/>
                <a:gd name="T64" fmla="*/ 72 w 502"/>
                <a:gd name="T65" fmla="*/ 147 h 312"/>
                <a:gd name="T66" fmla="*/ 79 w 502"/>
                <a:gd name="T67" fmla="*/ 140 h 312"/>
                <a:gd name="T68" fmla="*/ 87 w 502"/>
                <a:gd name="T69" fmla="*/ 135 h 312"/>
                <a:gd name="T70" fmla="*/ 93 w 502"/>
                <a:gd name="T71" fmla="*/ 130 h 312"/>
                <a:gd name="T72" fmla="*/ 101 w 502"/>
                <a:gd name="T73" fmla="*/ 126 h 312"/>
                <a:gd name="T74" fmla="*/ 136 w 502"/>
                <a:gd name="T75" fmla="*/ 109 h 312"/>
                <a:gd name="T76" fmla="*/ 172 w 502"/>
                <a:gd name="T77" fmla="*/ 93 h 312"/>
                <a:gd name="T78" fmla="*/ 210 w 502"/>
                <a:gd name="T79" fmla="*/ 78 h 312"/>
                <a:gd name="T80" fmla="*/ 248 w 502"/>
                <a:gd name="T81" fmla="*/ 62 h 312"/>
                <a:gd name="T82" fmla="*/ 285 w 502"/>
                <a:gd name="T83" fmla="*/ 47 h 312"/>
                <a:gd name="T84" fmla="*/ 325 w 502"/>
                <a:gd name="T85" fmla="*/ 33 h 312"/>
                <a:gd name="T86" fmla="*/ 363 w 502"/>
                <a:gd name="T87" fmla="*/ 18 h 312"/>
                <a:gd name="T88" fmla="*/ 403 w 502"/>
                <a:gd name="T89" fmla="*/ 4 h 312"/>
                <a:gd name="T90" fmla="*/ 415 w 502"/>
                <a:gd name="T91" fmla="*/ 1 h 312"/>
                <a:gd name="T92" fmla="*/ 427 w 502"/>
                <a:gd name="T93" fmla="*/ 0 h 312"/>
                <a:gd name="T94" fmla="*/ 434 w 502"/>
                <a:gd name="T95" fmla="*/ 1 h 312"/>
                <a:gd name="T96" fmla="*/ 441 w 502"/>
                <a:gd name="T97" fmla="*/ 4 h 312"/>
                <a:gd name="T98" fmla="*/ 448 w 502"/>
                <a:gd name="T99" fmla="*/ 8 h 312"/>
                <a:gd name="T100" fmla="*/ 453 w 502"/>
                <a:gd name="T101" fmla="*/ 13 h 312"/>
                <a:gd name="T102" fmla="*/ 465 w 502"/>
                <a:gd name="T103" fmla="*/ 28 h 312"/>
                <a:gd name="T104" fmla="*/ 475 w 502"/>
                <a:gd name="T105" fmla="*/ 44 h 312"/>
                <a:gd name="T106" fmla="*/ 486 w 502"/>
                <a:gd name="T107" fmla="*/ 61 h 312"/>
                <a:gd name="T108" fmla="*/ 499 w 502"/>
                <a:gd name="T109" fmla="*/ 8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2" h="312">
                  <a:moveTo>
                    <a:pt x="499" y="80"/>
                  </a:moveTo>
                  <a:lnTo>
                    <a:pt x="501" y="88"/>
                  </a:lnTo>
                  <a:lnTo>
                    <a:pt x="502" y="96"/>
                  </a:lnTo>
                  <a:lnTo>
                    <a:pt x="501" y="103"/>
                  </a:lnTo>
                  <a:lnTo>
                    <a:pt x="499" y="109"/>
                  </a:lnTo>
                  <a:lnTo>
                    <a:pt x="494" y="116"/>
                  </a:lnTo>
                  <a:lnTo>
                    <a:pt x="487" y="121"/>
                  </a:lnTo>
                  <a:lnTo>
                    <a:pt x="479" y="127"/>
                  </a:lnTo>
                  <a:lnTo>
                    <a:pt x="469" y="133"/>
                  </a:lnTo>
                  <a:lnTo>
                    <a:pt x="412" y="153"/>
                  </a:lnTo>
                  <a:lnTo>
                    <a:pt x="355" y="174"/>
                  </a:lnTo>
                  <a:lnTo>
                    <a:pt x="299" y="195"/>
                  </a:lnTo>
                  <a:lnTo>
                    <a:pt x="242" y="218"/>
                  </a:lnTo>
                  <a:lnTo>
                    <a:pt x="188" y="240"/>
                  </a:lnTo>
                  <a:lnTo>
                    <a:pt x="134" y="263"/>
                  </a:lnTo>
                  <a:lnTo>
                    <a:pt x="82" y="286"/>
                  </a:lnTo>
                  <a:lnTo>
                    <a:pt x="30" y="309"/>
                  </a:lnTo>
                  <a:lnTo>
                    <a:pt x="21" y="312"/>
                  </a:lnTo>
                  <a:lnTo>
                    <a:pt x="13" y="312"/>
                  </a:lnTo>
                  <a:lnTo>
                    <a:pt x="8" y="312"/>
                  </a:lnTo>
                  <a:lnTo>
                    <a:pt x="3" y="309"/>
                  </a:lnTo>
                  <a:lnTo>
                    <a:pt x="1" y="304"/>
                  </a:lnTo>
                  <a:lnTo>
                    <a:pt x="0" y="299"/>
                  </a:lnTo>
                  <a:lnTo>
                    <a:pt x="0" y="291"/>
                  </a:lnTo>
                  <a:lnTo>
                    <a:pt x="2" y="281"/>
                  </a:lnTo>
                  <a:lnTo>
                    <a:pt x="12" y="253"/>
                  </a:lnTo>
                  <a:lnTo>
                    <a:pt x="23" y="226"/>
                  </a:lnTo>
                  <a:lnTo>
                    <a:pt x="35" y="201"/>
                  </a:lnTo>
                  <a:lnTo>
                    <a:pt x="48" y="176"/>
                  </a:lnTo>
                  <a:lnTo>
                    <a:pt x="54" y="168"/>
                  </a:lnTo>
                  <a:lnTo>
                    <a:pt x="59" y="161"/>
                  </a:lnTo>
                  <a:lnTo>
                    <a:pt x="65" y="153"/>
                  </a:lnTo>
                  <a:lnTo>
                    <a:pt x="72" y="147"/>
                  </a:lnTo>
                  <a:lnTo>
                    <a:pt x="79" y="140"/>
                  </a:lnTo>
                  <a:lnTo>
                    <a:pt x="87" y="135"/>
                  </a:lnTo>
                  <a:lnTo>
                    <a:pt x="93" y="130"/>
                  </a:lnTo>
                  <a:lnTo>
                    <a:pt x="101" y="126"/>
                  </a:lnTo>
                  <a:lnTo>
                    <a:pt x="136" y="109"/>
                  </a:lnTo>
                  <a:lnTo>
                    <a:pt x="172" y="93"/>
                  </a:lnTo>
                  <a:lnTo>
                    <a:pt x="210" y="78"/>
                  </a:lnTo>
                  <a:lnTo>
                    <a:pt x="248" y="62"/>
                  </a:lnTo>
                  <a:lnTo>
                    <a:pt x="285" y="47"/>
                  </a:lnTo>
                  <a:lnTo>
                    <a:pt x="325" y="33"/>
                  </a:lnTo>
                  <a:lnTo>
                    <a:pt x="363" y="18"/>
                  </a:lnTo>
                  <a:lnTo>
                    <a:pt x="403" y="4"/>
                  </a:lnTo>
                  <a:lnTo>
                    <a:pt x="415" y="1"/>
                  </a:lnTo>
                  <a:lnTo>
                    <a:pt x="427" y="0"/>
                  </a:lnTo>
                  <a:lnTo>
                    <a:pt x="434" y="1"/>
                  </a:lnTo>
                  <a:lnTo>
                    <a:pt x="441" y="4"/>
                  </a:lnTo>
                  <a:lnTo>
                    <a:pt x="448" y="8"/>
                  </a:lnTo>
                  <a:lnTo>
                    <a:pt x="453" y="13"/>
                  </a:lnTo>
                  <a:lnTo>
                    <a:pt x="465" y="28"/>
                  </a:lnTo>
                  <a:lnTo>
                    <a:pt x="475" y="44"/>
                  </a:lnTo>
                  <a:lnTo>
                    <a:pt x="486" y="61"/>
                  </a:lnTo>
                  <a:lnTo>
                    <a:pt x="499"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1" name="Freeform 83"/>
            <p:cNvSpPr>
              <a:spLocks/>
            </p:cNvSpPr>
            <p:nvPr userDrawn="1"/>
          </p:nvSpPr>
          <p:spPr bwMode="auto">
            <a:xfrm>
              <a:off x="2799" y="1560"/>
              <a:ext cx="63" cy="73"/>
            </a:xfrm>
            <a:custGeom>
              <a:avLst/>
              <a:gdLst>
                <a:gd name="T0" fmla="*/ 418 w 440"/>
                <a:gd name="T1" fmla="*/ 200 h 506"/>
                <a:gd name="T2" fmla="*/ 409 w 440"/>
                <a:gd name="T3" fmla="*/ 228 h 506"/>
                <a:gd name="T4" fmla="*/ 394 w 440"/>
                <a:gd name="T5" fmla="*/ 251 h 506"/>
                <a:gd name="T6" fmla="*/ 376 w 440"/>
                <a:gd name="T7" fmla="*/ 270 h 506"/>
                <a:gd name="T8" fmla="*/ 335 w 440"/>
                <a:gd name="T9" fmla="*/ 293 h 506"/>
                <a:gd name="T10" fmla="*/ 278 w 440"/>
                <a:gd name="T11" fmla="*/ 325 h 506"/>
                <a:gd name="T12" fmla="*/ 224 w 440"/>
                <a:gd name="T13" fmla="*/ 356 h 506"/>
                <a:gd name="T14" fmla="*/ 173 w 440"/>
                <a:gd name="T15" fmla="*/ 386 h 506"/>
                <a:gd name="T16" fmla="*/ 107 w 440"/>
                <a:gd name="T17" fmla="*/ 429 h 506"/>
                <a:gd name="T18" fmla="*/ 37 w 440"/>
                <a:gd name="T19" fmla="*/ 481 h 506"/>
                <a:gd name="T20" fmla="*/ 7 w 440"/>
                <a:gd name="T21" fmla="*/ 506 h 506"/>
                <a:gd name="T22" fmla="*/ 1 w 440"/>
                <a:gd name="T23" fmla="*/ 503 h 506"/>
                <a:gd name="T24" fmla="*/ 0 w 440"/>
                <a:gd name="T25" fmla="*/ 492 h 506"/>
                <a:gd name="T26" fmla="*/ 2 w 440"/>
                <a:gd name="T27" fmla="*/ 469 h 506"/>
                <a:gd name="T28" fmla="*/ 14 w 440"/>
                <a:gd name="T29" fmla="*/ 427 h 506"/>
                <a:gd name="T30" fmla="*/ 28 w 440"/>
                <a:gd name="T31" fmla="*/ 382 h 506"/>
                <a:gd name="T32" fmla="*/ 43 w 440"/>
                <a:gd name="T33" fmla="*/ 339 h 506"/>
                <a:gd name="T34" fmla="*/ 60 w 440"/>
                <a:gd name="T35" fmla="*/ 296 h 506"/>
                <a:gd name="T36" fmla="*/ 84 w 440"/>
                <a:gd name="T37" fmla="*/ 246 h 506"/>
                <a:gd name="T38" fmla="*/ 109 w 440"/>
                <a:gd name="T39" fmla="*/ 203 h 506"/>
                <a:gd name="T40" fmla="*/ 142 w 440"/>
                <a:gd name="T41" fmla="*/ 169 h 506"/>
                <a:gd name="T42" fmla="*/ 199 w 440"/>
                <a:gd name="T43" fmla="*/ 126 h 506"/>
                <a:gd name="T44" fmla="*/ 253 w 440"/>
                <a:gd name="T45" fmla="*/ 92 h 506"/>
                <a:gd name="T46" fmla="*/ 295 w 440"/>
                <a:gd name="T47" fmla="*/ 67 h 506"/>
                <a:gd name="T48" fmla="*/ 339 w 440"/>
                <a:gd name="T49" fmla="*/ 41 h 506"/>
                <a:gd name="T50" fmla="*/ 385 w 440"/>
                <a:gd name="T51" fmla="*/ 15 h 506"/>
                <a:gd name="T52" fmla="*/ 419 w 440"/>
                <a:gd name="T53" fmla="*/ 0 h 506"/>
                <a:gd name="T54" fmla="*/ 429 w 440"/>
                <a:gd name="T55" fmla="*/ 0 h 506"/>
                <a:gd name="T56" fmla="*/ 434 w 440"/>
                <a:gd name="T57" fmla="*/ 2 h 506"/>
                <a:gd name="T58" fmla="*/ 438 w 440"/>
                <a:gd name="T59" fmla="*/ 10 h 506"/>
                <a:gd name="T60" fmla="*/ 440 w 440"/>
                <a:gd name="T61" fmla="*/ 26 h 506"/>
                <a:gd name="T62" fmla="*/ 434 w 440"/>
                <a:gd name="T63" fmla="*/ 74 h 506"/>
                <a:gd name="T64" fmla="*/ 423 w 440"/>
                <a:gd name="T65" fmla="*/ 14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0" h="506">
                  <a:moveTo>
                    <a:pt x="420" y="186"/>
                  </a:moveTo>
                  <a:lnTo>
                    <a:pt x="418" y="200"/>
                  </a:lnTo>
                  <a:lnTo>
                    <a:pt x="413" y="215"/>
                  </a:lnTo>
                  <a:lnTo>
                    <a:pt x="409" y="228"/>
                  </a:lnTo>
                  <a:lnTo>
                    <a:pt x="402" y="240"/>
                  </a:lnTo>
                  <a:lnTo>
                    <a:pt x="394" y="251"/>
                  </a:lnTo>
                  <a:lnTo>
                    <a:pt x="386" y="261"/>
                  </a:lnTo>
                  <a:lnTo>
                    <a:pt x="376" y="270"/>
                  </a:lnTo>
                  <a:lnTo>
                    <a:pt x="365" y="278"/>
                  </a:lnTo>
                  <a:lnTo>
                    <a:pt x="335" y="293"/>
                  </a:lnTo>
                  <a:lnTo>
                    <a:pt x="306" y="309"/>
                  </a:lnTo>
                  <a:lnTo>
                    <a:pt x="278" y="325"/>
                  </a:lnTo>
                  <a:lnTo>
                    <a:pt x="251" y="340"/>
                  </a:lnTo>
                  <a:lnTo>
                    <a:pt x="224" y="356"/>
                  </a:lnTo>
                  <a:lnTo>
                    <a:pt x="198" y="372"/>
                  </a:lnTo>
                  <a:lnTo>
                    <a:pt x="173" y="386"/>
                  </a:lnTo>
                  <a:lnTo>
                    <a:pt x="149" y="402"/>
                  </a:lnTo>
                  <a:lnTo>
                    <a:pt x="107" y="429"/>
                  </a:lnTo>
                  <a:lnTo>
                    <a:pt x="70" y="456"/>
                  </a:lnTo>
                  <a:lnTo>
                    <a:pt x="37" y="481"/>
                  </a:lnTo>
                  <a:lnTo>
                    <a:pt x="10" y="505"/>
                  </a:lnTo>
                  <a:lnTo>
                    <a:pt x="7" y="506"/>
                  </a:lnTo>
                  <a:lnTo>
                    <a:pt x="2" y="506"/>
                  </a:lnTo>
                  <a:lnTo>
                    <a:pt x="1" y="503"/>
                  </a:lnTo>
                  <a:lnTo>
                    <a:pt x="0" y="497"/>
                  </a:lnTo>
                  <a:lnTo>
                    <a:pt x="0" y="492"/>
                  </a:lnTo>
                  <a:lnTo>
                    <a:pt x="0" y="486"/>
                  </a:lnTo>
                  <a:lnTo>
                    <a:pt x="2" y="469"/>
                  </a:lnTo>
                  <a:lnTo>
                    <a:pt x="8" y="449"/>
                  </a:lnTo>
                  <a:lnTo>
                    <a:pt x="14" y="427"/>
                  </a:lnTo>
                  <a:lnTo>
                    <a:pt x="21" y="404"/>
                  </a:lnTo>
                  <a:lnTo>
                    <a:pt x="28" y="382"/>
                  </a:lnTo>
                  <a:lnTo>
                    <a:pt x="35" y="361"/>
                  </a:lnTo>
                  <a:lnTo>
                    <a:pt x="43" y="339"/>
                  </a:lnTo>
                  <a:lnTo>
                    <a:pt x="52" y="317"/>
                  </a:lnTo>
                  <a:lnTo>
                    <a:pt x="60" y="296"/>
                  </a:lnTo>
                  <a:lnTo>
                    <a:pt x="69" y="274"/>
                  </a:lnTo>
                  <a:lnTo>
                    <a:pt x="84" y="246"/>
                  </a:lnTo>
                  <a:lnTo>
                    <a:pt x="96" y="222"/>
                  </a:lnTo>
                  <a:lnTo>
                    <a:pt x="109" y="203"/>
                  </a:lnTo>
                  <a:lnTo>
                    <a:pt x="120" y="188"/>
                  </a:lnTo>
                  <a:lnTo>
                    <a:pt x="142" y="169"/>
                  </a:lnTo>
                  <a:lnTo>
                    <a:pt x="168" y="149"/>
                  </a:lnTo>
                  <a:lnTo>
                    <a:pt x="199" y="126"/>
                  </a:lnTo>
                  <a:lnTo>
                    <a:pt x="234" y="104"/>
                  </a:lnTo>
                  <a:lnTo>
                    <a:pt x="253" y="92"/>
                  </a:lnTo>
                  <a:lnTo>
                    <a:pt x="273" y="79"/>
                  </a:lnTo>
                  <a:lnTo>
                    <a:pt x="295" y="67"/>
                  </a:lnTo>
                  <a:lnTo>
                    <a:pt x="316" y="53"/>
                  </a:lnTo>
                  <a:lnTo>
                    <a:pt x="339" y="41"/>
                  </a:lnTo>
                  <a:lnTo>
                    <a:pt x="361" y="29"/>
                  </a:lnTo>
                  <a:lnTo>
                    <a:pt x="385" y="15"/>
                  </a:lnTo>
                  <a:lnTo>
                    <a:pt x="410" y="3"/>
                  </a:lnTo>
                  <a:lnTo>
                    <a:pt x="419" y="0"/>
                  </a:lnTo>
                  <a:lnTo>
                    <a:pt x="426" y="0"/>
                  </a:lnTo>
                  <a:lnTo>
                    <a:pt x="429" y="0"/>
                  </a:lnTo>
                  <a:lnTo>
                    <a:pt x="431" y="1"/>
                  </a:lnTo>
                  <a:lnTo>
                    <a:pt x="434" y="2"/>
                  </a:lnTo>
                  <a:lnTo>
                    <a:pt x="436" y="4"/>
                  </a:lnTo>
                  <a:lnTo>
                    <a:pt x="438" y="10"/>
                  </a:lnTo>
                  <a:lnTo>
                    <a:pt x="440" y="16"/>
                  </a:lnTo>
                  <a:lnTo>
                    <a:pt x="440" y="26"/>
                  </a:lnTo>
                  <a:lnTo>
                    <a:pt x="439" y="38"/>
                  </a:lnTo>
                  <a:lnTo>
                    <a:pt x="434" y="74"/>
                  </a:lnTo>
                  <a:lnTo>
                    <a:pt x="428" y="109"/>
                  </a:lnTo>
                  <a:lnTo>
                    <a:pt x="423" y="148"/>
                  </a:lnTo>
                  <a:lnTo>
                    <a:pt x="42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2" name="Freeform 84"/>
            <p:cNvSpPr>
              <a:spLocks/>
            </p:cNvSpPr>
            <p:nvPr userDrawn="1"/>
          </p:nvSpPr>
          <p:spPr bwMode="auto">
            <a:xfrm>
              <a:off x="2871" y="1535"/>
              <a:ext cx="78" cy="52"/>
            </a:xfrm>
            <a:custGeom>
              <a:avLst/>
              <a:gdLst>
                <a:gd name="T0" fmla="*/ 542 w 546"/>
                <a:gd name="T1" fmla="*/ 116 h 369"/>
                <a:gd name="T2" fmla="*/ 546 w 546"/>
                <a:gd name="T3" fmla="*/ 126 h 369"/>
                <a:gd name="T4" fmla="*/ 546 w 546"/>
                <a:gd name="T5" fmla="*/ 136 h 369"/>
                <a:gd name="T6" fmla="*/ 545 w 546"/>
                <a:gd name="T7" fmla="*/ 144 h 369"/>
                <a:gd name="T8" fmla="*/ 541 w 546"/>
                <a:gd name="T9" fmla="*/ 153 h 369"/>
                <a:gd name="T10" fmla="*/ 537 w 546"/>
                <a:gd name="T11" fmla="*/ 159 h 369"/>
                <a:gd name="T12" fmla="*/ 530 w 546"/>
                <a:gd name="T13" fmla="*/ 166 h 369"/>
                <a:gd name="T14" fmla="*/ 521 w 546"/>
                <a:gd name="T15" fmla="*/ 173 h 369"/>
                <a:gd name="T16" fmla="*/ 511 w 546"/>
                <a:gd name="T17" fmla="*/ 178 h 369"/>
                <a:gd name="T18" fmla="*/ 450 w 546"/>
                <a:gd name="T19" fmla="*/ 200 h 369"/>
                <a:gd name="T20" fmla="*/ 390 w 546"/>
                <a:gd name="T21" fmla="*/ 222 h 369"/>
                <a:gd name="T22" fmla="*/ 330 w 546"/>
                <a:gd name="T23" fmla="*/ 245 h 369"/>
                <a:gd name="T24" fmla="*/ 271 w 546"/>
                <a:gd name="T25" fmla="*/ 268 h 369"/>
                <a:gd name="T26" fmla="*/ 214 w 546"/>
                <a:gd name="T27" fmla="*/ 292 h 369"/>
                <a:gd name="T28" fmla="*/ 156 w 546"/>
                <a:gd name="T29" fmla="*/ 316 h 369"/>
                <a:gd name="T30" fmla="*/ 101 w 546"/>
                <a:gd name="T31" fmla="*/ 340 h 369"/>
                <a:gd name="T32" fmla="*/ 47 w 546"/>
                <a:gd name="T33" fmla="*/ 365 h 369"/>
                <a:gd name="T34" fmla="*/ 37 w 546"/>
                <a:gd name="T35" fmla="*/ 368 h 369"/>
                <a:gd name="T36" fmla="*/ 28 w 546"/>
                <a:gd name="T37" fmla="*/ 369 h 369"/>
                <a:gd name="T38" fmla="*/ 20 w 546"/>
                <a:gd name="T39" fmla="*/ 368 h 369"/>
                <a:gd name="T40" fmla="*/ 14 w 546"/>
                <a:gd name="T41" fmla="*/ 365 h 369"/>
                <a:gd name="T42" fmla="*/ 8 w 546"/>
                <a:gd name="T43" fmla="*/ 360 h 369"/>
                <a:gd name="T44" fmla="*/ 5 w 546"/>
                <a:gd name="T45" fmla="*/ 353 h 369"/>
                <a:gd name="T46" fmla="*/ 3 w 546"/>
                <a:gd name="T47" fmla="*/ 344 h 369"/>
                <a:gd name="T48" fmla="*/ 0 w 546"/>
                <a:gd name="T49" fmla="*/ 334 h 369"/>
                <a:gd name="T50" fmla="*/ 2 w 546"/>
                <a:gd name="T51" fmla="*/ 304 h 369"/>
                <a:gd name="T52" fmla="*/ 4 w 546"/>
                <a:gd name="T53" fmla="*/ 275 h 369"/>
                <a:gd name="T54" fmla="*/ 6 w 546"/>
                <a:gd name="T55" fmla="*/ 246 h 369"/>
                <a:gd name="T56" fmla="*/ 10 w 546"/>
                <a:gd name="T57" fmla="*/ 218 h 369"/>
                <a:gd name="T58" fmla="*/ 13 w 546"/>
                <a:gd name="T59" fmla="*/ 208 h 369"/>
                <a:gd name="T60" fmla="*/ 16 w 546"/>
                <a:gd name="T61" fmla="*/ 199 h 369"/>
                <a:gd name="T62" fmla="*/ 21 w 546"/>
                <a:gd name="T63" fmla="*/ 190 h 369"/>
                <a:gd name="T64" fmla="*/ 25 w 546"/>
                <a:gd name="T65" fmla="*/ 182 h 369"/>
                <a:gd name="T66" fmla="*/ 32 w 546"/>
                <a:gd name="T67" fmla="*/ 174 h 369"/>
                <a:gd name="T68" fmla="*/ 39 w 546"/>
                <a:gd name="T69" fmla="*/ 167 h 369"/>
                <a:gd name="T70" fmla="*/ 47 w 546"/>
                <a:gd name="T71" fmla="*/ 162 h 369"/>
                <a:gd name="T72" fmla="*/ 55 w 546"/>
                <a:gd name="T73" fmla="*/ 156 h 369"/>
                <a:gd name="T74" fmla="*/ 99 w 546"/>
                <a:gd name="T75" fmla="*/ 136 h 369"/>
                <a:gd name="T76" fmla="*/ 145 w 546"/>
                <a:gd name="T77" fmla="*/ 116 h 369"/>
                <a:gd name="T78" fmla="*/ 191 w 546"/>
                <a:gd name="T79" fmla="*/ 95 h 369"/>
                <a:gd name="T80" fmla="*/ 239 w 546"/>
                <a:gd name="T81" fmla="*/ 76 h 369"/>
                <a:gd name="T82" fmla="*/ 287 w 546"/>
                <a:gd name="T83" fmla="*/ 57 h 369"/>
                <a:gd name="T84" fmla="*/ 336 w 546"/>
                <a:gd name="T85" fmla="*/ 39 h 369"/>
                <a:gd name="T86" fmla="*/ 384 w 546"/>
                <a:gd name="T87" fmla="*/ 20 h 369"/>
                <a:gd name="T88" fmla="*/ 434 w 546"/>
                <a:gd name="T89" fmla="*/ 4 h 369"/>
                <a:gd name="T90" fmla="*/ 444 w 546"/>
                <a:gd name="T91" fmla="*/ 1 h 369"/>
                <a:gd name="T92" fmla="*/ 454 w 546"/>
                <a:gd name="T93" fmla="*/ 0 h 369"/>
                <a:gd name="T94" fmla="*/ 462 w 546"/>
                <a:gd name="T95" fmla="*/ 0 h 369"/>
                <a:gd name="T96" fmla="*/ 470 w 546"/>
                <a:gd name="T97" fmla="*/ 2 h 369"/>
                <a:gd name="T98" fmla="*/ 478 w 546"/>
                <a:gd name="T99" fmla="*/ 5 h 369"/>
                <a:gd name="T100" fmla="*/ 485 w 546"/>
                <a:gd name="T101" fmla="*/ 9 h 369"/>
                <a:gd name="T102" fmla="*/ 490 w 546"/>
                <a:gd name="T103" fmla="*/ 15 h 369"/>
                <a:gd name="T104" fmla="*/ 496 w 546"/>
                <a:gd name="T105" fmla="*/ 23 h 369"/>
                <a:gd name="T106" fmla="*/ 507 w 546"/>
                <a:gd name="T107" fmla="*/ 44 h 369"/>
                <a:gd name="T108" fmla="*/ 519 w 546"/>
                <a:gd name="T109" fmla="*/ 67 h 369"/>
                <a:gd name="T110" fmla="*/ 531 w 546"/>
                <a:gd name="T111" fmla="*/ 91 h 369"/>
                <a:gd name="T112" fmla="*/ 542 w 546"/>
                <a:gd name="T113" fmla="*/ 11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6" h="369">
                  <a:moveTo>
                    <a:pt x="542" y="116"/>
                  </a:moveTo>
                  <a:lnTo>
                    <a:pt x="546" y="126"/>
                  </a:lnTo>
                  <a:lnTo>
                    <a:pt x="546" y="136"/>
                  </a:lnTo>
                  <a:lnTo>
                    <a:pt x="545" y="144"/>
                  </a:lnTo>
                  <a:lnTo>
                    <a:pt x="541" y="153"/>
                  </a:lnTo>
                  <a:lnTo>
                    <a:pt x="537" y="159"/>
                  </a:lnTo>
                  <a:lnTo>
                    <a:pt x="530" y="166"/>
                  </a:lnTo>
                  <a:lnTo>
                    <a:pt x="521" y="173"/>
                  </a:lnTo>
                  <a:lnTo>
                    <a:pt x="511" y="178"/>
                  </a:lnTo>
                  <a:lnTo>
                    <a:pt x="450" y="200"/>
                  </a:lnTo>
                  <a:lnTo>
                    <a:pt x="390" y="222"/>
                  </a:lnTo>
                  <a:lnTo>
                    <a:pt x="330" y="245"/>
                  </a:lnTo>
                  <a:lnTo>
                    <a:pt x="271" y="268"/>
                  </a:lnTo>
                  <a:lnTo>
                    <a:pt x="214" y="292"/>
                  </a:lnTo>
                  <a:lnTo>
                    <a:pt x="156" y="316"/>
                  </a:lnTo>
                  <a:lnTo>
                    <a:pt x="101" y="340"/>
                  </a:lnTo>
                  <a:lnTo>
                    <a:pt x="47" y="365"/>
                  </a:lnTo>
                  <a:lnTo>
                    <a:pt x="37" y="368"/>
                  </a:lnTo>
                  <a:lnTo>
                    <a:pt x="28" y="369"/>
                  </a:lnTo>
                  <a:lnTo>
                    <a:pt x="20" y="368"/>
                  </a:lnTo>
                  <a:lnTo>
                    <a:pt x="14" y="365"/>
                  </a:lnTo>
                  <a:lnTo>
                    <a:pt x="8" y="360"/>
                  </a:lnTo>
                  <a:lnTo>
                    <a:pt x="5" y="353"/>
                  </a:lnTo>
                  <a:lnTo>
                    <a:pt x="3" y="344"/>
                  </a:lnTo>
                  <a:lnTo>
                    <a:pt x="0" y="334"/>
                  </a:lnTo>
                  <a:lnTo>
                    <a:pt x="2" y="304"/>
                  </a:lnTo>
                  <a:lnTo>
                    <a:pt x="4" y="275"/>
                  </a:lnTo>
                  <a:lnTo>
                    <a:pt x="6" y="246"/>
                  </a:lnTo>
                  <a:lnTo>
                    <a:pt x="10" y="218"/>
                  </a:lnTo>
                  <a:lnTo>
                    <a:pt x="13" y="208"/>
                  </a:lnTo>
                  <a:lnTo>
                    <a:pt x="16" y="199"/>
                  </a:lnTo>
                  <a:lnTo>
                    <a:pt x="21" y="190"/>
                  </a:lnTo>
                  <a:lnTo>
                    <a:pt x="25" y="182"/>
                  </a:lnTo>
                  <a:lnTo>
                    <a:pt x="32" y="174"/>
                  </a:lnTo>
                  <a:lnTo>
                    <a:pt x="39" y="167"/>
                  </a:lnTo>
                  <a:lnTo>
                    <a:pt x="47" y="162"/>
                  </a:lnTo>
                  <a:lnTo>
                    <a:pt x="55" y="156"/>
                  </a:lnTo>
                  <a:lnTo>
                    <a:pt x="99" y="136"/>
                  </a:lnTo>
                  <a:lnTo>
                    <a:pt x="145" y="116"/>
                  </a:lnTo>
                  <a:lnTo>
                    <a:pt x="191" y="95"/>
                  </a:lnTo>
                  <a:lnTo>
                    <a:pt x="239" y="76"/>
                  </a:lnTo>
                  <a:lnTo>
                    <a:pt x="287" y="57"/>
                  </a:lnTo>
                  <a:lnTo>
                    <a:pt x="336" y="39"/>
                  </a:lnTo>
                  <a:lnTo>
                    <a:pt x="384" y="20"/>
                  </a:lnTo>
                  <a:lnTo>
                    <a:pt x="434" y="4"/>
                  </a:lnTo>
                  <a:lnTo>
                    <a:pt x="444" y="1"/>
                  </a:lnTo>
                  <a:lnTo>
                    <a:pt x="454" y="0"/>
                  </a:lnTo>
                  <a:lnTo>
                    <a:pt x="462" y="0"/>
                  </a:lnTo>
                  <a:lnTo>
                    <a:pt x="470" y="2"/>
                  </a:lnTo>
                  <a:lnTo>
                    <a:pt x="478" y="5"/>
                  </a:lnTo>
                  <a:lnTo>
                    <a:pt x="485" y="9"/>
                  </a:lnTo>
                  <a:lnTo>
                    <a:pt x="490" y="15"/>
                  </a:lnTo>
                  <a:lnTo>
                    <a:pt x="496" y="23"/>
                  </a:lnTo>
                  <a:lnTo>
                    <a:pt x="507" y="44"/>
                  </a:lnTo>
                  <a:lnTo>
                    <a:pt x="519" y="67"/>
                  </a:lnTo>
                  <a:lnTo>
                    <a:pt x="531" y="91"/>
                  </a:lnTo>
                  <a:lnTo>
                    <a:pt x="542"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3" name="Freeform 85"/>
            <p:cNvSpPr>
              <a:spLocks/>
            </p:cNvSpPr>
            <p:nvPr userDrawn="1"/>
          </p:nvSpPr>
          <p:spPr bwMode="auto">
            <a:xfrm>
              <a:off x="2981" y="1494"/>
              <a:ext cx="106" cy="46"/>
            </a:xfrm>
            <a:custGeom>
              <a:avLst/>
              <a:gdLst>
                <a:gd name="T0" fmla="*/ 731 w 744"/>
                <a:gd name="T1" fmla="*/ 133 h 321"/>
                <a:gd name="T2" fmla="*/ 743 w 744"/>
                <a:gd name="T3" fmla="*/ 150 h 321"/>
                <a:gd name="T4" fmla="*/ 744 w 744"/>
                <a:gd name="T5" fmla="*/ 161 h 321"/>
                <a:gd name="T6" fmla="*/ 742 w 744"/>
                <a:gd name="T7" fmla="*/ 166 h 321"/>
                <a:gd name="T8" fmla="*/ 733 w 744"/>
                <a:gd name="T9" fmla="*/ 174 h 321"/>
                <a:gd name="T10" fmla="*/ 700 w 744"/>
                <a:gd name="T11" fmla="*/ 182 h 321"/>
                <a:gd name="T12" fmla="*/ 650 w 744"/>
                <a:gd name="T13" fmla="*/ 191 h 321"/>
                <a:gd name="T14" fmla="*/ 570 w 744"/>
                <a:gd name="T15" fmla="*/ 209 h 321"/>
                <a:gd name="T16" fmla="*/ 460 w 744"/>
                <a:gd name="T17" fmla="*/ 236 h 321"/>
                <a:gd name="T18" fmla="*/ 345 w 744"/>
                <a:gd name="T19" fmla="*/ 266 h 321"/>
                <a:gd name="T20" fmla="*/ 227 w 744"/>
                <a:gd name="T21" fmla="*/ 300 h 321"/>
                <a:gd name="T22" fmla="*/ 153 w 744"/>
                <a:gd name="T23" fmla="*/ 320 h 321"/>
                <a:gd name="T24" fmla="*/ 126 w 744"/>
                <a:gd name="T25" fmla="*/ 320 h 321"/>
                <a:gd name="T26" fmla="*/ 103 w 744"/>
                <a:gd name="T27" fmla="*/ 312 h 321"/>
                <a:gd name="T28" fmla="*/ 83 w 744"/>
                <a:gd name="T29" fmla="*/ 297 h 321"/>
                <a:gd name="T30" fmla="*/ 57 w 744"/>
                <a:gd name="T31" fmla="*/ 256 h 321"/>
                <a:gd name="T32" fmla="*/ 23 w 744"/>
                <a:gd name="T33" fmla="*/ 200 h 321"/>
                <a:gd name="T34" fmla="*/ 3 w 744"/>
                <a:gd name="T35" fmla="*/ 164 h 321"/>
                <a:gd name="T36" fmla="*/ 0 w 744"/>
                <a:gd name="T37" fmla="*/ 147 h 321"/>
                <a:gd name="T38" fmla="*/ 7 w 744"/>
                <a:gd name="T39" fmla="*/ 133 h 321"/>
                <a:gd name="T40" fmla="*/ 22 w 744"/>
                <a:gd name="T41" fmla="*/ 120 h 321"/>
                <a:gd name="T42" fmla="*/ 80 w 744"/>
                <a:gd name="T43" fmla="*/ 101 h 321"/>
                <a:gd name="T44" fmla="*/ 176 w 744"/>
                <a:gd name="T45" fmla="*/ 73 h 321"/>
                <a:gd name="T46" fmla="*/ 270 w 744"/>
                <a:gd name="T47" fmla="*/ 48 h 321"/>
                <a:gd name="T48" fmla="*/ 362 w 744"/>
                <a:gd name="T49" fmla="*/ 26 h 321"/>
                <a:gd name="T50" fmla="*/ 427 w 744"/>
                <a:gd name="T51" fmla="*/ 12 h 321"/>
                <a:gd name="T52" fmla="*/ 468 w 744"/>
                <a:gd name="T53" fmla="*/ 4 h 321"/>
                <a:gd name="T54" fmla="*/ 498 w 744"/>
                <a:gd name="T55" fmla="*/ 0 h 321"/>
                <a:gd name="T56" fmla="*/ 522 w 744"/>
                <a:gd name="T57" fmla="*/ 3 h 321"/>
                <a:gd name="T58" fmla="*/ 547 w 744"/>
                <a:gd name="T59" fmla="*/ 8 h 321"/>
                <a:gd name="T60" fmla="*/ 573 w 744"/>
                <a:gd name="T61" fmla="*/ 20 h 321"/>
                <a:gd name="T62" fmla="*/ 621 w 744"/>
                <a:gd name="T63" fmla="*/ 49 h 321"/>
                <a:gd name="T64" fmla="*/ 688 w 744"/>
                <a:gd name="T65" fmla="*/ 9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4" h="321">
                  <a:moveTo>
                    <a:pt x="720" y="123"/>
                  </a:moveTo>
                  <a:lnTo>
                    <a:pt x="731" y="133"/>
                  </a:lnTo>
                  <a:lnTo>
                    <a:pt x="739" y="142"/>
                  </a:lnTo>
                  <a:lnTo>
                    <a:pt x="743" y="150"/>
                  </a:lnTo>
                  <a:lnTo>
                    <a:pt x="744" y="157"/>
                  </a:lnTo>
                  <a:lnTo>
                    <a:pt x="744" y="161"/>
                  </a:lnTo>
                  <a:lnTo>
                    <a:pt x="743" y="164"/>
                  </a:lnTo>
                  <a:lnTo>
                    <a:pt x="742" y="166"/>
                  </a:lnTo>
                  <a:lnTo>
                    <a:pt x="740" y="170"/>
                  </a:lnTo>
                  <a:lnTo>
                    <a:pt x="733" y="174"/>
                  </a:lnTo>
                  <a:lnTo>
                    <a:pt x="724" y="178"/>
                  </a:lnTo>
                  <a:lnTo>
                    <a:pt x="700" y="182"/>
                  </a:lnTo>
                  <a:lnTo>
                    <a:pt x="675" y="187"/>
                  </a:lnTo>
                  <a:lnTo>
                    <a:pt x="650" y="191"/>
                  </a:lnTo>
                  <a:lnTo>
                    <a:pt x="625" y="197"/>
                  </a:lnTo>
                  <a:lnTo>
                    <a:pt x="570" y="209"/>
                  </a:lnTo>
                  <a:lnTo>
                    <a:pt x="516" y="221"/>
                  </a:lnTo>
                  <a:lnTo>
                    <a:pt x="460" y="236"/>
                  </a:lnTo>
                  <a:lnTo>
                    <a:pt x="403" y="251"/>
                  </a:lnTo>
                  <a:lnTo>
                    <a:pt x="345" y="266"/>
                  </a:lnTo>
                  <a:lnTo>
                    <a:pt x="287" y="283"/>
                  </a:lnTo>
                  <a:lnTo>
                    <a:pt x="227" y="300"/>
                  </a:lnTo>
                  <a:lnTo>
                    <a:pt x="168" y="318"/>
                  </a:lnTo>
                  <a:lnTo>
                    <a:pt x="153" y="320"/>
                  </a:lnTo>
                  <a:lnTo>
                    <a:pt x="139" y="321"/>
                  </a:lnTo>
                  <a:lnTo>
                    <a:pt x="126" y="320"/>
                  </a:lnTo>
                  <a:lnTo>
                    <a:pt x="114" y="317"/>
                  </a:lnTo>
                  <a:lnTo>
                    <a:pt x="103" y="312"/>
                  </a:lnTo>
                  <a:lnTo>
                    <a:pt x="92" y="305"/>
                  </a:lnTo>
                  <a:lnTo>
                    <a:pt x="83" y="297"/>
                  </a:lnTo>
                  <a:lnTo>
                    <a:pt x="74" y="286"/>
                  </a:lnTo>
                  <a:lnTo>
                    <a:pt x="57" y="256"/>
                  </a:lnTo>
                  <a:lnTo>
                    <a:pt x="40" y="227"/>
                  </a:lnTo>
                  <a:lnTo>
                    <a:pt x="23" y="200"/>
                  </a:lnTo>
                  <a:lnTo>
                    <a:pt x="6" y="173"/>
                  </a:lnTo>
                  <a:lnTo>
                    <a:pt x="3" y="164"/>
                  </a:lnTo>
                  <a:lnTo>
                    <a:pt x="0" y="155"/>
                  </a:lnTo>
                  <a:lnTo>
                    <a:pt x="0" y="147"/>
                  </a:lnTo>
                  <a:lnTo>
                    <a:pt x="3" y="140"/>
                  </a:lnTo>
                  <a:lnTo>
                    <a:pt x="7" y="133"/>
                  </a:lnTo>
                  <a:lnTo>
                    <a:pt x="13" y="126"/>
                  </a:lnTo>
                  <a:lnTo>
                    <a:pt x="22" y="120"/>
                  </a:lnTo>
                  <a:lnTo>
                    <a:pt x="32" y="116"/>
                  </a:lnTo>
                  <a:lnTo>
                    <a:pt x="80" y="101"/>
                  </a:lnTo>
                  <a:lnTo>
                    <a:pt x="129" y="87"/>
                  </a:lnTo>
                  <a:lnTo>
                    <a:pt x="176" y="73"/>
                  </a:lnTo>
                  <a:lnTo>
                    <a:pt x="224" y="60"/>
                  </a:lnTo>
                  <a:lnTo>
                    <a:pt x="270" y="48"/>
                  </a:lnTo>
                  <a:lnTo>
                    <a:pt x="316" y="36"/>
                  </a:lnTo>
                  <a:lnTo>
                    <a:pt x="362" y="26"/>
                  </a:lnTo>
                  <a:lnTo>
                    <a:pt x="406" y="16"/>
                  </a:lnTo>
                  <a:lnTo>
                    <a:pt x="427" y="12"/>
                  </a:lnTo>
                  <a:lnTo>
                    <a:pt x="447" y="8"/>
                  </a:lnTo>
                  <a:lnTo>
                    <a:pt x="468" y="4"/>
                  </a:lnTo>
                  <a:lnTo>
                    <a:pt x="487" y="0"/>
                  </a:lnTo>
                  <a:lnTo>
                    <a:pt x="498" y="0"/>
                  </a:lnTo>
                  <a:lnTo>
                    <a:pt x="509" y="0"/>
                  </a:lnTo>
                  <a:lnTo>
                    <a:pt x="522" y="3"/>
                  </a:lnTo>
                  <a:lnTo>
                    <a:pt x="534" y="5"/>
                  </a:lnTo>
                  <a:lnTo>
                    <a:pt x="547" y="8"/>
                  </a:lnTo>
                  <a:lnTo>
                    <a:pt x="559" y="14"/>
                  </a:lnTo>
                  <a:lnTo>
                    <a:pt x="573" y="20"/>
                  </a:lnTo>
                  <a:lnTo>
                    <a:pt x="586" y="26"/>
                  </a:lnTo>
                  <a:lnTo>
                    <a:pt x="621" y="49"/>
                  </a:lnTo>
                  <a:lnTo>
                    <a:pt x="655" y="72"/>
                  </a:lnTo>
                  <a:lnTo>
                    <a:pt x="688" y="96"/>
                  </a:lnTo>
                  <a:lnTo>
                    <a:pt x="72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4" name="Freeform 86"/>
            <p:cNvSpPr>
              <a:spLocks/>
            </p:cNvSpPr>
            <p:nvPr userDrawn="1"/>
          </p:nvSpPr>
          <p:spPr bwMode="auto">
            <a:xfrm>
              <a:off x="2794" y="1612"/>
              <a:ext cx="70" cy="85"/>
            </a:xfrm>
            <a:custGeom>
              <a:avLst/>
              <a:gdLst>
                <a:gd name="T0" fmla="*/ 494 w 494"/>
                <a:gd name="T1" fmla="*/ 242 h 596"/>
                <a:gd name="T2" fmla="*/ 491 w 494"/>
                <a:gd name="T3" fmla="*/ 274 h 596"/>
                <a:gd name="T4" fmla="*/ 480 w 494"/>
                <a:gd name="T5" fmla="*/ 300 h 596"/>
                <a:gd name="T6" fmla="*/ 460 w 494"/>
                <a:gd name="T7" fmla="*/ 323 h 596"/>
                <a:gd name="T8" fmla="*/ 412 w 494"/>
                <a:gd name="T9" fmla="*/ 351 h 596"/>
                <a:gd name="T10" fmla="*/ 343 w 494"/>
                <a:gd name="T11" fmla="*/ 388 h 596"/>
                <a:gd name="T12" fmla="*/ 279 w 494"/>
                <a:gd name="T13" fmla="*/ 425 h 596"/>
                <a:gd name="T14" fmla="*/ 218 w 494"/>
                <a:gd name="T15" fmla="*/ 462 h 596"/>
                <a:gd name="T16" fmla="*/ 143 w 494"/>
                <a:gd name="T17" fmla="*/ 510 h 596"/>
                <a:gd name="T18" fmla="*/ 65 w 494"/>
                <a:gd name="T19" fmla="*/ 567 h 596"/>
                <a:gd name="T20" fmla="*/ 32 w 494"/>
                <a:gd name="T21" fmla="*/ 595 h 596"/>
                <a:gd name="T22" fmla="*/ 26 w 494"/>
                <a:gd name="T23" fmla="*/ 596 h 596"/>
                <a:gd name="T24" fmla="*/ 20 w 494"/>
                <a:gd name="T25" fmla="*/ 594 h 596"/>
                <a:gd name="T26" fmla="*/ 16 w 494"/>
                <a:gd name="T27" fmla="*/ 590 h 596"/>
                <a:gd name="T28" fmla="*/ 10 w 494"/>
                <a:gd name="T29" fmla="*/ 579 h 596"/>
                <a:gd name="T30" fmla="*/ 4 w 494"/>
                <a:gd name="T31" fmla="*/ 553 h 596"/>
                <a:gd name="T32" fmla="*/ 1 w 494"/>
                <a:gd name="T33" fmla="*/ 511 h 596"/>
                <a:gd name="T34" fmla="*/ 0 w 494"/>
                <a:gd name="T35" fmla="*/ 463 h 596"/>
                <a:gd name="T36" fmla="*/ 0 w 494"/>
                <a:gd name="T37" fmla="*/ 415 h 596"/>
                <a:gd name="T38" fmla="*/ 2 w 494"/>
                <a:gd name="T39" fmla="*/ 367 h 596"/>
                <a:gd name="T40" fmla="*/ 6 w 494"/>
                <a:gd name="T41" fmla="*/ 325 h 596"/>
                <a:gd name="T42" fmla="*/ 11 w 494"/>
                <a:gd name="T43" fmla="*/ 295 h 596"/>
                <a:gd name="T44" fmla="*/ 19 w 494"/>
                <a:gd name="T45" fmla="*/ 270 h 596"/>
                <a:gd name="T46" fmla="*/ 28 w 494"/>
                <a:gd name="T47" fmla="*/ 250 h 596"/>
                <a:gd name="T48" fmla="*/ 63 w 494"/>
                <a:gd name="T49" fmla="*/ 219 h 596"/>
                <a:gd name="T50" fmla="*/ 133 w 494"/>
                <a:gd name="T51" fmla="*/ 167 h 596"/>
                <a:gd name="T52" fmla="*/ 201 w 494"/>
                <a:gd name="T53" fmla="*/ 122 h 596"/>
                <a:gd name="T54" fmla="*/ 256 w 494"/>
                <a:gd name="T55" fmla="*/ 90 h 596"/>
                <a:gd name="T56" fmla="*/ 315 w 494"/>
                <a:gd name="T57" fmla="*/ 56 h 596"/>
                <a:gd name="T58" fmla="*/ 378 w 494"/>
                <a:gd name="T59" fmla="*/ 21 h 596"/>
                <a:gd name="T60" fmla="*/ 422 w 494"/>
                <a:gd name="T61" fmla="*/ 1 h 596"/>
                <a:gd name="T62" fmla="*/ 438 w 494"/>
                <a:gd name="T63" fmla="*/ 1 h 596"/>
                <a:gd name="T64" fmla="*/ 446 w 494"/>
                <a:gd name="T65" fmla="*/ 3 h 596"/>
                <a:gd name="T66" fmla="*/ 454 w 494"/>
                <a:gd name="T67" fmla="*/ 9 h 596"/>
                <a:gd name="T68" fmla="*/ 459 w 494"/>
                <a:gd name="T69" fmla="*/ 17 h 596"/>
                <a:gd name="T70" fmla="*/ 466 w 494"/>
                <a:gd name="T71" fmla="*/ 34 h 596"/>
                <a:gd name="T72" fmla="*/ 472 w 494"/>
                <a:gd name="T73" fmla="*/ 69 h 596"/>
                <a:gd name="T74" fmla="*/ 476 w 494"/>
                <a:gd name="T75" fmla="*/ 113 h 596"/>
                <a:gd name="T76" fmla="*/ 482 w 494"/>
                <a:gd name="T77" fmla="*/ 157 h 596"/>
                <a:gd name="T78" fmla="*/ 490 w 494"/>
                <a:gd name="T79" fmla="*/ 202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4" h="596">
                  <a:moveTo>
                    <a:pt x="493" y="224"/>
                  </a:moveTo>
                  <a:lnTo>
                    <a:pt x="494" y="242"/>
                  </a:lnTo>
                  <a:lnTo>
                    <a:pt x="493" y="259"/>
                  </a:lnTo>
                  <a:lnTo>
                    <a:pt x="491" y="274"/>
                  </a:lnTo>
                  <a:lnTo>
                    <a:pt x="485" y="288"/>
                  </a:lnTo>
                  <a:lnTo>
                    <a:pt x="480" y="300"/>
                  </a:lnTo>
                  <a:lnTo>
                    <a:pt x="471" y="313"/>
                  </a:lnTo>
                  <a:lnTo>
                    <a:pt x="460" y="323"/>
                  </a:lnTo>
                  <a:lnTo>
                    <a:pt x="448" y="332"/>
                  </a:lnTo>
                  <a:lnTo>
                    <a:pt x="412" y="351"/>
                  </a:lnTo>
                  <a:lnTo>
                    <a:pt x="377" y="370"/>
                  </a:lnTo>
                  <a:lnTo>
                    <a:pt x="343" y="388"/>
                  </a:lnTo>
                  <a:lnTo>
                    <a:pt x="310" y="407"/>
                  </a:lnTo>
                  <a:lnTo>
                    <a:pt x="279" y="425"/>
                  </a:lnTo>
                  <a:lnTo>
                    <a:pt x="247" y="444"/>
                  </a:lnTo>
                  <a:lnTo>
                    <a:pt x="218" y="462"/>
                  </a:lnTo>
                  <a:lnTo>
                    <a:pt x="190" y="480"/>
                  </a:lnTo>
                  <a:lnTo>
                    <a:pt x="143" y="510"/>
                  </a:lnTo>
                  <a:lnTo>
                    <a:pt x="103" y="539"/>
                  </a:lnTo>
                  <a:lnTo>
                    <a:pt x="65" y="567"/>
                  </a:lnTo>
                  <a:lnTo>
                    <a:pt x="35" y="594"/>
                  </a:lnTo>
                  <a:lnTo>
                    <a:pt x="32" y="595"/>
                  </a:lnTo>
                  <a:lnTo>
                    <a:pt x="28" y="596"/>
                  </a:lnTo>
                  <a:lnTo>
                    <a:pt x="26" y="596"/>
                  </a:lnTo>
                  <a:lnTo>
                    <a:pt x="23" y="595"/>
                  </a:lnTo>
                  <a:lnTo>
                    <a:pt x="20" y="594"/>
                  </a:lnTo>
                  <a:lnTo>
                    <a:pt x="18" y="593"/>
                  </a:lnTo>
                  <a:lnTo>
                    <a:pt x="16" y="590"/>
                  </a:lnTo>
                  <a:lnTo>
                    <a:pt x="13" y="586"/>
                  </a:lnTo>
                  <a:lnTo>
                    <a:pt x="10" y="579"/>
                  </a:lnTo>
                  <a:lnTo>
                    <a:pt x="7" y="566"/>
                  </a:lnTo>
                  <a:lnTo>
                    <a:pt x="4" y="553"/>
                  </a:lnTo>
                  <a:lnTo>
                    <a:pt x="2" y="536"/>
                  </a:lnTo>
                  <a:lnTo>
                    <a:pt x="1" y="511"/>
                  </a:lnTo>
                  <a:lnTo>
                    <a:pt x="0" y="487"/>
                  </a:lnTo>
                  <a:lnTo>
                    <a:pt x="0" y="463"/>
                  </a:lnTo>
                  <a:lnTo>
                    <a:pt x="0" y="438"/>
                  </a:lnTo>
                  <a:lnTo>
                    <a:pt x="0" y="415"/>
                  </a:lnTo>
                  <a:lnTo>
                    <a:pt x="1" y="391"/>
                  </a:lnTo>
                  <a:lnTo>
                    <a:pt x="2" y="367"/>
                  </a:lnTo>
                  <a:lnTo>
                    <a:pt x="3" y="343"/>
                  </a:lnTo>
                  <a:lnTo>
                    <a:pt x="6" y="325"/>
                  </a:lnTo>
                  <a:lnTo>
                    <a:pt x="8" y="309"/>
                  </a:lnTo>
                  <a:lnTo>
                    <a:pt x="11" y="295"/>
                  </a:lnTo>
                  <a:lnTo>
                    <a:pt x="15" y="281"/>
                  </a:lnTo>
                  <a:lnTo>
                    <a:pt x="19" y="270"/>
                  </a:lnTo>
                  <a:lnTo>
                    <a:pt x="24" y="259"/>
                  </a:lnTo>
                  <a:lnTo>
                    <a:pt x="28" y="250"/>
                  </a:lnTo>
                  <a:lnTo>
                    <a:pt x="34" y="243"/>
                  </a:lnTo>
                  <a:lnTo>
                    <a:pt x="63" y="219"/>
                  </a:lnTo>
                  <a:lnTo>
                    <a:pt x="96" y="194"/>
                  </a:lnTo>
                  <a:lnTo>
                    <a:pt x="133" y="167"/>
                  </a:lnTo>
                  <a:lnTo>
                    <a:pt x="175" y="139"/>
                  </a:lnTo>
                  <a:lnTo>
                    <a:pt x="201" y="122"/>
                  </a:lnTo>
                  <a:lnTo>
                    <a:pt x="228" y="106"/>
                  </a:lnTo>
                  <a:lnTo>
                    <a:pt x="256" y="90"/>
                  </a:lnTo>
                  <a:lnTo>
                    <a:pt x="286" y="73"/>
                  </a:lnTo>
                  <a:lnTo>
                    <a:pt x="315" y="56"/>
                  </a:lnTo>
                  <a:lnTo>
                    <a:pt x="346" y="39"/>
                  </a:lnTo>
                  <a:lnTo>
                    <a:pt x="378" y="21"/>
                  </a:lnTo>
                  <a:lnTo>
                    <a:pt x="411" y="4"/>
                  </a:lnTo>
                  <a:lnTo>
                    <a:pt x="422" y="1"/>
                  </a:lnTo>
                  <a:lnTo>
                    <a:pt x="432" y="0"/>
                  </a:lnTo>
                  <a:lnTo>
                    <a:pt x="438" y="1"/>
                  </a:lnTo>
                  <a:lnTo>
                    <a:pt x="442" y="1"/>
                  </a:lnTo>
                  <a:lnTo>
                    <a:pt x="446" y="3"/>
                  </a:lnTo>
                  <a:lnTo>
                    <a:pt x="450" y="6"/>
                  </a:lnTo>
                  <a:lnTo>
                    <a:pt x="454" y="9"/>
                  </a:lnTo>
                  <a:lnTo>
                    <a:pt x="457" y="12"/>
                  </a:lnTo>
                  <a:lnTo>
                    <a:pt x="459" y="17"/>
                  </a:lnTo>
                  <a:lnTo>
                    <a:pt x="463" y="21"/>
                  </a:lnTo>
                  <a:lnTo>
                    <a:pt x="466" y="34"/>
                  </a:lnTo>
                  <a:lnTo>
                    <a:pt x="470" y="48"/>
                  </a:lnTo>
                  <a:lnTo>
                    <a:pt x="472" y="69"/>
                  </a:lnTo>
                  <a:lnTo>
                    <a:pt x="474" y="91"/>
                  </a:lnTo>
                  <a:lnTo>
                    <a:pt x="476" y="113"/>
                  </a:lnTo>
                  <a:lnTo>
                    <a:pt x="480" y="134"/>
                  </a:lnTo>
                  <a:lnTo>
                    <a:pt x="482" y="157"/>
                  </a:lnTo>
                  <a:lnTo>
                    <a:pt x="485" y="179"/>
                  </a:lnTo>
                  <a:lnTo>
                    <a:pt x="490" y="202"/>
                  </a:lnTo>
                  <a:lnTo>
                    <a:pt x="493"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5" name="Freeform 87"/>
            <p:cNvSpPr>
              <a:spLocks/>
            </p:cNvSpPr>
            <p:nvPr userDrawn="1"/>
          </p:nvSpPr>
          <p:spPr bwMode="auto">
            <a:xfrm>
              <a:off x="2900" y="1553"/>
              <a:ext cx="117" cy="81"/>
            </a:xfrm>
            <a:custGeom>
              <a:avLst/>
              <a:gdLst>
                <a:gd name="T0" fmla="*/ 817 w 820"/>
                <a:gd name="T1" fmla="*/ 209 h 567"/>
                <a:gd name="T2" fmla="*/ 820 w 820"/>
                <a:gd name="T3" fmla="*/ 224 h 567"/>
                <a:gd name="T4" fmla="*/ 820 w 820"/>
                <a:gd name="T5" fmla="*/ 239 h 567"/>
                <a:gd name="T6" fmla="*/ 816 w 820"/>
                <a:gd name="T7" fmla="*/ 252 h 567"/>
                <a:gd name="T8" fmla="*/ 810 w 820"/>
                <a:gd name="T9" fmla="*/ 265 h 567"/>
                <a:gd name="T10" fmla="*/ 803 w 820"/>
                <a:gd name="T11" fmla="*/ 275 h 567"/>
                <a:gd name="T12" fmla="*/ 791 w 820"/>
                <a:gd name="T13" fmla="*/ 285 h 567"/>
                <a:gd name="T14" fmla="*/ 778 w 820"/>
                <a:gd name="T15" fmla="*/ 294 h 567"/>
                <a:gd name="T16" fmla="*/ 684 w 820"/>
                <a:gd name="T17" fmla="*/ 329 h 567"/>
                <a:gd name="T18" fmla="*/ 514 w 820"/>
                <a:gd name="T19" fmla="*/ 392 h 567"/>
                <a:gd name="T20" fmla="*/ 348 w 820"/>
                <a:gd name="T21" fmla="*/ 459 h 567"/>
                <a:gd name="T22" fmla="*/ 187 w 820"/>
                <a:gd name="T23" fmla="*/ 527 h 567"/>
                <a:gd name="T24" fmla="*/ 103 w 820"/>
                <a:gd name="T25" fmla="*/ 564 h 567"/>
                <a:gd name="T26" fmla="*/ 89 w 820"/>
                <a:gd name="T27" fmla="*/ 566 h 567"/>
                <a:gd name="T28" fmla="*/ 76 w 820"/>
                <a:gd name="T29" fmla="*/ 566 h 567"/>
                <a:gd name="T30" fmla="*/ 64 w 820"/>
                <a:gd name="T31" fmla="*/ 564 h 567"/>
                <a:gd name="T32" fmla="*/ 54 w 820"/>
                <a:gd name="T33" fmla="*/ 557 h 567"/>
                <a:gd name="T34" fmla="*/ 45 w 820"/>
                <a:gd name="T35" fmla="*/ 549 h 567"/>
                <a:gd name="T36" fmla="*/ 37 w 820"/>
                <a:gd name="T37" fmla="*/ 538 h 567"/>
                <a:gd name="T38" fmla="*/ 32 w 820"/>
                <a:gd name="T39" fmla="*/ 524 h 567"/>
                <a:gd name="T40" fmla="*/ 24 w 820"/>
                <a:gd name="T41" fmla="*/ 493 h 567"/>
                <a:gd name="T42" fmla="*/ 16 w 820"/>
                <a:gd name="T43" fmla="*/ 450 h 567"/>
                <a:gd name="T44" fmla="*/ 9 w 820"/>
                <a:gd name="T45" fmla="*/ 406 h 567"/>
                <a:gd name="T46" fmla="*/ 2 w 820"/>
                <a:gd name="T47" fmla="*/ 362 h 567"/>
                <a:gd name="T48" fmla="*/ 0 w 820"/>
                <a:gd name="T49" fmla="*/ 325 h 567"/>
                <a:gd name="T50" fmla="*/ 7 w 820"/>
                <a:gd name="T51" fmla="*/ 297 h 567"/>
                <a:gd name="T52" fmla="*/ 19 w 820"/>
                <a:gd name="T53" fmla="*/ 272 h 567"/>
                <a:gd name="T54" fmla="*/ 40 w 820"/>
                <a:gd name="T55" fmla="*/ 252 h 567"/>
                <a:gd name="T56" fmla="*/ 123 w 820"/>
                <a:gd name="T57" fmla="*/ 213 h 567"/>
                <a:gd name="T58" fmla="*/ 269 w 820"/>
                <a:gd name="T59" fmla="*/ 150 h 567"/>
                <a:gd name="T60" fmla="*/ 419 w 820"/>
                <a:gd name="T61" fmla="*/ 90 h 567"/>
                <a:gd name="T62" fmla="*/ 573 w 820"/>
                <a:gd name="T63" fmla="*/ 31 h 567"/>
                <a:gd name="T64" fmla="*/ 667 w 820"/>
                <a:gd name="T65" fmla="*/ 1 h 567"/>
                <a:gd name="T66" fmla="*/ 689 w 820"/>
                <a:gd name="T67" fmla="*/ 1 h 567"/>
                <a:gd name="T68" fmla="*/ 702 w 820"/>
                <a:gd name="T69" fmla="*/ 3 h 567"/>
                <a:gd name="T70" fmla="*/ 713 w 820"/>
                <a:gd name="T71" fmla="*/ 8 h 567"/>
                <a:gd name="T72" fmla="*/ 725 w 820"/>
                <a:gd name="T73" fmla="*/ 15 h 567"/>
                <a:gd name="T74" fmla="*/ 739 w 820"/>
                <a:gd name="T75" fmla="*/ 29 h 567"/>
                <a:gd name="T76" fmla="*/ 764 w 820"/>
                <a:gd name="T77" fmla="*/ 80 h 567"/>
                <a:gd name="T78" fmla="*/ 798 w 820"/>
                <a:gd name="T79" fmla="*/ 159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0" h="567">
                  <a:moveTo>
                    <a:pt x="815" y="201"/>
                  </a:moveTo>
                  <a:lnTo>
                    <a:pt x="817" y="209"/>
                  </a:lnTo>
                  <a:lnTo>
                    <a:pt x="818" y="216"/>
                  </a:lnTo>
                  <a:lnTo>
                    <a:pt x="820" y="224"/>
                  </a:lnTo>
                  <a:lnTo>
                    <a:pt x="820" y="232"/>
                  </a:lnTo>
                  <a:lnTo>
                    <a:pt x="820" y="239"/>
                  </a:lnTo>
                  <a:lnTo>
                    <a:pt x="818" y="246"/>
                  </a:lnTo>
                  <a:lnTo>
                    <a:pt x="816" y="252"/>
                  </a:lnTo>
                  <a:lnTo>
                    <a:pt x="814" y="258"/>
                  </a:lnTo>
                  <a:lnTo>
                    <a:pt x="810" y="265"/>
                  </a:lnTo>
                  <a:lnTo>
                    <a:pt x="807" y="270"/>
                  </a:lnTo>
                  <a:lnTo>
                    <a:pt x="803" y="275"/>
                  </a:lnTo>
                  <a:lnTo>
                    <a:pt x="797" y="280"/>
                  </a:lnTo>
                  <a:lnTo>
                    <a:pt x="791" y="285"/>
                  </a:lnTo>
                  <a:lnTo>
                    <a:pt x="785" y="289"/>
                  </a:lnTo>
                  <a:lnTo>
                    <a:pt x="778" y="294"/>
                  </a:lnTo>
                  <a:lnTo>
                    <a:pt x="770" y="298"/>
                  </a:lnTo>
                  <a:lnTo>
                    <a:pt x="684" y="329"/>
                  </a:lnTo>
                  <a:lnTo>
                    <a:pt x="598" y="360"/>
                  </a:lnTo>
                  <a:lnTo>
                    <a:pt x="514" y="392"/>
                  </a:lnTo>
                  <a:lnTo>
                    <a:pt x="430" y="425"/>
                  </a:lnTo>
                  <a:lnTo>
                    <a:pt x="348" y="459"/>
                  </a:lnTo>
                  <a:lnTo>
                    <a:pt x="266" y="492"/>
                  </a:lnTo>
                  <a:lnTo>
                    <a:pt x="187" y="527"/>
                  </a:lnTo>
                  <a:lnTo>
                    <a:pt x="111" y="562"/>
                  </a:lnTo>
                  <a:lnTo>
                    <a:pt x="103" y="564"/>
                  </a:lnTo>
                  <a:lnTo>
                    <a:pt x="96" y="566"/>
                  </a:lnTo>
                  <a:lnTo>
                    <a:pt x="89" y="566"/>
                  </a:lnTo>
                  <a:lnTo>
                    <a:pt x="82" y="567"/>
                  </a:lnTo>
                  <a:lnTo>
                    <a:pt x="76" y="566"/>
                  </a:lnTo>
                  <a:lnTo>
                    <a:pt x="70" y="565"/>
                  </a:lnTo>
                  <a:lnTo>
                    <a:pt x="64" y="564"/>
                  </a:lnTo>
                  <a:lnTo>
                    <a:pt x="59" y="561"/>
                  </a:lnTo>
                  <a:lnTo>
                    <a:pt x="54" y="557"/>
                  </a:lnTo>
                  <a:lnTo>
                    <a:pt x="50" y="554"/>
                  </a:lnTo>
                  <a:lnTo>
                    <a:pt x="45" y="549"/>
                  </a:lnTo>
                  <a:lnTo>
                    <a:pt x="41" y="544"/>
                  </a:lnTo>
                  <a:lnTo>
                    <a:pt x="37" y="538"/>
                  </a:lnTo>
                  <a:lnTo>
                    <a:pt x="34" y="532"/>
                  </a:lnTo>
                  <a:lnTo>
                    <a:pt x="32" y="524"/>
                  </a:lnTo>
                  <a:lnTo>
                    <a:pt x="28" y="516"/>
                  </a:lnTo>
                  <a:lnTo>
                    <a:pt x="24" y="493"/>
                  </a:lnTo>
                  <a:lnTo>
                    <a:pt x="20" y="471"/>
                  </a:lnTo>
                  <a:lnTo>
                    <a:pt x="16" y="450"/>
                  </a:lnTo>
                  <a:lnTo>
                    <a:pt x="12" y="427"/>
                  </a:lnTo>
                  <a:lnTo>
                    <a:pt x="9" y="406"/>
                  </a:lnTo>
                  <a:lnTo>
                    <a:pt x="6" y="385"/>
                  </a:lnTo>
                  <a:lnTo>
                    <a:pt x="2" y="362"/>
                  </a:lnTo>
                  <a:lnTo>
                    <a:pt x="0" y="341"/>
                  </a:lnTo>
                  <a:lnTo>
                    <a:pt x="0" y="325"/>
                  </a:lnTo>
                  <a:lnTo>
                    <a:pt x="2" y="311"/>
                  </a:lnTo>
                  <a:lnTo>
                    <a:pt x="7" y="297"/>
                  </a:lnTo>
                  <a:lnTo>
                    <a:pt x="12" y="284"/>
                  </a:lnTo>
                  <a:lnTo>
                    <a:pt x="19" y="272"/>
                  </a:lnTo>
                  <a:lnTo>
                    <a:pt x="28" y="262"/>
                  </a:lnTo>
                  <a:lnTo>
                    <a:pt x="40" y="252"/>
                  </a:lnTo>
                  <a:lnTo>
                    <a:pt x="53" y="244"/>
                  </a:lnTo>
                  <a:lnTo>
                    <a:pt x="123" y="213"/>
                  </a:lnTo>
                  <a:lnTo>
                    <a:pt x="194" y="182"/>
                  </a:lnTo>
                  <a:lnTo>
                    <a:pt x="269" y="150"/>
                  </a:lnTo>
                  <a:lnTo>
                    <a:pt x="343" y="120"/>
                  </a:lnTo>
                  <a:lnTo>
                    <a:pt x="419" y="90"/>
                  </a:lnTo>
                  <a:lnTo>
                    <a:pt x="497" y="61"/>
                  </a:lnTo>
                  <a:lnTo>
                    <a:pt x="573" y="31"/>
                  </a:lnTo>
                  <a:lnTo>
                    <a:pt x="651" y="4"/>
                  </a:lnTo>
                  <a:lnTo>
                    <a:pt x="667" y="1"/>
                  </a:lnTo>
                  <a:lnTo>
                    <a:pt x="682" y="0"/>
                  </a:lnTo>
                  <a:lnTo>
                    <a:pt x="689" y="1"/>
                  </a:lnTo>
                  <a:lnTo>
                    <a:pt x="695" y="2"/>
                  </a:lnTo>
                  <a:lnTo>
                    <a:pt x="702" y="3"/>
                  </a:lnTo>
                  <a:lnTo>
                    <a:pt x="708" y="6"/>
                  </a:lnTo>
                  <a:lnTo>
                    <a:pt x="713" y="8"/>
                  </a:lnTo>
                  <a:lnTo>
                    <a:pt x="719" y="11"/>
                  </a:lnTo>
                  <a:lnTo>
                    <a:pt x="725" y="15"/>
                  </a:lnTo>
                  <a:lnTo>
                    <a:pt x="729" y="19"/>
                  </a:lnTo>
                  <a:lnTo>
                    <a:pt x="739" y="29"/>
                  </a:lnTo>
                  <a:lnTo>
                    <a:pt x="747" y="41"/>
                  </a:lnTo>
                  <a:lnTo>
                    <a:pt x="764" y="80"/>
                  </a:lnTo>
                  <a:lnTo>
                    <a:pt x="781" y="119"/>
                  </a:lnTo>
                  <a:lnTo>
                    <a:pt x="798" y="159"/>
                  </a:lnTo>
                  <a:lnTo>
                    <a:pt x="815"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6" name="Freeform 88"/>
            <p:cNvSpPr>
              <a:spLocks/>
            </p:cNvSpPr>
            <p:nvPr userDrawn="1"/>
          </p:nvSpPr>
          <p:spPr bwMode="auto">
            <a:xfrm>
              <a:off x="3104" y="1539"/>
              <a:ext cx="120" cy="53"/>
            </a:xfrm>
            <a:custGeom>
              <a:avLst/>
              <a:gdLst>
                <a:gd name="T0" fmla="*/ 834 w 839"/>
                <a:gd name="T1" fmla="*/ 235 h 370"/>
                <a:gd name="T2" fmla="*/ 839 w 839"/>
                <a:gd name="T3" fmla="*/ 255 h 370"/>
                <a:gd name="T4" fmla="*/ 837 w 839"/>
                <a:gd name="T5" fmla="*/ 267 h 370"/>
                <a:gd name="T6" fmla="*/ 834 w 839"/>
                <a:gd name="T7" fmla="*/ 276 h 370"/>
                <a:gd name="T8" fmla="*/ 828 w 839"/>
                <a:gd name="T9" fmla="*/ 284 h 370"/>
                <a:gd name="T10" fmla="*/ 821 w 839"/>
                <a:gd name="T11" fmla="*/ 289 h 370"/>
                <a:gd name="T12" fmla="*/ 810 w 839"/>
                <a:gd name="T13" fmla="*/ 294 h 370"/>
                <a:gd name="T14" fmla="*/ 774 w 839"/>
                <a:gd name="T15" fmla="*/ 296 h 370"/>
                <a:gd name="T16" fmla="*/ 710 w 839"/>
                <a:gd name="T17" fmla="*/ 300 h 370"/>
                <a:gd name="T18" fmla="*/ 615 w 839"/>
                <a:gd name="T19" fmla="*/ 307 h 370"/>
                <a:gd name="T20" fmla="*/ 489 w 839"/>
                <a:gd name="T21" fmla="*/ 321 h 370"/>
                <a:gd name="T22" fmla="*/ 357 w 839"/>
                <a:gd name="T23" fmla="*/ 337 h 370"/>
                <a:gd name="T24" fmla="*/ 221 w 839"/>
                <a:gd name="T25" fmla="*/ 359 h 370"/>
                <a:gd name="T26" fmla="*/ 144 w 839"/>
                <a:gd name="T27" fmla="*/ 370 h 370"/>
                <a:gd name="T28" fmla="*/ 127 w 839"/>
                <a:gd name="T29" fmla="*/ 369 h 370"/>
                <a:gd name="T30" fmla="*/ 113 w 839"/>
                <a:gd name="T31" fmla="*/ 366 h 370"/>
                <a:gd name="T32" fmla="*/ 98 w 839"/>
                <a:gd name="T33" fmla="*/ 361 h 370"/>
                <a:gd name="T34" fmla="*/ 87 w 839"/>
                <a:gd name="T35" fmla="*/ 353 h 370"/>
                <a:gd name="T36" fmla="*/ 76 w 839"/>
                <a:gd name="T37" fmla="*/ 343 h 370"/>
                <a:gd name="T38" fmla="*/ 67 w 839"/>
                <a:gd name="T39" fmla="*/ 332 h 370"/>
                <a:gd name="T40" fmla="*/ 57 w 839"/>
                <a:gd name="T41" fmla="*/ 317 h 370"/>
                <a:gd name="T42" fmla="*/ 42 w 839"/>
                <a:gd name="T43" fmla="*/ 267 h 370"/>
                <a:gd name="T44" fmla="*/ 16 w 839"/>
                <a:gd name="T45" fmla="*/ 184 h 370"/>
                <a:gd name="T46" fmla="*/ 0 w 839"/>
                <a:gd name="T47" fmla="*/ 130 h 370"/>
                <a:gd name="T48" fmla="*/ 1 w 839"/>
                <a:gd name="T49" fmla="*/ 111 h 370"/>
                <a:gd name="T50" fmla="*/ 4 w 839"/>
                <a:gd name="T51" fmla="*/ 100 h 370"/>
                <a:gd name="T52" fmla="*/ 10 w 839"/>
                <a:gd name="T53" fmla="*/ 91 h 370"/>
                <a:gd name="T54" fmla="*/ 18 w 839"/>
                <a:gd name="T55" fmla="*/ 83 h 370"/>
                <a:gd name="T56" fmla="*/ 36 w 839"/>
                <a:gd name="T57" fmla="*/ 73 h 370"/>
                <a:gd name="T58" fmla="*/ 113 w 839"/>
                <a:gd name="T59" fmla="*/ 57 h 370"/>
                <a:gd name="T60" fmla="*/ 235 w 839"/>
                <a:gd name="T61" fmla="*/ 39 h 370"/>
                <a:gd name="T62" fmla="*/ 355 w 839"/>
                <a:gd name="T63" fmla="*/ 23 h 370"/>
                <a:gd name="T64" fmla="*/ 471 w 839"/>
                <a:gd name="T65" fmla="*/ 11 h 370"/>
                <a:gd name="T66" fmla="*/ 556 w 839"/>
                <a:gd name="T67" fmla="*/ 4 h 370"/>
                <a:gd name="T68" fmla="*/ 615 w 839"/>
                <a:gd name="T69" fmla="*/ 1 h 370"/>
                <a:gd name="T70" fmla="*/ 656 w 839"/>
                <a:gd name="T71" fmla="*/ 1 h 370"/>
                <a:gd name="T72" fmla="*/ 681 w 839"/>
                <a:gd name="T73" fmla="*/ 10 h 370"/>
                <a:gd name="T74" fmla="*/ 704 w 839"/>
                <a:gd name="T75" fmla="*/ 24 h 370"/>
                <a:gd name="T76" fmla="*/ 727 w 839"/>
                <a:gd name="T77" fmla="*/ 46 h 370"/>
                <a:gd name="T78" fmla="*/ 762 w 839"/>
                <a:gd name="T79" fmla="*/ 97 h 370"/>
                <a:gd name="T80" fmla="*/ 807 w 839"/>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28" y="220"/>
                  </a:moveTo>
                  <a:lnTo>
                    <a:pt x="834" y="235"/>
                  </a:lnTo>
                  <a:lnTo>
                    <a:pt x="837" y="250"/>
                  </a:lnTo>
                  <a:lnTo>
                    <a:pt x="839" y="255"/>
                  </a:lnTo>
                  <a:lnTo>
                    <a:pt x="839" y="261"/>
                  </a:lnTo>
                  <a:lnTo>
                    <a:pt x="837" y="267"/>
                  </a:lnTo>
                  <a:lnTo>
                    <a:pt x="836" y="271"/>
                  </a:lnTo>
                  <a:lnTo>
                    <a:pt x="834" y="276"/>
                  </a:lnTo>
                  <a:lnTo>
                    <a:pt x="832" y="280"/>
                  </a:lnTo>
                  <a:lnTo>
                    <a:pt x="828" y="284"/>
                  </a:lnTo>
                  <a:lnTo>
                    <a:pt x="825" y="287"/>
                  </a:lnTo>
                  <a:lnTo>
                    <a:pt x="821" y="289"/>
                  </a:lnTo>
                  <a:lnTo>
                    <a:pt x="816" y="291"/>
                  </a:lnTo>
                  <a:lnTo>
                    <a:pt x="810" y="294"/>
                  </a:lnTo>
                  <a:lnTo>
                    <a:pt x="804" y="295"/>
                  </a:lnTo>
                  <a:lnTo>
                    <a:pt x="774" y="296"/>
                  </a:lnTo>
                  <a:lnTo>
                    <a:pt x="743" y="298"/>
                  </a:lnTo>
                  <a:lnTo>
                    <a:pt x="710" y="300"/>
                  </a:lnTo>
                  <a:lnTo>
                    <a:pt x="677" y="303"/>
                  </a:lnTo>
                  <a:lnTo>
                    <a:pt x="615" y="307"/>
                  </a:lnTo>
                  <a:lnTo>
                    <a:pt x="553" y="314"/>
                  </a:lnTo>
                  <a:lnTo>
                    <a:pt x="489" y="321"/>
                  </a:lnTo>
                  <a:lnTo>
                    <a:pt x="423" y="329"/>
                  </a:lnTo>
                  <a:lnTo>
                    <a:pt x="357" y="337"/>
                  </a:lnTo>
                  <a:lnTo>
                    <a:pt x="290" y="347"/>
                  </a:lnTo>
                  <a:lnTo>
                    <a:pt x="221" y="359"/>
                  </a:lnTo>
                  <a:lnTo>
                    <a:pt x="153" y="370"/>
                  </a:lnTo>
                  <a:lnTo>
                    <a:pt x="144" y="370"/>
                  </a:lnTo>
                  <a:lnTo>
                    <a:pt x="135" y="370"/>
                  </a:lnTo>
                  <a:lnTo>
                    <a:pt x="127" y="369"/>
                  </a:lnTo>
                  <a:lnTo>
                    <a:pt x="120" y="368"/>
                  </a:lnTo>
                  <a:lnTo>
                    <a:pt x="113" y="366"/>
                  </a:lnTo>
                  <a:lnTo>
                    <a:pt x="105" y="363"/>
                  </a:lnTo>
                  <a:lnTo>
                    <a:pt x="98" y="361"/>
                  </a:lnTo>
                  <a:lnTo>
                    <a:pt x="92" y="358"/>
                  </a:lnTo>
                  <a:lnTo>
                    <a:pt x="87" y="353"/>
                  </a:lnTo>
                  <a:lnTo>
                    <a:pt x="81" y="349"/>
                  </a:lnTo>
                  <a:lnTo>
                    <a:pt x="76" y="343"/>
                  </a:lnTo>
                  <a:lnTo>
                    <a:pt x="71" y="337"/>
                  </a:lnTo>
                  <a:lnTo>
                    <a:pt x="67" y="332"/>
                  </a:lnTo>
                  <a:lnTo>
                    <a:pt x="62" y="325"/>
                  </a:lnTo>
                  <a:lnTo>
                    <a:pt x="57" y="317"/>
                  </a:lnTo>
                  <a:lnTo>
                    <a:pt x="54" y="309"/>
                  </a:lnTo>
                  <a:lnTo>
                    <a:pt x="42" y="267"/>
                  </a:lnTo>
                  <a:lnTo>
                    <a:pt x="28" y="224"/>
                  </a:lnTo>
                  <a:lnTo>
                    <a:pt x="16" y="184"/>
                  </a:lnTo>
                  <a:lnTo>
                    <a:pt x="2" y="144"/>
                  </a:lnTo>
                  <a:lnTo>
                    <a:pt x="0" y="130"/>
                  </a:lnTo>
                  <a:lnTo>
                    <a:pt x="0" y="116"/>
                  </a:lnTo>
                  <a:lnTo>
                    <a:pt x="1" y="111"/>
                  </a:lnTo>
                  <a:lnTo>
                    <a:pt x="2" y="105"/>
                  </a:lnTo>
                  <a:lnTo>
                    <a:pt x="4" y="100"/>
                  </a:lnTo>
                  <a:lnTo>
                    <a:pt x="7" y="95"/>
                  </a:lnTo>
                  <a:lnTo>
                    <a:pt x="10" y="91"/>
                  </a:lnTo>
                  <a:lnTo>
                    <a:pt x="15" y="86"/>
                  </a:lnTo>
                  <a:lnTo>
                    <a:pt x="18" y="83"/>
                  </a:lnTo>
                  <a:lnTo>
                    <a:pt x="24" y="78"/>
                  </a:lnTo>
                  <a:lnTo>
                    <a:pt x="36" y="73"/>
                  </a:lnTo>
                  <a:lnTo>
                    <a:pt x="50" y="68"/>
                  </a:lnTo>
                  <a:lnTo>
                    <a:pt x="113" y="57"/>
                  </a:lnTo>
                  <a:lnTo>
                    <a:pt x="174" y="48"/>
                  </a:lnTo>
                  <a:lnTo>
                    <a:pt x="235" y="39"/>
                  </a:lnTo>
                  <a:lnTo>
                    <a:pt x="296" y="31"/>
                  </a:lnTo>
                  <a:lnTo>
                    <a:pt x="355" y="23"/>
                  </a:lnTo>
                  <a:lnTo>
                    <a:pt x="413" y="17"/>
                  </a:lnTo>
                  <a:lnTo>
                    <a:pt x="471" y="11"/>
                  </a:lnTo>
                  <a:lnTo>
                    <a:pt x="526" y="7"/>
                  </a:lnTo>
                  <a:lnTo>
                    <a:pt x="556" y="4"/>
                  </a:lnTo>
                  <a:lnTo>
                    <a:pt x="586" y="2"/>
                  </a:lnTo>
                  <a:lnTo>
                    <a:pt x="615" y="1"/>
                  </a:lnTo>
                  <a:lnTo>
                    <a:pt x="642" y="0"/>
                  </a:lnTo>
                  <a:lnTo>
                    <a:pt x="656" y="1"/>
                  </a:lnTo>
                  <a:lnTo>
                    <a:pt x="668" y="4"/>
                  </a:lnTo>
                  <a:lnTo>
                    <a:pt x="681" y="10"/>
                  </a:lnTo>
                  <a:lnTo>
                    <a:pt x="693" y="17"/>
                  </a:lnTo>
                  <a:lnTo>
                    <a:pt x="704" y="24"/>
                  </a:lnTo>
                  <a:lnTo>
                    <a:pt x="716" y="35"/>
                  </a:lnTo>
                  <a:lnTo>
                    <a:pt x="727" y="46"/>
                  </a:lnTo>
                  <a:lnTo>
                    <a:pt x="738" y="59"/>
                  </a:lnTo>
                  <a:lnTo>
                    <a:pt x="762" y="97"/>
                  </a:lnTo>
                  <a:lnTo>
                    <a:pt x="786" y="138"/>
                  </a:lnTo>
                  <a:lnTo>
                    <a:pt x="807" y="178"/>
                  </a:lnTo>
                  <a:lnTo>
                    <a:pt x="828"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7" name="Freeform 89"/>
            <p:cNvSpPr>
              <a:spLocks/>
            </p:cNvSpPr>
            <p:nvPr userDrawn="1"/>
          </p:nvSpPr>
          <p:spPr bwMode="auto">
            <a:xfrm>
              <a:off x="3257" y="1587"/>
              <a:ext cx="120" cy="53"/>
            </a:xfrm>
            <a:custGeom>
              <a:avLst/>
              <a:gdLst>
                <a:gd name="T0" fmla="*/ 835 w 839"/>
                <a:gd name="T1" fmla="*/ 236 h 371"/>
                <a:gd name="T2" fmla="*/ 839 w 839"/>
                <a:gd name="T3" fmla="*/ 257 h 371"/>
                <a:gd name="T4" fmla="*/ 838 w 839"/>
                <a:gd name="T5" fmla="*/ 268 h 371"/>
                <a:gd name="T6" fmla="*/ 835 w 839"/>
                <a:gd name="T7" fmla="*/ 277 h 371"/>
                <a:gd name="T8" fmla="*/ 830 w 839"/>
                <a:gd name="T9" fmla="*/ 285 h 371"/>
                <a:gd name="T10" fmla="*/ 822 w 839"/>
                <a:gd name="T11" fmla="*/ 290 h 371"/>
                <a:gd name="T12" fmla="*/ 811 w 839"/>
                <a:gd name="T13" fmla="*/ 294 h 371"/>
                <a:gd name="T14" fmla="*/ 774 w 839"/>
                <a:gd name="T15" fmla="*/ 297 h 371"/>
                <a:gd name="T16" fmla="*/ 711 w 839"/>
                <a:gd name="T17" fmla="*/ 300 h 371"/>
                <a:gd name="T18" fmla="*/ 616 w 839"/>
                <a:gd name="T19" fmla="*/ 308 h 371"/>
                <a:gd name="T20" fmla="*/ 489 w 839"/>
                <a:gd name="T21" fmla="*/ 322 h 371"/>
                <a:gd name="T22" fmla="*/ 357 w 839"/>
                <a:gd name="T23" fmla="*/ 338 h 371"/>
                <a:gd name="T24" fmla="*/ 222 w 839"/>
                <a:gd name="T25" fmla="*/ 359 h 371"/>
                <a:gd name="T26" fmla="*/ 145 w 839"/>
                <a:gd name="T27" fmla="*/ 371 h 371"/>
                <a:gd name="T28" fmla="*/ 128 w 839"/>
                <a:gd name="T29" fmla="*/ 370 h 371"/>
                <a:gd name="T30" fmla="*/ 113 w 839"/>
                <a:gd name="T31" fmla="*/ 367 h 371"/>
                <a:gd name="T32" fmla="*/ 99 w 839"/>
                <a:gd name="T33" fmla="*/ 361 h 371"/>
                <a:gd name="T34" fmla="*/ 87 w 839"/>
                <a:gd name="T35" fmla="*/ 354 h 371"/>
                <a:gd name="T36" fmla="*/ 76 w 839"/>
                <a:gd name="T37" fmla="*/ 344 h 371"/>
                <a:gd name="T38" fmla="*/ 67 w 839"/>
                <a:gd name="T39" fmla="*/ 332 h 371"/>
                <a:gd name="T40" fmla="*/ 59 w 839"/>
                <a:gd name="T41" fmla="*/ 318 h 371"/>
                <a:gd name="T42" fmla="*/ 42 w 839"/>
                <a:gd name="T43" fmla="*/ 267 h 371"/>
                <a:gd name="T44" fmla="*/ 16 w 839"/>
                <a:gd name="T45" fmla="*/ 185 h 371"/>
                <a:gd name="T46" fmla="*/ 0 w 839"/>
                <a:gd name="T47" fmla="*/ 130 h 371"/>
                <a:gd name="T48" fmla="*/ 1 w 839"/>
                <a:gd name="T49" fmla="*/ 111 h 371"/>
                <a:gd name="T50" fmla="*/ 5 w 839"/>
                <a:gd name="T51" fmla="*/ 101 h 371"/>
                <a:gd name="T52" fmla="*/ 10 w 839"/>
                <a:gd name="T53" fmla="*/ 91 h 371"/>
                <a:gd name="T54" fmla="*/ 19 w 839"/>
                <a:gd name="T55" fmla="*/ 83 h 371"/>
                <a:gd name="T56" fmla="*/ 36 w 839"/>
                <a:gd name="T57" fmla="*/ 74 h 371"/>
                <a:gd name="T58" fmla="*/ 113 w 839"/>
                <a:gd name="T59" fmla="*/ 58 h 371"/>
                <a:gd name="T60" fmla="*/ 236 w 839"/>
                <a:gd name="T61" fmla="*/ 39 h 371"/>
                <a:gd name="T62" fmla="*/ 356 w 839"/>
                <a:gd name="T63" fmla="*/ 25 h 371"/>
                <a:gd name="T64" fmla="*/ 471 w 839"/>
                <a:gd name="T65" fmla="*/ 12 h 371"/>
                <a:gd name="T66" fmla="*/ 558 w 839"/>
                <a:gd name="T67" fmla="*/ 5 h 371"/>
                <a:gd name="T68" fmla="*/ 615 w 839"/>
                <a:gd name="T69" fmla="*/ 2 h 371"/>
                <a:gd name="T70" fmla="*/ 656 w 839"/>
                <a:gd name="T71" fmla="*/ 2 h 371"/>
                <a:gd name="T72" fmla="*/ 682 w 839"/>
                <a:gd name="T73" fmla="*/ 10 h 371"/>
                <a:gd name="T74" fmla="*/ 706 w 839"/>
                <a:gd name="T75" fmla="*/ 26 h 371"/>
                <a:gd name="T76" fmla="*/ 728 w 839"/>
                <a:gd name="T77" fmla="*/ 47 h 371"/>
                <a:gd name="T78" fmla="*/ 762 w 839"/>
                <a:gd name="T79" fmla="*/ 99 h 371"/>
                <a:gd name="T80" fmla="*/ 808 w 839"/>
                <a:gd name="T81" fmla="*/ 17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1">
                  <a:moveTo>
                    <a:pt x="830" y="221"/>
                  </a:moveTo>
                  <a:lnTo>
                    <a:pt x="835" y="236"/>
                  </a:lnTo>
                  <a:lnTo>
                    <a:pt x="838" y="250"/>
                  </a:lnTo>
                  <a:lnTo>
                    <a:pt x="839" y="257"/>
                  </a:lnTo>
                  <a:lnTo>
                    <a:pt x="839" y="262"/>
                  </a:lnTo>
                  <a:lnTo>
                    <a:pt x="838" y="268"/>
                  </a:lnTo>
                  <a:lnTo>
                    <a:pt x="837" y="272"/>
                  </a:lnTo>
                  <a:lnTo>
                    <a:pt x="835" y="277"/>
                  </a:lnTo>
                  <a:lnTo>
                    <a:pt x="832" y="281"/>
                  </a:lnTo>
                  <a:lnTo>
                    <a:pt x="830" y="285"/>
                  </a:lnTo>
                  <a:lnTo>
                    <a:pt x="825" y="287"/>
                  </a:lnTo>
                  <a:lnTo>
                    <a:pt x="822" y="290"/>
                  </a:lnTo>
                  <a:lnTo>
                    <a:pt x="816" y="293"/>
                  </a:lnTo>
                  <a:lnTo>
                    <a:pt x="811" y="294"/>
                  </a:lnTo>
                  <a:lnTo>
                    <a:pt x="805" y="296"/>
                  </a:lnTo>
                  <a:lnTo>
                    <a:pt x="774" y="297"/>
                  </a:lnTo>
                  <a:lnTo>
                    <a:pt x="743" y="298"/>
                  </a:lnTo>
                  <a:lnTo>
                    <a:pt x="711" y="300"/>
                  </a:lnTo>
                  <a:lnTo>
                    <a:pt x="677" y="303"/>
                  </a:lnTo>
                  <a:lnTo>
                    <a:pt x="616" y="308"/>
                  </a:lnTo>
                  <a:lnTo>
                    <a:pt x="553" y="315"/>
                  </a:lnTo>
                  <a:lnTo>
                    <a:pt x="489" y="322"/>
                  </a:lnTo>
                  <a:lnTo>
                    <a:pt x="423" y="330"/>
                  </a:lnTo>
                  <a:lnTo>
                    <a:pt x="357" y="338"/>
                  </a:lnTo>
                  <a:lnTo>
                    <a:pt x="290" y="349"/>
                  </a:lnTo>
                  <a:lnTo>
                    <a:pt x="222" y="359"/>
                  </a:lnTo>
                  <a:lnTo>
                    <a:pt x="154" y="370"/>
                  </a:lnTo>
                  <a:lnTo>
                    <a:pt x="145" y="371"/>
                  </a:lnTo>
                  <a:lnTo>
                    <a:pt x="137" y="370"/>
                  </a:lnTo>
                  <a:lnTo>
                    <a:pt x="128" y="370"/>
                  </a:lnTo>
                  <a:lnTo>
                    <a:pt x="120" y="369"/>
                  </a:lnTo>
                  <a:lnTo>
                    <a:pt x="113" y="367"/>
                  </a:lnTo>
                  <a:lnTo>
                    <a:pt x="106" y="364"/>
                  </a:lnTo>
                  <a:lnTo>
                    <a:pt x="99" y="361"/>
                  </a:lnTo>
                  <a:lnTo>
                    <a:pt x="93" y="358"/>
                  </a:lnTo>
                  <a:lnTo>
                    <a:pt x="87" y="354"/>
                  </a:lnTo>
                  <a:lnTo>
                    <a:pt x="81" y="350"/>
                  </a:lnTo>
                  <a:lnTo>
                    <a:pt x="76" y="344"/>
                  </a:lnTo>
                  <a:lnTo>
                    <a:pt x="71" y="338"/>
                  </a:lnTo>
                  <a:lnTo>
                    <a:pt x="67" y="332"/>
                  </a:lnTo>
                  <a:lnTo>
                    <a:pt x="62" y="325"/>
                  </a:lnTo>
                  <a:lnTo>
                    <a:pt x="59" y="318"/>
                  </a:lnTo>
                  <a:lnTo>
                    <a:pt x="55" y="309"/>
                  </a:lnTo>
                  <a:lnTo>
                    <a:pt x="42" y="267"/>
                  </a:lnTo>
                  <a:lnTo>
                    <a:pt x="29" y="225"/>
                  </a:lnTo>
                  <a:lnTo>
                    <a:pt x="16" y="185"/>
                  </a:lnTo>
                  <a:lnTo>
                    <a:pt x="2" y="144"/>
                  </a:lnTo>
                  <a:lnTo>
                    <a:pt x="0" y="130"/>
                  </a:lnTo>
                  <a:lnTo>
                    <a:pt x="0" y="118"/>
                  </a:lnTo>
                  <a:lnTo>
                    <a:pt x="1" y="111"/>
                  </a:lnTo>
                  <a:lnTo>
                    <a:pt x="2" y="105"/>
                  </a:lnTo>
                  <a:lnTo>
                    <a:pt x="5" y="101"/>
                  </a:lnTo>
                  <a:lnTo>
                    <a:pt x="8" y="95"/>
                  </a:lnTo>
                  <a:lnTo>
                    <a:pt x="10" y="91"/>
                  </a:lnTo>
                  <a:lnTo>
                    <a:pt x="15" y="87"/>
                  </a:lnTo>
                  <a:lnTo>
                    <a:pt x="19" y="83"/>
                  </a:lnTo>
                  <a:lnTo>
                    <a:pt x="24" y="79"/>
                  </a:lnTo>
                  <a:lnTo>
                    <a:pt x="36" y="74"/>
                  </a:lnTo>
                  <a:lnTo>
                    <a:pt x="51" y="68"/>
                  </a:lnTo>
                  <a:lnTo>
                    <a:pt x="113" y="58"/>
                  </a:lnTo>
                  <a:lnTo>
                    <a:pt x="175" y="48"/>
                  </a:lnTo>
                  <a:lnTo>
                    <a:pt x="236" y="39"/>
                  </a:lnTo>
                  <a:lnTo>
                    <a:pt x="296" y="31"/>
                  </a:lnTo>
                  <a:lnTo>
                    <a:pt x="356" y="25"/>
                  </a:lnTo>
                  <a:lnTo>
                    <a:pt x="414" y="18"/>
                  </a:lnTo>
                  <a:lnTo>
                    <a:pt x="471" y="12"/>
                  </a:lnTo>
                  <a:lnTo>
                    <a:pt x="527" y="8"/>
                  </a:lnTo>
                  <a:lnTo>
                    <a:pt x="558" y="5"/>
                  </a:lnTo>
                  <a:lnTo>
                    <a:pt x="587" y="3"/>
                  </a:lnTo>
                  <a:lnTo>
                    <a:pt x="615" y="2"/>
                  </a:lnTo>
                  <a:lnTo>
                    <a:pt x="642" y="0"/>
                  </a:lnTo>
                  <a:lnTo>
                    <a:pt x="656" y="2"/>
                  </a:lnTo>
                  <a:lnTo>
                    <a:pt x="669" y="5"/>
                  </a:lnTo>
                  <a:lnTo>
                    <a:pt x="682" y="10"/>
                  </a:lnTo>
                  <a:lnTo>
                    <a:pt x="693" y="17"/>
                  </a:lnTo>
                  <a:lnTo>
                    <a:pt x="706" y="26"/>
                  </a:lnTo>
                  <a:lnTo>
                    <a:pt x="717" y="36"/>
                  </a:lnTo>
                  <a:lnTo>
                    <a:pt x="728"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8" name="Freeform 90"/>
            <p:cNvSpPr>
              <a:spLocks/>
            </p:cNvSpPr>
            <p:nvPr userDrawn="1"/>
          </p:nvSpPr>
          <p:spPr bwMode="auto">
            <a:xfrm>
              <a:off x="3234" y="1728"/>
              <a:ext cx="120" cy="52"/>
            </a:xfrm>
            <a:custGeom>
              <a:avLst/>
              <a:gdLst>
                <a:gd name="T0" fmla="*/ 834 w 837"/>
                <a:gd name="T1" fmla="*/ 237 h 370"/>
                <a:gd name="T2" fmla="*/ 837 w 837"/>
                <a:gd name="T3" fmla="*/ 257 h 370"/>
                <a:gd name="T4" fmla="*/ 837 w 837"/>
                <a:gd name="T5" fmla="*/ 267 h 370"/>
                <a:gd name="T6" fmla="*/ 834 w 837"/>
                <a:gd name="T7" fmla="*/ 277 h 370"/>
                <a:gd name="T8" fmla="*/ 828 w 837"/>
                <a:gd name="T9" fmla="*/ 284 h 370"/>
                <a:gd name="T10" fmla="*/ 820 w 837"/>
                <a:gd name="T11" fmla="*/ 291 h 370"/>
                <a:gd name="T12" fmla="*/ 810 w 837"/>
                <a:gd name="T13" fmla="*/ 294 h 370"/>
                <a:gd name="T14" fmla="*/ 773 w 837"/>
                <a:gd name="T15" fmla="*/ 298 h 370"/>
                <a:gd name="T16" fmla="*/ 710 w 837"/>
                <a:gd name="T17" fmla="*/ 301 h 370"/>
                <a:gd name="T18" fmla="*/ 615 w 837"/>
                <a:gd name="T19" fmla="*/ 309 h 370"/>
                <a:gd name="T20" fmla="*/ 489 w 837"/>
                <a:gd name="T21" fmla="*/ 322 h 370"/>
                <a:gd name="T22" fmla="*/ 357 w 837"/>
                <a:gd name="T23" fmla="*/ 339 h 370"/>
                <a:gd name="T24" fmla="*/ 221 w 837"/>
                <a:gd name="T25" fmla="*/ 359 h 370"/>
                <a:gd name="T26" fmla="*/ 144 w 837"/>
                <a:gd name="T27" fmla="*/ 370 h 370"/>
                <a:gd name="T28" fmla="*/ 127 w 837"/>
                <a:gd name="T29" fmla="*/ 370 h 370"/>
                <a:gd name="T30" fmla="*/ 113 w 837"/>
                <a:gd name="T31" fmla="*/ 367 h 370"/>
                <a:gd name="T32" fmla="*/ 98 w 837"/>
                <a:gd name="T33" fmla="*/ 361 h 370"/>
                <a:gd name="T34" fmla="*/ 87 w 837"/>
                <a:gd name="T35" fmla="*/ 354 h 370"/>
                <a:gd name="T36" fmla="*/ 75 w 837"/>
                <a:gd name="T37" fmla="*/ 345 h 370"/>
                <a:gd name="T38" fmla="*/ 66 w 837"/>
                <a:gd name="T39" fmla="*/ 332 h 370"/>
                <a:gd name="T40" fmla="*/ 57 w 837"/>
                <a:gd name="T41" fmla="*/ 318 h 370"/>
                <a:gd name="T42" fmla="*/ 42 w 837"/>
                <a:gd name="T43" fmla="*/ 267 h 370"/>
                <a:gd name="T44" fmla="*/ 16 w 837"/>
                <a:gd name="T45" fmla="*/ 184 h 370"/>
                <a:gd name="T46" fmla="*/ 0 w 837"/>
                <a:gd name="T47" fmla="*/ 130 h 370"/>
                <a:gd name="T48" fmla="*/ 1 w 837"/>
                <a:gd name="T49" fmla="*/ 111 h 370"/>
                <a:gd name="T50" fmla="*/ 4 w 837"/>
                <a:gd name="T51" fmla="*/ 101 h 370"/>
                <a:gd name="T52" fmla="*/ 10 w 837"/>
                <a:gd name="T53" fmla="*/ 91 h 370"/>
                <a:gd name="T54" fmla="*/ 18 w 837"/>
                <a:gd name="T55" fmla="*/ 83 h 370"/>
                <a:gd name="T56" fmla="*/ 35 w 837"/>
                <a:gd name="T57" fmla="*/ 73 h 370"/>
                <a:gd name="T58" fmla="*/ 112 w 837"/>
                <a:gd name="T59" fmla="*/ 59 h 370"/>
                <a:gd name="T60" fmla="*/ 235 w 837"/>
                <a:gd name="T61" fmla="*/ 40 h 370"/>
                <a:gd name="T62" fmla="*/ 355 w 837"/>
                <a:gd name="T63" fmla="*/ 24 h 370"/>
                <a:gd name="T64" fmla="*/ 471 w 837"/>
                <a:gd name="T65" fmla="*/ 13 h 370"/>
                <a:gd name="T66" fmla="*/ 556 w 837"/>
                <a:gd name="T67" fmla="*/ 5 h 370"/>
                <a:gd name="T68" fmla="*/ 615 w 837"/>
                <a:gd name="T69" fmla="*/ 1 h 370"/>
                <a:gd name="T70" fmla="*/ 656 w 837"/>
                <a:gd name="T71" fmla="*/ 3 h 370"/>
                <a:gd name="T72" fmla="*/ 680 w 837"/>
                <a:gd name="T73" fmla="*/ 10 h 370"/>
                <a:gd name="T74" fmla="*/ 704 w 837"/>
                <a:gd name="T75" fmla="*/ 25 h 370"/>
                <a:gd name="T76" fmla="*/ 727 w 837"/>
                <a:gd name="T77" fmla="*/ 47 h 370"/>
                <a:gd name="T78" fmla="*/ 762 w 837"/>
                <a:gd name="T79" fmla="*/ 99 h 370"/>
                <a:gd name="T80" fmla="*/ 807 w 837"/>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7" h="370">
                  <a:moveTo>
                    <a:pt x="828" y="221"/>
                  </a:moveTo>
                  <a:lnTo>
                    <a:pt x="834" y="237"/>
                  </a:lnTo>
                  <a:lnTo>
                    <a:pt x="837" y="250"/>
                  </a:lnTo>
                  <a:lnTo>
                    <a:pt x="837" y="257"/>
                  </a:lnTo>
                  <a:lnTo>
                    <a:pt x="837" y="263"/>
                  </a:lnTo>
                  <a:lnTo>
                    <a:pt x="837" y="267"/>
                  </a:lnTo>
                  <a:lnTo>
                    <a:pt x="836" y="273"/>
                  </a:lnTo>
                  <a:lnTo>
                    <a:pt x="834" y="277"/>
                  </a:lnTo>
                  <a:lnTo>
                    <a:pt x="832" y="281"/>
                  </a:lnTo>
                  <a:lnTo>
                    <a:pt x="828" y="284"/>
                  </a:lnTo>
                  <a:lnTo>
                    <a:pt x="825" y="287"/>
                  </a:lnTo>
                  <a:lnTo>
                    <a:pt x="820" y="291"/>
                  </a:lnTo>
                  <a:lnTo>
                    <a:pt x="816" y="293"/>
                  </a:lnTo>
                  <a:lnTo>
                    <a:pt x="810" y="294"/>
                  </a:lnTo>
                  <a:lnTo>
                    <a:pt x="803" y="295"/>
                  </a:lnTo>
                  <a:lnTo>
                    <a:pt x="773" y="298"/>
                  </a:lnTo>
                  <a:lnTo>
                    <a:pt x="743" y="299"/>
                  </a:lnTo>
                  <a:lnTo>
                    <a:pt x="710" y="301"/>
                  </a:lnTo>
                  <a:lnTo>
                    <a:pt x="677" y="303"/>
                  </a:lnTo>
                  <a:lnTo>
                    <a:pt x="615" y="309"/>
                  </a:lnTo>
                  <a:lnTo>
                    <a:pt x="553" y="314"/>
                  </a:lnTo>
                  <a:lnTo>
                    <a:pt x="489" y="322"/>
                  </a:lnTo>
                  <a:lnTo>
                    <a:pt x="423" y="330"/>
                  </a:lnTo>
                  <a:lnTo>
                    <a:pt x="357" y="339"/>
                  </a:lnTo>
                  <a:lnTo>
                    <a:pt x="289" y="349"/>
                  </a:lnTo>
                  <a:lnTo>
                    <a:pt x="221" y="359"/>
                  </a:lnTo>
                  <a:lnTo>
                    <a:pt x="152" y="370"/>
                  </a:lnTo>
                  <a:lnTo>
                    <a:pt x="144" y="370"/>
                  </a:lnTo>
                  <a:lnTo>
                    <a:pt x="135" y="370"/>
                  </a:lnTo>
                  <a:lnTo>
                    <a:pt x="127" y="370"/>
                  </a:lnTo>
                  <a:lnTo>
                    <a:pt x="119" y="369"/>
                  </a:lnTo>
                  <a:lnTo>
                    <a:pt x="113" y="367"/>
                  </a:lnTo>
                  <a:lnTo>
                    <a:pt x="105" y="365"/>
                  </a:lnTo>
                  <a:lnTo>
                    <a:pt x="98" y="361"/>
                  </a:lnTo>
                  <a:lnTo>
                    <a:pt x="92" y="358"/>
                  </a:lnTo>
                  <a:lnTo>
                    <a:pt x="87" y="354"/>
                  </a:lnTo>
                  <a:lnTo>
                    <a:pt x="81" y="349"/>
                  </a:lnTo>
                  <a:lnTo>
                    <a:pt x="75" y="345"/>
                  </a:lnTo>
                  <a:lnTo>
                    <a:pt x="71" y="339"/>
                  </a:lnTo>
                  <a:lnTo>
                    <a:pt x="66" y="332"/>
                  </a:lnTo>
                  <a:lnTo>
                    <a:pt x="62" y="326"/>
                  </a:lnTo>
                  <a:lnTo>
                    <a:pt x="57" y="318"/>
                  </a:lnTo>
                  <a:lnTo>
                    <a:pt x="54" y="310"/>
                  </a:lnTo>
                  <a:lnTo>
                    <a:pt x="42" y="267"/>
                  </a:lnTo>
                  <a:lnTo>
                    <a:pt x="28" y="226"/>
                  </a:lnTo>
                  <a:lnTo>
                    <a:pt x="16" y="184"/>
                  </a:lnTo>
                  <a:lnTo>
                    <a:pt x="2" y="145"/>
                  </a:lnTo>
                  <a:lnTo>
                    <a:pt x="0" y="130"/>
                  </a:lnTo>
                  <a:lnTo>
                    <a:pt x="0" y="117"/>
                  </a:lnTo>
                  <a:lnTo>
                    <a:pt x="1" y="111"/>
                  </a:lnTo>
                  <a:lnTo>
                    <a:pt x="2" y="106"/>
                  </a:lnTo>
                  <a:lnTo>
                    <a:pt x="4" y="101"/>
                  </a:lnTo>
                  <a:lnTo>
                    <a:pt x="7" y="96"/>
                  </a:lnTo>
                  <a:lnTo>
                    <a:pt x="10" y="91"/>
                  </a:lnTo>
                  <a:lnTo>
                    <a:pt x="13" y="87"/>
                  </a:lnTo>
                  <a:lnTo>
                    <a:pt x="18" y="83"/>
                  </a:lnTo>
                  <a:lnTo>
                    <a:pt x="24" y="80"/>
                  </a:lnTo>
                  <a:lnTo>
                    <a:pt x="35" y="73"/>
                  </a:lnTo>
                  <a:lnTo>
                    <a:pt x="49" y="69"/>
                  </a:lnTo>
                  <a:lnTo>
                    <a:pt x="112" y="59"/>
                  </a:lnTo>
                  <a:lnTo>
                    <a:pt x="174" y="49"/>
                  </a:lnTo>
                  <a:lnTo>
                    <a:pt x="235" y="40"/>
                  </a:lnTo>
                  <a:lnTo>
                    <a:pt x="296" y="32"/>
                  </a:lnTo>
                  <a:lnTo>
                    <a:pt x="355" y="24"/>
                  </a:lnTo>
                  <a:lnTo>
                    <a:pt x="413" y="18"/>
                  </a:lnTo>
                  <a:lnTo>
                    <a:pt x="471" y="13"/>
                  </a:lnTo>
                  <a:lnTo>
                    <a:pt x="527" y="7"/>
                  </a:lnTo>
                  <a:lnTo>
                    <a:pt x="556" y="5"/>
                  </a:lnTo>
                  <a:lnTo>
                    <a:pt x="586" y="4"/>
                  </a:lnTo>
                  <a:lnTo>
                    <a:pt x="615" y="1"/>
                  </a:lnTo>
                  <a:lnTo>
                    <a:pt x="642" y="0"/>
                  </a:lnTo>
                  <a:lnTo>
                    <a:pt x="656" y="3"/>
                  </a:lnTo>
                  <a:lnTo>
                    <a:pt x="668" y="6"/>
                  </a:lnTo>
                  <a:lnTo>
                    <a:pt x="680" y="10"/>
                  </a:lnTo>
                  <a:lnTo>
                    <a:pt x="693" y="17"/>
                  </a:lnTo>
                  <a:lnTo>
                    <a:pt x="704" y="25"/>
                  </a:lnTo>
                  <a:lnTo>
                    <a:pt x="715" y="35"/>
                  </a:lnTo>
                  <a:lnTo>
                    <a:pt x="727" y="47"/>
                  </a:lnTo>
                  <a:lnTo>
                    <a:pt x="738" y="61"/>
                  </a:lnTo>
                  <a:lnTo>
                    <a:pt x="762" y="99"/>
                  </a:lnTo>
                  <a:lnTo>
                    <a:pt x="785" y="138"/>
                  </a:lnTo>
                  <a:lnTo>
                    <a:pt x="807" y="179"/>
                  </a:lnTo>
                  <a:lnTo>
                    <a:pt x="828"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9" name="Freeform 91"/>
            <p:cNvSpPr>
              <a:spLocks/>
            </p:cNvSpPr>
            <p:nvPr userDrawn="1"/>
          </p:nvSpPr>
          <p:spPr bwMode="auto">
            <a:xfrm>
              <a:off x="3550" y="1584"/>
              <a:ext cx="88" cy="39"/>
            </a:xfrm>
            <a:custGeom>
              <a:avLst/>
              <a:gdLst>
                <a:gd name="T0" fmla="*/ 617 w 619"/>
                <a:gd name="T1" fmla="*/ 174 h 273"/>
                <a:gd name="T2" fmla="*/ 619 w 619"/>
                <a:gd name="T3" fmla="*/ 193 h 273"/>
                <a:gd name="T4" fmla="*/ 615 w 619"/>
                <a:gd name="T5" fmla="*/ 207 h 273"/>
                <a:gd name="T6" fmla="*/ 603 w 619"/>
                <a:gd name="T7" fmla="*/ 215 h 273"/>
                <a:gd name="T8" fmla="*/ 572 w 619"/>
                <a:gd name="T9" fmla="*/ 218 h 273"/>
                <a:gd name="T10" fmla="*/ 524 w 619"/>
                <a:gd name="T11" fmla="*/ 222 h 273"/>
                <a:gd name="T12" fmla="*/ 454 w 619"/>
                <a:gd name="T13" fmla="*/ 227 h 273"/>
                <a:gd name="T14" fmla="*/ 361 w 619"/>
                <a:gd name="T15" fmla="*/ 238 h 273"/>
                <a:gd name="T16" fmla="*/ 264 w 619"/>
                <a:gd name="T17" fmla="*/ 250 h 273"/>
                <a:gd name="T18" fmla="*/ 163 w 619"/>
                <a:gd name="T19" fmla="*/ 264 h 273"/>
                <a:gd name="T20" fmla="*/ 100 w 619"/>
                <a:gd name="T21" fmla="*/ 273 h 273"/>
                <a:gd name="T22" fmla="*/ 77 w 619"/>
                <a:gd name="T23" fmla="*/ 269 h 273"/>
                <a:gd name="T24" fmla="*/ 59 w 619"/>
                <a:gd name="T25" fmla="*/ 258 h 273"/>
                <a:gd name="T26" fmla="*/ 46 w 619"/>
                <a:gd name="T27" fmla="*/ 240 h 273"/>
                <a:gd name="T28" fmla="*/ 30 w 619"/>
                <a:gd name="T29" fmla="*/ 196 h 273"/>
                <a:gd name="T30" fmla="*/ 11 w 619"/>
                <a:gd name="T31" fmla="*/ 135 h 273"/>
                <a:gd name="T32" fmla="*/ 0 w 619"/>
                <a:gd name="T33" fmla="*/ 95 h 273"/>
                <a:gd name="T34" fmla="*/ 2 w 619"/>
                <a:gd name="T35" fmla="*/ 77 h 273"/>
                <a:gd name="T36" fmla="*/ 10 w 619"/>
                <a:gd name="T37" fmla="*/ 64 h 273"/>
                <a:gd name="T38" fmla="*/ 25 w 619"/>
                <a:gd name="T39" fmla="*/ 54 h 273"/>
                <a:gd name="T40" fmla="*/ 83 w 619"/>
                <a:gd name="T41" fmla="*/ 42 h 273"/>
                <a:gd name="T42" fmla="*/ 173 w 619"/>
                <a:gd name="T43" fmla="*/ 29 h 273"/>
                <a:gd name="T44" fmla="*/ 263 w 619"/>
                <a:gd name="T45" fmla="*/ 17 h 273"/>
                <a:gd name="T46" fmla="*/ 347 w 619"/>
                <a:gd name="T47" fmla="*/ 8 h 273"/>
                <a:gd name="T48" fmla="*/ 412 w 619"/>
                <a:gd name="T49" fmla="*/ 3 h 273"/>
                <a:gd name="T50" fmla="*/ 454 w 619"/>
                <a:gd name="T51" fmla="*/ 0 h 273"/>
                <a:gd name="T52" fmla="*/ 485 w 619"/>
                <a:gd name="T53" fmla="*/ 1 h 273"/>
                <a:gd name="T54" fmla="*/ 503 w 619"/>
                <a:gd name="T55" fmla="*/ 7 h 273"/>
                <a:gd name="T56" fmla="*/ 521 w 619"/>
                <a:gd name="T57" fmla="*/ 18 h 273"/>
                <a:gd name="T58" fmla="*/ 537 w 619"/>
                <a:gd name="T59" fmla="*/ 33 h 273"/>
                <a:gd name="T60" fmla="*/ 563 w 619"/>
                <a:gd name="T61" fmla="*/ 73 h 273"/>
                <a:gd name="T62" fmla="*/ 597 w 619"/>
                <a:gd name="T63" fmla="*/ 13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9" h="273">
                  <a:moveTo>
                    <a:pt x="612" y="162"/>
                  </a:moveTo>
                  <a:lnTo>
                    <a:pt x="617" y="174"/>
                  </a:lnTo>
                  <a:lnTo>
                    <a:pt x="619" y="184"/>
                  </a:lnTo>
                  <a:lnTo>
                    <a:pt x="619" y="193"/>
                  </a:lnTo>
                  <a:lnTo>
                    <a:pt x="618" y="201"/>
                  </a:lnTo>
                  <a:lnTo>
                    <a:pt x="615" y="207"/>
                  </a:lnTo>
                  <a:lnTo>
                    <a:pt x="610" y="212"/>
                  </a:lnTo>
                  <a:lnTo>
                    <a:pt x="603" y="215"/>
                  </a:lnTo>
                  <a:lnTo>
                    <a:pt x="594" y="217"/>
                  </a:lnTo>
                  <a:lnTo>
                    <a:pt x="572" y="218"/>
                  </a:lnTo>
                  <a:lnTo>
                    <a:pt x="548" y="220"/>
                  </a:lnTo>
                  <a:lnTo>
                    <a:pt x="524" y="222"/>
                  </a:lnTo>
                  <a:lnTo>
                    <a:pt x="501" y="223"/>
                  </a:lnTo>
                  <a:lnTo>
                    <a:pt x="454" y="227"/>
                  </a:lnTo>
                  <a:lnTo>
                    <a:pt x="408" y="232"/>
                  </a:lnTo>
                  <a:lnTo>
                    <a:pt x="361" y="238"/>
                  </a:lnTo>
                  <a:lnTo>
                    <a:pt x="312" y="243"/>
                  </a:lnTo>
                  <a:lnTo>
                    <a:pt x="264" y="250"/>
                  </a:lnTo>
                  <a:lnTo>
                    <a:pt x="214" y="257"/>
                  </a:lnTo>
                  <a:lnTo>
                    <a:pt x="163" y="264"/>
                  </a:lnTo>
                  <a:lnTo>
                    <a:pt x="112" y="273"/>
                  </a:lnTo>
                  <a:lnTo>
                    <a:pt x="100" y="273"/>
                  </a:lnTo>
                  <a:lnTo>
                    <a:pt x="89" y="272"/>
                  </a:lnTo>
                  <a:lnTo>
                    <a:pt x="77" y="269"/>
                  </a:lnTo>
                  <a:lnTo>
                    <a:pt x="68" y="263"/>
                  </a:lnTo>
                  <a:lnTo>
                    <a:pt x="59" y="258"/>
                  </a:lnTo>
                  <a:lnTo>
                    <a:pt x="51" y="250"/>
                  </a:lnTo>
                  <a:lnTo>
                    <a:pt x="46" y="240"/>
                  </a:lnTo>
                  <a:lnTo>
                    <a:pt x="40" y="229"/>
                  </a:lnTo>
                  <a:lnTo>
                    <a:pt x="30" y="196"/>
                  </a:lnTo>
                  <a:lnTo>
                    <a:pt x="21" y="166"/>
                  </a:lnTo>
                  <a:lnTo>
                    <a:pt x="11" y="135"/>
                  </a:lnTo>
                  <a:lnTo>
                    <a:pt x="2" y="106"/>
                  </a:lnTo>
                  <a:lnTo>
                    <a:pt x="0" y="95"/>
                  </a:lnTo>
                  <a:lnTo>
                    <a:pt x="0" y="86"/>
                  </a:lnTo>
                  <a:lnTo>
                    <a:pt x="2" y="77"/>
                  </a:lnTo>
                  <a:lnTo>
                    <a:pt x="5" y="70"/>
                  </a:lnTo>
                  <a:lnTo>
                    <a:pt x="10" y="64"/>
                  </a:lnTo>
                  <a:lnTo>
                    <a:pt x="18" y="58"/>
                  </a:lnTo>
                  <a:lnTo>
                    <a:pt x="25" y="54"/>
                  </a:lnTo>
                  <a:lnTo>
                    <a:pt x="37" y="50"/>
                  </a:lnTo>
                  <a:lnTo>
                    <a:pt x="83" y="42"/>
                  </a:lnTo>
                  <a:lnTo>
                    <a:pt x="128" y="35"/>
                  </a:lnTo>
                  <a:lnTo>
                    <a:pt x="173" y="29"/>
                  </a:lnTo>
                  <a:lnTo>
                    <a:pt x="219" y="22"/>
                  </a:lnTo>
                  <a:lnTo>
                    <a:pt x="263" y="17"/>
                  </a:lnTo>
                  <a:lnTo>
                    <a:pt x="305" y="12"/>
                  </a:lnTo>
                  <a:lnTo>
                    <a:pt x="347" y="8"/>
                  </a:lnTo>
                  <a:lnTo>
                    <a:pt x="389" y="4"/>
                  </a:lnTo>
                  <a:lnTo>
                    <a:pt x="412" y="3"/>
                  </a:lnTo>
                  <a:lnTo>
                    <a:pt x="433" y="2"/>
                  </a:lnTo>
                  <a:lnTo>
                    <a:pt x="454" y="0"/>
                  </a:lnTo>
                  <a:lnTo>
                    <a:pt x="475" y="0"/>
                  </a:lnTo>
                  <a:lnTo>
                    <a:pt x="485" y="1"/>
                  </a:lnTo>
                  <a:lnTo>
                    <a:pt x="494" y="3"/>
                  </a:lnTo>
                  <a:lnTo>
                    <a:pt x="503" y="7"/>
                  </a:lnTo>
                  <a:lnTo>
                    <a:pt x="512" y="12"/>
                  </a:lnTo>
                  <a:lnTo>
                    <a:pt x="521" y="18"/>
                  </a:lnTo>
                  <a:lnTo>
                    <a:pt x="529" y="26"/>
                  </a:lnTo>
                  <a:lnTo>
                    <a:pt x="537" y="33"/>
                  </a:lnTo>
                  <a:lnTo>
                    <a:pt x="545" y="44"/>
                  </a:lnTo>
                  <a:lnTo>
                    <a:pt x="563" y="73"/>
                  </a:lnTo>
                  <a:lnTo>
                    <a:pt x="580" y="102"/>
                  </a:lnTo>
                  <a:lnTo>
                    <a:pt x="597" y="132"/>
                  </a:lnTo>
                  <a:lnTo>
                    <a:pt x="612"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0" name="Freeform 92"/>
            <p:cNvSpPr>
              <a:spLocks/>
            </p:cNvSpPr>
            <p:nvPr userDrawn="1"/>
          </p:nvSpPr>
          <p:spPr bwMode="auto">
            <a:xfrm>
              <a:off x="3414" y="1545"/>
              <a:ext cx="93" cy="41"/>
            </a:xfrm>
            <a:custGeom>
              <a:avLst/>
              <a:gdLst>
                <a:gd name="T0" fmla="*/ 649 w 652"/>
                <a:gd name="T1" fmla="*/ 184 h 288"/>
                <a:gd name="T2" fmla="*/ 652 w 652"/>
                <a:gd name="T3" fmla="*/ 204 h 288"/>
                <a:gd name="T4" fmla="*/ 649 w 652"/>
                <a:gd name="T5" fmla="*/ 216 h 288"/>
                <a:gd name="T6" fmla="*/ 644 w 652"/>
                <a:gd name="T7" fmla="*/ 221 h 288"/>
                <a:gd name="T8" fmla="*/ 634 w 652"/>
                <a:gd name="T9" fmla="*/ 228 h 288"/>
                <a:gd name="T10" fmla="*/ 601 w 652"/>
                <a:gd name="T11" fmla="*/ 231 h 288"/>
                <a:gd name="T12" fmla="*/ 553 w 652"/>
                <a:gd name="T13" fmla="*/ 234 h 288"/>
                <a:gd name="T14" fmla="*/ 478 w 652"/>
                <a:gd name="T15" fmla="*/ 240 h 288"/>
                <a:gd name="T16" fmla="*/ 380 w 652"/>
                <a:gd name="T17" fmla="*/ 250 h 288"/>
                <a:gd name="T18" fmla="*/ 278 w 652"/>
                <a:gd name="T19" fmla="*/ 264 h 288"/>
                <a:gd name="T20" fmla="*/ 173 w 652"/>
                <a:gd name="T21" fmla="*/ 280 h 288"/>
                <a:gd name="T22" fmla="*/ 105 w 652"/>
                <a:gd name="T23" fmla="*/ 288 h 288"/>
                <a:gd name="T24" fmla="*/ 81 w 652"/>
                <a:gd name="T25" fmla="*/ 284 h 288"/>
                <a:gd name="T26" fmla="*/ 63 w 652"/>
                <a:gd name="T27" fmla="*/ 272 h 288"/>
                <a:gd name="T28" fmla="*/ 47 w 652"/>
                <a:gd name="T29" fmla="*/ 254 h 288"/>
                <a:gd name="T30" fmla="*/ 31 w 652"/>
                <a:gd name="T31" fmla="*/ 208 h 288"/>
                <a:gd name="T32" fmla="*/ 11 w 652"/>
                <a:gd name="T33" fmla="*/ 144 h 288"/>
                <a:gd name="T34" fmla="*/ 0 w 652"/>
                <a:gd name="T35" fmla="*/ 101 h 288"/>
                <a:gd name="T36" fmla="*/ 1 w 652"/>
                <a:gd name="T37" fmla="*/ 82 h 288"/>
                <a:gd name="T38" fmla="*/ 10 w 652"/>
                <a:gd name="T39" fmla="*/ 68 h 288"/>
                <a:gd name="T40" fmla="*/ 27 w 652"/>
                <a:gd name="T41" fmla="*/ 57 h 288"/>
                <a:gd name="T42" fmla="*/ 87 w 652"/>
                <a:gd name="T43" fmla="*/ 45 h 288"/>
                <a:gd name="T44" fmla="*/ 183 w 652"/>
                <a:gd name="T45" fmla="*/ 31 h 288"/>
                <a:gd name="T46" fmla="*/ 276 w 652"/>
                <a:gd name="T47" fmla="*/ 19 h 288"/>
                <a:gd name="T48" fmla="*/ 366 w 652"/>
                <a:gd name="T49" fmla="*/ 9 h 288"/>
                <a:gd name="T50" fmla="*/ 433 w 652"/>
                <a:gd name="T51" fmla="*/ 4 h 288"/>
                <a:gd name="T52" fmla="*/ 478 w 652"/>
                <a:gd name="T53" fmla="*/ 1 h 288"/>
                <a:gd name="T54" fmla="*/ 510 w 652"/>
                <a:gd name="T55" fmla="*/ 1 h 288"/>
                <a:gd name="T56" fmla="*/ 529 w 652"/>
                <a:gd name="T57" fmla="*/ 8 h 288"/>
                <a:gd name="T58" fmla="*/ 548 w 652"/>
                <a:gd name="T59" fmla="*/ 19 h 288"/>
                <a:gd name="T60" fmla="*/ 565 w 652"/>
                <a:gd name="T61" fmla="*/ 36 h 288"/>
                <a:gd name="T62" fmla="*/ 592 w 652"/>
                <a:gd name="T63" fmla="*/ 77 h 288"/>
                <a:gd name="T64" fmla="*/ 629 w 652"/>
                <a:gd name="T65" fmla="*/ 13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288">
                  <a:moveTo>
                    <a:pt x="644" y="172"/>
                  </a:moveTo>
                  <a:lnTo>
                    <a:pt x="649" y="184"/>
                  </a:lnTo>
                  <a:lnTo>
                    <a:pt x="651" y="194"/>
                  </a:lnTo>
                  <a:lnTo>
                    <a:pt x="652" y="204"/>
                  </a:lnTo>
                  <a:lnTo>
                    <a:pt x="650" y="212"/>
                  </a:lnTo>
                  <a:lnTo>
                    <a:pt x="649" y="216"/>
                  </a:lnTo>
                  <a:lnTo>
                    <a:pt x="648" y="219"/>
                  </a:lnTo>
                  <a:lnTo>
                    <a:pt x="644" y="221"/>
                  </a:lnTo>
                  <a:lnTo>
                    <a:pt x="642" y="223"/>
                  </a:lnTo>
                  <a:lnTo>
                    <a:pt x="634" y="228"/>
                  </a:lnTo>
                  <a:lnTo>
                    <a:pt x="625" y="230"/>
                  </a:lnTo>
                  <a:lnTo>
                    <a:pt x="601" y="231"/>
                  </a:lnTo>
                  <a:lnTo>
                    <a:pt x="578" y="232"/>
                  </a:lnTo>
                  <a:lnTo>
                    <a:pt x="553" y="234"/>
                  </a:lnTo>
                  <a:lnTo>
                    <a:pt x="527" y="236"/>
                  </a:lnTo>
                  <a:lnTo>
                    <a:pt x="478" y="240"/>
                  </a:lnTo>
                  <a:lnTo>
                    <a:pt x="430" y="245"/>
                  </a:lnTo>
                  <a:lnTo>
                    <a:pt x="380" y="250"/>
                  </a:lnTo>
                  <a:lnTo>
                    <a:pt x="328" y="257"/>
                  </a:lnTo>
                  <a:lnTo>
                    <a:pt x="278" y="264"/>
                  </a:lnTo>
                  <a:lnTo>
                    <a:pt x="224" y="272"/>
                  </a:lnTo>
                  <a:lnTo>
                    <a:pt x="173" y="280"/>
                  </a:lnTo>
                  <a:lnTo>
                    <a:pt x="118" y="288"/>
                  </a:lnTo>
                  <a:lnTo>
                    <a:pt x="105" y="288"/>
                  </a:lnTo>
                  <a:lnTo>
                    <a:pt x="92" y="287"/>
                  </a:lnTo>
                  <a:lnTo>
                    <a:pt x="81" y="284"/>
                  </a:lnTo>
                  <a:lnTo>
                    <a:pt x="72" y="278"/>
                  </a:lnTo>
                  <a:lnTo>
                    <a:pt x="63" y="272"/>
                  </a:lnTo>
                  <a:lnTo>
                    <a:pt x="55" y="264"/>
                  </a:lnTo>
                  <a:lnTo>
                    <a:pt x="47" y="254"/>
                  </a:lnTo>
                  <a:lnTo>
                    <a:pt x="42" y="241"/>
                  </a:lnTo>
                  <a:lnTo>
                    <a:pt x="31" y="208"/>
                  </a:lnTo>
                  <a:lnTo>
                    <a:pt x="22" y="175"/>
                  </a:lnTo>
                  <a:lnTo>
                    <a:pt x="11" y="144"/>
                  </a:lnTo>
                  <a:lnTo>
                    <a:pt x="1" y="112"/>
                  </a:lnTo>
                  <a:lnTo>
                    <a:pt x="0" y="101"/>
                  </a:lnTo>
                  <a:lnTo>
                    <a:pt x="0" y="91"/>
                  </a:lnTo>
                  <a:lnTo>
                    <a:pt x="1" y="82"/>
                  </a:lnTo>
                  <a:lnTo>
                    <a:pt x="6" y="74"/>
                  </a:lnTo>
                  <a:lnTo>
                    <a:pt x="10" y="68"/>
                  </a:lnTo>
                  <a:lnTo>
                    <a:pt x="18" y="62"/>
                  </a:lnTo>
                  <a:lnTo>
                    <a:pt x="27" y="57"/>
                  </a:lnTo>
                  <a:lnTo>
                    <a:pt x="38" y="53"/>
                  </a:lnTo>
                  <a:lnTo>
                    <a:pt x="87" y="45"/>
                  </a:lnTo>
                  <a:lnTo>
                    <a:pt x="135" y="38"/>
                  </a:lnTo>
                  <a:lnTo>
                    <a:pt x="183" y="31"/>
                  </a:lnTo>
                  <a:lnTo>
                    <a:pt x="230" y="25"/>
                  </a:lnTo>
                  <a:lnTo>
                    <a:pt x="276" y="19"/>
                  </a:lnTo>
                  <a:lnTo>
                    <a:pt x="322" y="14"/>
                  </a:lnTo>
                  <a:lnTo>
                    <a:pt x="366" y="9"/>
                  </a:lnTo>
                  <a:lnTo>
                    <a:pt x="410" y="6"/>
                  </a:lnTo>
                  <a:lnTo>
                    <a:pt x="433" y="4"/>
                  </a:lnTo>
                  <a:lnTo>
                    <a:pt x="456" y="3"/>
                  </a:lnTo>
                  <a:lnTo>
                    <a:pt x="478" y="1"/>
                  </a:lnTo>
                  <a:lnTo>
                    <a:pt x="500" y="0"/>
                  </a:lnTo>
                  <a:lnTo>
                    <a:pt x="510" y="1"/>
                  </a:lnTo>
                  <a:lnTo>
                    <a:pt x="520" y="5"/>
                  </a:lnTo>
                  <a:lnTo>
                    <a:pt x="529" y="8"/>
                  </a:lnTo>
                  <a:lnTo>
                    <a:pt x="539" y="14"/>
                  </a:lnTo>
                  <a:lnTo>
                    <a:pt x="548" y="19"/>
                  </a:lnTo>
                  <a:lnTo>
                    <a:pt x="557" y="27"/>
                  </a:lnTo>
                  <a:lnTo>
                    <a:pt x="565" y="36"/>
                  </a:lnTo>
                  <a:lnTo>
                    <a:pt x="573" y="47"/>
                  </a:lnTo>
                  <a:lnTo>
                    <a:pt x="592" y="77"/>
                  </a:lnTo>
                  <a:lnTo>
                    <a:pt x="611" y="108"/>
                  </a:lnTo>
                  <a:lnTo>
                    <a:pt x="629" y="139"/>
                  </a:lnTo>
                  <a:lnTo>
                    <a:pt x="644"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1" name="Freeform 93"/>
            <p:cNvSpPr>
              <a:spLocks/>
            </p:cNvSpPr>
            <p:nvPr userDrawn="1"/>
          </p:nvSpPr>
          <p:spPr bwMode="auto">
            <a:xfrm>
              <a:off x="3370" y="1646"/>
              <a:ext cx="120" cy="52"/>
            </a:xfrm>
            <a:custGeom>
              <a:avLst/>
              <a:gdLst>
                <a:gd name="T0" fmla="*/ 836 w 839"/>
                <a:gd name="T1" fmla="*/ 237 h 370"/>
                <a:gd name="T2" fmla="*/ 839 w 839"/>
                <a:gd name="T3" fmla="*/ 256 h 370"/>
                <a:gd name="T4" fmla="*/ 838 w 839"/>
                <a:gd name="T5" fmla="*/ 267 h 370"/>
                <a:gd name="T6" fmla="*/ 834 w 839"/>
                <a:gd name="T7" fmla="*/ 277 h 370"/>
                <a:gd name="T8" fmla="*/ 830 w 839"/>
                <a:gd name="T9" fmla="*/ 284 h 370"/>
                <a:gd name="T10" fmla="*/ 821 w 839"/>
                <a:gd name="T11" fmla="*/ 290 h 370"/>
                <a:gd name="T12" fmla="*/ 811 w 839"/>
                <a:gd name="T13" fmla="*/ 294 h 370"/>
                <a:gd name="T14" fmla="*/ 775 w 839"/>
                <a:gd name="T15" fmla="*/ 296 h 370"/>
                <a:gd name="T16" fmla="*/ 710 w 839"/>
                <a:gd name="T17" fmla="*/ 301 h 370"/>
                <a:gd name="T18" fmla="*/ 617 w 839"/>
                <a:gd name="T19" fmla="*/ 309 h 370"/>
                <a:gd name="T20" fmla="*/ 489 w 839"/>
                <a:gd name="T21" fmla="*/ 322 h 370"/>
                <a:gd name="T22" fmla="*/ 357 w 839"/>
                <a:gd name="T23" fmla="*/ 339 h 370"/>
                <a:gd name="T24" fmla="*/ 221 w 839"/>
                <a:gd name="T25" fmla="*/ 359 h 370"/>
                <a:gd name="T26" fmla="*/ 145 w 839"/>
                <a:gd name="T27" fmla="*/ 370 h 370"/>
                <a:gd name="T28" fmla="*/ 128 w 839"/>
                <a:gd name="T29" fmla="*/ 369 h 370"/>
                <a:gd name="T30" fmla="*/ 113 w 839"/>
                <a:gd name="T31" fmla="*/ 367 h 370"/>
                <a:gd name="T32" fmla="*/ 100 w 839"/>
                <a:gd name="T33" fmla="*/ 361 h 370"/>
                <a:gd name="T34" fmla="*/ 87 w 839"/>
                <a:gd name="T35" fmla="*/ 353 h 370"/>
                <a:gd name="T36" fmla="*/ 76 w 839"/>
                <a:gd name="T37" fmla="*/ 345 h 370"/>
                <a:gd name="T38" fmla="*/ 67 w 839"/>
                <a:gd name="T39" fmla="*/ 332 h 370"/>
                <a:gd name="T40" fmla="*/ 59 w 839"/>
                <a:gd name="T41" fmla="*/ 318 h 370"/>
                <a:gd name="T42" fmla="*/ 42 w 839"/>
                <a:gd name="T43" fmla="*/ 267 h 370"/>
                <a:gd name="T44" fmla="*/ 16 w 839"/>
                <a:gd name="T45" fmla="*/ 184 h 370"/>
                <a:gd name="T46" fmla="*/ 0 w 839"/>
                <a:gd name="T47" fmla="*/ 130 h 370"/>
                <a:gd name="T48" fmla="*/ 1 w 839"/>
                <a:gd name="T49" fmla="*/ 111 h 370"/>
                <a:gd name="T50" fmla="*/ 5 w 839"/>
                <a:gd name="T51" fmla="*/ 100 h 370"/>
                <a:gd name="T52" fmla="*/ 10 w 839"/>
                <a:gd name="T53" fmla="*/ 91 h 370"/>
                <a:gd name="T54" fmla="*/ 19 w 839"/>
                <a:gd name="T55" fmla="*/ 83 h 370"/>
                <a:gd name="T56" fmla="*/ 36 w 839"/>
                <a:gd name="T57" fmla="*/ 73 h 370"/>
                <a:gd name="T58" fmla="*/ 113 w 839"/>
                <a:gd name="T59" fmla="*/ 59 h 370"/>
                <a:gd name="T60" fmla="*/ 236 w 839"/>
                <a:gd name="T61" fmla="*/ 40 h 370"/>
                <a:gd name="T62" fmla="*/ 356 w 839"/>
                <a:gd name="T63" fmla="*/ 24 h 370"/>
                <a:gd name="T64" fmla="*/ 471 w 839"/>
                <a:gd name="T65" fmla="*/ 11 h 370"/>
                <a:gd name="T66" fmla="*/ 557 w 839"/>
                <a:gd name="T67" fmla="*/ 5 h 370"/>
                <a:gd name="T68" fmla="*/ 615 w 839"/>
                <a:gd name="T69" fmla="*/ 1 h 370"/>
                <a:gd name="T70" fmla="*/ 656 w 839"/>
                <a:gd name="T71" fmla="*/ 2 h 370"/>
                <a:gd name="T72" fmla="*/ 682 w 839"/>
                <a:gd name="T73" fmla="*/ 10 h 370"/>
                <a:gd name="T74" fmla="*/ 706 w 839"/>
                <a:gd name="T75" fmla="*/ 25 h 370"/>
                <a:gd name="T76" fmla="*/ 727 w 839"/>
                <a:gd name="T77" fmla="*/ 47 h 370"/>
                <a:gd name="T78" fmla="*/ 762 w 839"/>
                <a:gd name="T79" fmla="*/ 99 h 370"/>
                <a:gd name="T80" fmla="*/ 808 w 839"/>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30" y="221"/>
                  </a:moveTo>
                  <a:lnTo>
                    <a:pt x="836" y="237"/>
                  </a:lnTo>
                  <a:lnTo>
                    <a:pt x="838" y="250"/>
                  </a:lnTo>
                  <a:lnTo>
                    <a:pt x="839" y="256"/>
                  </a:lnTo>
                  <a:lnTo>
                    <a:pt x="839" y="263"/>
                  </a:lnTo>
                  <a:lnTo>
                    <a:pt x="838" y="267"/>
                  </a:lnTo>
                  <a:lnTo>
                    <a:pt x="837" y="273"/>
                  </a:lnTo>
                  <a:lnTo>
                    <a:pt x="834" y="277"/>
                  </a:lnTo>
                  <a:lnTo>
                    <a:pt x="832" y="281"/>
                  </a:lnTo>
                  <a:lnTo>
                    <a:pt x="830" y="284"/>
                  </a:lnTo>
                  <a:lnTo>
                    <a:pt x="825" y="287"/>
                  </a:lnTo>
                  <a:lnTo>
                    <a:pt x="821" y="290"/>
                  </a:lnTo>
                  <a:lnTo>
                    <a:pt x="816" y="292"/>
                  </a:lnTo>
                  <a:lnTo>
                    <a:pt x="811" y="294"/>
                  </a:lnTo>
                  <a:lnTo>
                    <a:pt x="805" y="295"/>
                  </a:lnTo>
                  <a:lnTo>
                    <a:pt x="775" y="296"/>
                  </a:lnTo>
                  <a:lnTo>
                    <a:pt x="743" y="299"/>
                  </a:lnTo>
                  <a:lnTo>
                    <a:pt x="710" y="301"/>
                  </a:lnTo>
                  <a:lnTo>
                    <a:pt x="677" y="303"/>
                  </a:lnTo>
                  <a:lnTo>
                    <a:pt x="617" y="309"/>
                  </a:lnTo>
                  <a:lnTo>
                    <a:pt x="553" y="314"/>
                  </a:lnTo>
                  <a:lnTo>
                    <a:pt x="489" y="322"/>
                  </a:lnTo>
                  <a:lnTo>
                    <a:pt x="424" y="330"/>
                  </a:lnTo>
                  <a:lnTo>
                    <a:pt x="357" y="339"/>
                  </a:lnTo>
                  <a:lnTo>
                    <a:pt x="290" y="348"/>
                  </a:lnTo>
                  <a:lnTo>
                    <a:pt x="221" y="359"/>
                  </a:lnTo>
                  <a:lnTo>
                    <a:pt x="154" y="370"/>
                  </a:lnTo>
                  <a:lnTo>
                    <a:pt x="145" y="370"/>
                  </a:lnTo>
                  <a:lnTo>
                    <a:pt x="136" y="370"/>
                  </a:lnTo>
                  <a:lnTo>
                    <a:pt x="128" y="369"/>
                  </a:lnTo>
                  <a:lnTo>
                    <a:pt x="120" y="368"/>
                  </a:lnTo>
                  <a:lnTo>
                    <a:pt x="113" y="367"/>
                  </a:lnTo>
                  <a:lnTo>
                    <a:pt x="106" y="365"/>
                  </a:lnTo>
                  <a:lnTo>
                    <a:pt x="100" y="361"/>
                  </a:lnTo>
                  <a:lnTo>
                    <a:pt x="93" y="358"/>
                  </a:lnTo>
                  <a:lnTo>
                    <a:pt x="87" y="353"/>
                  </a:lnTo>
                  <a:lnTo>
                    <a:pt x="82" y="349"/>
                  </a:lnTo>
                  <a:lnTo>
                    <a:pt x="76" y="345"/>
                  </a:lnTo>
                  <a:lnTo>
                    <a:pt x="71" y="338"/>
                  </a:lnTo>
                  <a:lnTo>
                    <a:pt x="67" y="332"/>
                  </a:lnTo>
                  <a:lnTo>
                    <a:pt x="62" y="325"/>
                  </a:lnTo>
                  <a:lnTo>
                    <a:pt x="59" y="318"/>
                  </a:lnTo>
                  <a:lnTo>
                    <a:pt x="56" y="310"/>
                  </a:lnTo>
                  <a:lnTo>
                    <a:pt x="42" y="267"/>
                  </a:lnTo>
                  <a:lnTo>
                    <a:pt x="30" y="226"/>
                  </a:lnTo>
                  <a:lnTo>
                    <a:pt x="16" y="184"/>
                  </a:lnTo>
                  <a:lnTo>
                    <a:pt x="2" y="145"/>
                  </a:lnTo>
                  <a:lnTo>
                    <a:pt x="0" y="130"/>
                  </a:lnTo>
                  <a:lnTo>
                    <a:pt x="0" y="117"/>
                  </a:lnTo>
                  <a:lnTo>
                    <a:pt x="1" y="111"/>
                  </a:lnTo>
                  <a:lnTo>
                    <a:pt x="2" y="106"/>
                  </a:lnTo>
                  <a:lnTo>
                    <a:pt x="5" y="100"/>
                  </a:lnTo>
                  <a:lnTo>
                    <a:pt x="8" y="96"/>
                  </a:lnTo>
                  <a:lnTo>
                    <a:pt x="10" y="91"/>
                  </a:lnTo>
                  <a:lnTo>
                    <a:pt x="15" y="87"/>
                  </a:lnTo>
                  <a:lnTo>
                    <a:pt x="19" y="83"/>
                  </a:lnTo>
                  <a:lnTo>
                    <a:pt x="24" y="80"/>
                  </a:lnTo>
                  <a:lnTo>
                    <a:pt x="36" y="73"/>
                  </a:lnTo>
                  <a:lnTo>
                    <a:pt x="51" y="69"/>
                  </a:lnTo>
                  <a:lnTo>
                    <a:pt x="113" y="59"/>
                  </a:lnTo>
                  <a:lnTo>
                    <a:pt x="175" y="48"/>
                  </a:lnTo>
                  <a:lnTo>
                    <a:pt x="236" y="40"/>
                  </a:lnTo>
                  <a:lnTo>
                    <a:pt x="296" y="32"/>
                  </a:lnTo>
                  <a:lnTo>
                    <a:pt x="356" y="24"/>
                  </a:lnTo>
                  <a:lnTo>
                    <a:pt x="413" y="17"/>
                  </a:lnTo>
                  <a:lnTo>
                    <a:pt x="471" y="11"/>
                  </a:lnTo>
                  <a:lnTo>
                    <a:pt x="527" y="7"/>
                  </a:lnTo>
                  <a:lnTo>
                    <a:pt x="557" y="5"/>
                  </a:lnTo>
                  <a:lnTo>
                    <a:pt x="586" y="4"/>
                  </a:lnTo>
                  <a:lnTo>
                    <a:pt x="615" y="1"/>
                  </a:lnTo>
                  <a:lnTo>
                    <a:pt x="642" y="0"/>
                  </a:lnTo>
                  <a:lnTo>
                    <a:pt x="656" y="2"/>
                  </a:lnTo>
                  <a:lnTo>
                    <a:pt x="668" y="6"/>
                  </a:lnTo>
                  <a:lnTo>
                    <a:pt x="682" y="10"/>
                  </a:lnTo>
                  <a:lnTo>
                    <a:pt x="693" y="17"/>
                  </a:lnTo>
                  <a:lnTo>
                    <a:pt x="706" y="25"/>
                  </a:lnTo>
                  <a:lnTo>
                    <a:pt x="717" y="35"/>
                  </a:lnTo>
                  <a:lnTo>
                    <a:pt x="727"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2" name="Freeform 94"/>
            <p:cNvSpPr>
              <a:spLocks/>
            </p:cNvSpPr>
            <p:nvPr userDrawn="1"/>
          </p:nvSpPr>
          <p:spPr bwMode="auto">
            <a:xfrm>
              <a:off x="3207" y="1471"/>
              <a:ext cx="119" cy="53"/>
            </a:xfrm>
            <a:custGeom>
              <a:avLst/>
              <a:gdLst>
                <a:gd name="T0" fmla="*/ 835 w 838"/>
                <a:gd name="T1" fmla="*/ 237 h 370"/>
                <a:gd name="T2" fmla="*/ 838 w 838"/>
                <a:gd name="T3" fmla="*/ 256 h 370"/>
                <a:gd name="T4" fmla="*/ 837 w 838"/>
                <a:gd name="T5" fmla="*/ 267 h 370"/>
                <a:gd name="T6" fmla="*/ 835 w 838"/>
                <a:gd name="T7" fmla="*/ 277 h 370"/>
                <a:gd name="T8" fmla="*/ 829 w 838"/>
                <a:gd name="T9" fmla="*/ 284 h 370"/>
                <a:gd name="T10" fmla="*/ 820 w 838"/>
                <a:gd name="T11" fmla="*/ 289 h 370"/>
                <a:gd name="T12" fmla="*/ 810 w 838"/>
                <a:gd name="T13" fmla="*/ 294 h 370"/>
                <a:gd name="T14" fmla="*/ 774 w 838"/>
                <a:gd name="T15" fmla="*/ 296 h 370"/>
                <a:gd name="T16" fmla="*/ 710 w 838"/>
                <a:gd name="T17" fmla="*/ 301 h 370"/>
                <a:gd name="T18" fmla="*/ 616 w 838"/>
                <a:gd name="T19" fmla="*/ 308 h 370"/>
                <a:gd name="T20" fmla="*/ 488 w 838"/>
                <a:gd name="T21" fmla="*/ 322 h 370"/>
                <a:gd name="T22" fmla="*/ 356 w 838"/>
                <a:gd name="T23" fmla="*/ 339 h 370"/>
                <a:gd name="T24" fmla="*/ 222 w 838"/>
                <a:gd name="T25" fmla="*/ 359 h 370"/>
                <a:gd name="T26" fmla="*/ 144 w 838"/>
                <a:gd name="T27" fmla="*/ 370 h 370"/>
                <a:gd name="T28" fmla="*/ 127 w 838"/>
                <a:gd name="T29" fmla="*/ 370 h 370"/>
                <a:gd name="T30" fmla="*/ 113 w 838"/>
                <a:gd name="T31" fmla="*/ 367 h 370"/>
                <a:gd name="T32" fmla="*/ 99 w 838"/>
                <a:gd name="T33" fmla="*/ 361 h 370"/>
                <a:gd name="T34" fmla="*/ 87 w 838"/>
                <a:gd name="T35" fmla="*/ 353 h 370"/>
                <a:gd name="T36" fmla="*/ 75 w 838"/>
                <a:gd name="T37" fmla="*/ 344 h 370"/>
                <a:gd name="T38" fmla="*/ 66 w 838"/>
                <a:gd name="T39" fmla="*/ 332 h 370"/>
                <a:gd name="T40" fmla="*/ 58 w 838"/>
                <a:gd name="T41" fmla="*/ 317 h 370"/>
                <a:gd name="T42" fmla="*/ 41 w 838"/>
                <a:gd name="T43" fmla="*/ 267 h 370"/>
                <a:gd name="T44" fmla="*/ 15 w 838"/>
                <a:gd name="T45" fmla="*/ 184 h 370"/>
                <a:gd name="T46" fmla="*/ 0 w 838"/>
                <a:gd name="T47" fmla="*/ 130 h 370"/>
                <a:gd name="T48" fmla="*/ 1 w 838"/>
                <a:gd name="T49" fmla="*/ 111 h 370"/>
                <a:gd name="T50" fmla="*/ 4 w 838"/>
                <a:gd name="T51" fmla="*/ 100 h 370"/>
                <a:gd name="T52" fmla="*/ 10 w 838"/>
                <a:gd name="T53" fmla="*/ 91 h 370"/>
                <a:gd name="T54" fmla="*/ 19 w 838"/>
                <a:gd name="T55" fmla="*/ 83 h 370"/>
                <a:gd name="T56" fmla="*/ 36 w 838"/>
                <a:gd name="T57" fmla="*/ 73 h 370"/>
                <a:gd name="T58" fmla="*/ 113 w 838"/>
                <a:gd name="T59" fmla="*/ 58 h 370"/>
                <a:gd name="T60" fmla="*/ 236 w 838"/>
                <a:gd name="T61" fmla="*/ 39 h 370"/>
                <a:gd name="T62" fmla="*/ 355 w 838"/>
                <a:gd name="T63" fmla="*/ 24 h 370"/>
                <a:gd name="T64" fmla="*/ 470 w 838"/>
                <a:gd name="T65" fmla="*/ 12 h 370"/>
                <a:gd name="T66" fmla="*/ 557 w 838"/>
                <a:gd name="T67" fmla="*/ 4 h 370"/>
                <a:gd name="T68" fmla="*/ 615 w 838"/>
                <a:gd name="T69" fmla="*/ 1 h 370"/>
                <a:gd name="T70" fmla="*/ 655 w 838"/>
                <a:gd name="T71" fmla="*/ 2 h 370"/>
                <a:gd name="T72" fmla="*/ 681 w 838"/>
                <a:gd name="T73" fmla="*/ 10 h 370"/>
                <a:gd name="T74" fmla="*/ 705 w 838"/>
                <a:gd name="T75" fmla="*/ 25 h 370"/>
                <a:gd name="T76" fmla="*/ 727 w 838"/>
                <a:gd name="T77" fmla="*/ 47 h 370"/>
                <a:gd name="T78" fmla="*/ 762 w 838"/>
                <a:gd name="T79" fmla="*/ 99 h 370"/>
                <a:gd name="T80" fmla="*/ 808 w 838"/>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8" h="370">
                  <a:moveTo>
                    <a:pt x="829" y="221"/>
                  </a:moveTo>
                  <a:lnTo>
                    <a:pt x="835" y="237"/>
                  </a:lnTo>
                  <a:lnTo>
                    <a:pt x="837" y="250"/>
                  </a:lnTo>
                  <a:lnTo>
                    <a:pt x="838" y="256"/>
                  </a:lnTo>
                  <a:lnTo>
                    <a:pt x="838" y="262"/>
                  </a:lnTo>
                  <a:lnTo>
                    <a:pt x="837" y="267"/>
                  </a:lnTo>
                  <a:lnTo>
                    <a:pt x="836" y="272"/>
                  </a:lnTo>
                  <a:lnTo>
                    <a:pt x="835" y="277"/>
                  </a:lnTo>
                  <a:lnTo>
                    <a:pt x="832" y="280"/>
                  </a:lnTo>
                  <a:lnTo>
                    <a:pt x="829" y="284"/>
                  </a:lnTo>
                  <a:lnTo>
                    <a:pt x="825" y="287"/>
                  </a:lnTo>
                  <a:lnTo>
                    <a:pt x="820" y="289"/>
                  </a:lnTo>
                  <a:lnTo>
                    <a:pt x="816" y="292"/>
                  </a:lnTo>
                  <a:lnTo>
                    <a:pt x="810" y="294"/>
                  </a:lnTo>
                  <a:lnTo>
                    <a:pt x="804" y="295"/>
                  </a:lnTo>
                  <a:lnTo>
                    <a:pt x="774" y="296"/>
                  </a:lnTo>
                  <a:lnTo>
                    <a:pt x="742" y="298"/>
                  </a:lnTo>
                  <a:lnTo>
                    <a:pt x="710" y="301"/>
                  </a:lnTo>
                  <a:lnTo>
                    <a:pt x="677" y="303"/>
                  </a:lnTo>
                  <a:lnTo>
                    <a:pt x="616" y="308"/>
                  </a:lnTo>
                  <a:lnTo>
                    <a:pt x="553" y="314"/>
                  </a:lnTo>
                  <a:lnTo>
                    <a:pt x="488" y="322"/>
                  </a:lnTo>
                  <a:lnTo>
                    <a:pt x="423" y="330"/>
                  </a:lnTo>
                  <a:lnTo>
                    <a:pt x="356" y="339"/>
                  </a:lnTo>
                  <a:lnTo>
                    <a:pt x="290" y="348"/>
                  </a:lnTo>
                  <a:lnTo>
                    <a:pt x="222" y="359"/>
                  </a:lnTo>
                  <a:lnTo>
                    <a:pt x="153" y="370"/>
                  </a:lnTo>
                  <a:lnTo>
                    <a:pt x="144" y="370"/>
                  </a:lnTo>
                  <a:lnTo>
                    <a:pt x="135" y="370"/>
                  </a:lnTo>
                  <a:lnTo>
                    <a:pt x="127" y="370"/>
                  </a:lnTo>
                  <a:lnTo>
                    <a:pt x="119" y="368"/>
                  </a:lnTo>
                  <a:lnTo>
                    <a:pt x="113" y="367"/>
                  </a:lnTo>
                  <a:lnTo>
                    <a:pt x="106" y="364"/>
                  </a:lnTo>
                  <a:lnTo>
                    <a:pt x="99" y="361"/>
                  </a:lnTo>
                  <a:lnTo>
                    <a:pt x="92" y="358"/>
                  </a:lnTo>
                  <a:lnTo>
                    <a:pt x="87" y="353"/>
                  </a:lnTo>
                  <a:lnTo>
                    <a:pt x="81" y="349"/>
                  </a:lnTo>
                  <a:lnTo>
                    <a:pt x="75" y="344"/>
                  </a:lnTo>
                  <a:lnTo>
                    <a:pt x="71" y="339"/>
                  </a:lnTo>
                  <a:lnTo>
                    <a:pt x="66" y="332"/>
                  </a:lnTo>
                  <a:lnTo>
                    <a:pt x="62" y="325"/>
                  </a:lnTo>
                  <a:lnTo>
                    <a:pt x="58" y="317"/>
                  </a:lnTo>
                  <a:lnTo>
                    <a:pt x="55" y="309"/>
                  </a:lnTo>
                  <a:lnTo>
                    <a:pt x="41" y="267"/>
                  </a:lnTo>
                  <a:lnTo>
                    <a:pt x="29" y="225"/>
                  </a:lnTo>
                  <a:lnTo>
                    <a:pt x="15" y="184"/>
                  </a:lnTo>
                  <a:lnTo>
                    <a:pt x="2" y="145"/>
                  </a:lnTo>
                  <a:lnTo>
                    <a:pt x="0" y="130"/>
                  </a:lnTo>
                  <a:lnTo>
                    <a:pt x="0" y="117"/>
                  </a:lnTo>
                  <a:lnTo>
                    <a:pt x="1" y="111"/>
                  </a:lnTo>
                  <a:lnTo>
                    <a:pt x="2" y="105"/>
                  </a:lnTo>
                  <a:lnTo>
                    <a:pt x="4" y="100"/>
                  </a:lnTo>
                  <a:lnTo>
                    <a:pt x="6" y="95"/>
                  </a:lnTo>
                  <a:lnTo>
                    <a:pt x="10" y="91"/>
                  </a:lnTo>
                  <a:lnTo>
                    <a:pt x="14" y="86"/>
                  </a:lnTo>
                  <a:lnTo>
                    <a:pt x="19" y="83"/>
                  </a:lnTo>
                  <a:lnTo>
                    <a:pt x="23" y="80"/>
                  </a:lnTo>
                  <a:lnTo>
                    <a:pt x="36" y="73"/>
                  </a:lnTo>
                  <a:lnTo>
                    <a:pt x="50" y="68"/>
                  </a:lnTo>
                  <a:lnTo>
                    <a:pt x="113" y="58"/>
                  </a:lnTo>
                  <a:lnTo>
                    <a:pt x="175" y="48"/>
                  </a:lnTo>
                  <a:lnTo>
                    <a:pt x="236" y="39"/>
                  </a:lnTo>
                  <a:lnTo>
                    <a:pt x="295" y="31"/>
                  </a:lnTo>
                  <a:lnTo>
                    <a:pt x="355" y="24"/>
                  </a:lnTo>
                  <a:lnTo>
                    <a:pt x="414" y="18"/>
                  </a:lnTo>
                  <a:lnTo>
                    <a:pt x="470" y="12"/>
                  </a:lnTo>
                  <a:lnTo>
                    <a:pt x="527" y="7"/>
                  </a:lnTo>
                  <a:lnTo>
                    <a:pt x="557" y="4"/>
                  </a:lnTo>
                  <a:lnTo>
                    <a:pt x="587" y="3"/>
                  </a:lnTo>
                  <a:lnTo>
                    <a:pt x="615" y="1"/>
                  </a:lnTo>
                  <a:lnTo>
                    <a:pt x="642" y="0"/>
                  </a:lnTo>
                  <a:lnTo>
                    <a:pt x="655" y="2"/>
                  </a:lnTo>
                  <a:lnTo>
                    <a:pt x="668" y="6"/>
                  </a:lnTo>
                  <a:lnTo>
                    <a:pt x="681" y="10"/>
                  </a:lnTo>
                  <a:lnTo>
                    <a:pt x="693" y="17"/>
                  </a:lnTo>
                  <a:lnTo>
                    <a:pt x="705" y="25"/>
                  </a:lnTo>
                  <a:lnTo>
                    <a:pt x="716" y="35"/>
                  </a:lnTo>
                  <a:lnTo>
                    <a:pt x="727" y="47"/>
                  </a:lnTo>
                  <a:lnTo>
                    <a:pt x="738" y="61"/>
                  </a:lnTo>
                  <a:lnTo>
                    <a:pt x="762" y="99"/>
                  </a:lnTo>
                  <a:lnTo>
                    <a:pt x="785" y="138"/>
                  </a:lnTo>
                  <a:lnTo>
                    <a:pt x="808" y="178"/>
                  </a:lnTo>
                  <a:lnTo>
                    <a:pt x="829"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3" name="Freeform 95"/>
            <p:cNvSpPr>
              <a:spLocks/>
            </p:cNvSpPr>
            <p:nvPr userDrawn="1"/>
          </p:nvSpPr>
          <p:spPr bwMode="auto">
            <a:xfrm>
              <a:off x="2821" y="1737"/>
              <a:ext cx="89" cy="83"/>
            </a:xfrm>
            <a:custGeom>
              <a:avLst/>
              <a:gdLst>
                <a:gd name="T0" fmla="*/ 617 w 625"/>
                <a:gd name="T1" fmla="*/ 246 h 578"/>
                <a:gd name="T2" fmla="*/ 624 w 625"/>
                <a:gd name="T3" fmla="*/ 269 h 578"/>
                <a:gd name="T4" fmla="*/ 625 w 625"/>
                <a:gd name="T5" fmla="*/ 282 h 578"/>
                <a:gd name="T6" fmla="*/ 623 w 625"/>
                <a:gd name="T7" fmla="*/ 295 h 578"/>
                <a:gd name="T8" fmla="*/ 619 w 625"/>
                <a:gd name="T9" fmla="*/ 306 h 578"/>
                <a:gd name="T10" fmla="*/ 612 w 625"/>
                <a:gd name="T11" fmla="*/ 316 h 578"/>
                <a:gd name="T12" fmla="*/ 603 w 625"/>
                <a:gd name="T13" fmla="*/ 326 h 578"/>
                <a:gd name="T14" fmla="*/ 567 w 625"/>
                <a:gd name="T15" fmla="*/ 346 h 578"/>
                <a:gd name="T16" fmla="*/ 508 w 625"/>
                <a:gd name="T17" fmla="*/ 379 h 578"/>
                <a:gd name="T18" fmla="*/ 452 w 625"/>
                <a:gd name="T19" fmla="*/ 410 h 578"/>
                <a:gd name="T20" fmla="*/ 399 w 625"/>
                <a:gd name="T21" fmla="*/ 443 h 578"/>
                <a:gd name="T22" fmla="*/ 327 w 625"/>
                <a:gd name="T23" fmla="*/ 490 h 578"/>
                <a:gd name="T24" fmla="*/ 266 w 625"/>
                <a:gd name="T25" fmla="*/ 535 h 578"/>
                <a:gd name="T26" fmla="*/ 232 w 625"/>
                <a:gd name="T27" fmla="*/ 563 h 578"/>
                <a:gd name="T28" fmla="*/ 214 w 625"/>
                <a:gd name="T29" fmla="*/ 577 h 578"/>
                <a:gd name="T30" fmla="*/ 206 w 625"/>
                <a:gd name="T31" fmla="*/ 578 h 578"/>
                <a:gd name="T32" fmla="*/ 194 w 625"/>
                <a:gd name="T33" fmla="*/ 577 h 578"/>
                <a:gd name="T34" fmla="*/ 175 w 625"/>
                <a:gd name="T35" fmla="*/ 566 h 578"/>
                <a:gd name="T36" fmla="*/ 153 w 625"/>
                <a:gd name="T37" fmla="*/ 547 h 578"/>
                <a:gd name="T38" fmla="*/ 110 w 625"/>
                <a:gd name="T39" fmla="*/ 493 h 578"/>
                <a:gd name="T40" fmla="*/ 52 w 625"/>
                <a:gd name="T41" fmla="*/ 410 h 578"/>
                <a:gd name="T42" fmla="*/ 15 w 625"/>
                <a:gd name="T43" fmla="*/ 350 h 578"/>
                <a:gd name="T44" fmla="*/ 4 w 625"/>
                <a:gd name="T45" fmla="*/ 320 h 578"/>
                <a:gd name="T46" fmla="*/ 0 w 625"/>
                <a:gd name="T47" fmla="*/ 296 h 578"/>
                <a:gd name="T48" fmla="*/ 2 w 625"/>
                <a:gd name="T49" fmla="*/ 277 h 578"/>
                <a:gd name="T50" fmla="*/ 21 w 625"/>
                <a:gd name="T51" fmla="*/ 254 h 578"/>
                <a:gd name="T52" fmla="*/ 58 w 625"/>
                <a:gd name="T53" fmla="*/ 224 h 578"/>
                <a:gd name="T54" fmla="*/ 124 w 625"/>
                <a:gd name="T55" fmla="*/ 176 h 578"/>
                <a:gd name="T56" fmla="*/ 202 w 625"/>
                <a:gd name="T57" fmla="*/ 125 h 578"/>
                <a:gd name="T58" fmla="*/ 257 w 625"/>
                <a:gd name="T59" fmla="*/ 92 h 578"/>
                <a:gd name="T60" fmla="*/ 317 w 625"/>
                <a:gd name="T61" fmla="*/ 57 h 578"/>
                <a:gd name="T62" fmla="*/ 380 w 625"/>
                <a:gd name="T63" fmla="*/ 22 h 578"/>
                <a:gd name="T64" fmla="*/ 421 w 625"/>
                <a:gd name="T65" fmla="*/ 2 h 578"/>
                <a:gd name="T66" fmla="*/ 434 w 625"/>
                <a:gd name="T67" fmla="*/ 0 h 578"/>
                <a:gd name="T68" fmla="*/ 448 w 625"/>
                <a:gd name="T69" fmla="*/ 0 h 578"/>
                <a:gd name="T70" fmla="*/ 460 w 625"/>
                <a:gd name="T71" fmla="*/ 3 h 578"/>
                <a:gd name="T72" fmla="*/ 473 w 625"/>
                <a:gd name="T73" fmla="*/ 9 h 578"/>
                <a:gd name="T74" fmla="*/ 484 w 625"/>
                <a:gd name="T75" fmla="*/ 18 h 578"/>
                <a:gd name="T76" fmla="*/ 501 w 625"/>
                <a:gd name="T77" fmla="*/ 36 h 578"/>
                <a:gd name="T78" fmla="*/ 523 w 625"/>
                <a:gd name="T79" fmla="*/ 74 h 578"/>
                <a:gd name="T80" fmla="*/ 547 w 625"/>
                <a:gd name="T81" fmla="*/ 120 h 578"/>
                <a:gd name="T82" fmla="*/ 572 w 625"/>
                <a:gd name="T83" fmla="*/ 164 h 578"/>
                <a:gd name="T84" fmla="*/ 597 w 625"/>
                <a:gd name="T85" fmla="*/ 20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5" h="578">
                  <a:moveTo>
                    <a:pt x="609" y="230"/>
                  </a:moveTo>
                  <a:lnTo>
                    <a:pt x="617" y="246"/>
                  </a:lnTo>
                  <a:lnTo>
                    <a:pt x="622" y="262"/>
                  </a:lnTo>
                  <a:lnTo>
                    <a:pt x="624" y="269"/>
                  </a:lnTo>
                  <a:lnTo>
                    <a:pt x="624" y="276"/>
                  </a:lnTo>
                  <a:lnTo>
                    <a:pt x="625" y="282"/>
                  </a:lnTo>
                  <a:lnTo>
                    <a:pt x="624" y="289"/>
                  </a:lnTo>
                  <a:lnTo>
                    <a:pt x="623" y="295"/>
                  </a:lnTo>
                  <a:lnTo>
                    <a:pt x="622" y="300"/>
                  </a:lnTo>
                  <a:lnTo>
                    <a:pt x="619" y="306"/>
                  </a:lnTo>
                  <a:lnTo>
                    <a:pt x="616" y="311"/>
                  </a:lnTo>
                  <a:lnTo>
                    <a:pt x="612" y="316"/>
                  </a:lnTo>
                  <a:lnTo>
                    <a:pt x="608" y="320"/>
                  </a:lnTo>
                  <a:lnTo>
                    <a:pt x="603" y="326"/>
                  </a:lnTo>
                  <a:lnTo>
                    <a:pt x="598" y="329"/>
                  </a:lnTo>
                  <a:lnTo>
                    <a:pt x="567" y="346"/>
                  </a:lnTo>
                  <a:lnTo>
                    <a:pt x="537" y="362"/>
                  </a:lnTo>
                  <a:lnTo>
                    <a:pt x="508" y="379"/>
                  </a:lnTo>
                  <a:lnTo>
                    <a:pt x="479" y="394"/>
                  </a:lnTo>
                  <a:lnTo>
                    <a:pt x="452" y="410"/>
                  </a:lnTo>
                  <a:lnTo>
                    <a:pt x="425" y="427"/>
                  </a:lnTo>
                  <a:lnTo>
                    <a:pt x="399" y="443"/>
                  </a:lnTo>
                  <a:lnTo>
                    <a:pt x="374" y="458"/>
                  </a:lnTo>
                  <a:lnTo>
                    <a:pt x="327" y="490"/>
                  </a:lnTo>
                  <a:lnTo>
                    <a:pt x="285" y="520"/>
                  </a:lnTo>
                  <a:lnTo>
                    <a:pt x="266" y="535"/>
                  </a:lnTo>
                  <a:lnTo>
                    <a:pt x="248" y="549"/>
                  </a:lnTo>
                  <a:lnTo>
                    <a:pt x="232" y="563"/>
                  </a:lnTo>
                  <a:lnTo>
                    <a:pt x="217" y="576"/>
                  </a:lnTo>
                  <a:lnTo>
                    <a:pt x="214" y="577"/>
                  </a:lnTo>
                  <a:lnTo>
                    <a:pt x="211" y="578"/>
                  </a:lnTo>
                  <a:lnTo>
                    <a:pt x="206" y="578"/>
                  </a:lnTo>
                  <a:lnTo>
                    <a:pt x="203" y="578"/>
                  </a:lnTo>
                  <a:lnTo>
                    <a:pt x="194" y="577"/>
                  </a:lnTo>
                  <a:lnTo>
                    <a:pt x="185" y="573"/>
                  </a:lnTo>
                  <a:lnTo>
                    <a:pt x="175" y="566"/>
                  </a:lnTo>
                  <a:lnTo>
                    <a:pt x="164" y="557"/>
                  </a:lnTo>
                  <a:lnTo>
                    <a:pt x="153" y="547"/>
                  </a:lnTo>
                  <a:lnTo>
                    <a:pt x="141" y="533"/>
                  </a:lnTo>
                  <a:lnTo>
                    <a:pt x="110" y="493"/>
                  </a:lnTo>
                  <a:lnTo>
                    <a:pt x="80" y="452"/>
                  </a:lnTo>
                  <a:lnTo>
                    <a:pt x="52" y="410"/>
                  </a:lnTo>
                  <a:lnTo>
                    <a:pt x="24" y="366"/>
                  </a:lnTo>
                  <a:lnTo>
                    <a:pt x="15" y="350"/>
                  </a:lnTo>
                  <a:lnTo>
                    <a:pt x="9" y="334"/>
                  </a:lnTo>
                  <a:lnTo>
                    <a:pt x="4" y="320"/>
                  </a:lnTo>
                  <a:lnTo>
                    <a:pt x="1" y="307"/>
                  </a:lnTo>
                  <a:lnTo>
                    <a:pt x="0" y="296"/>
                  </a:lnTo>
                  <a:lnTo>
                    <a:pt x="0" y="286"/>
                  </a:lnTo>
                  <a:lnTo>
                    <a:pt x="2" y="277"/>
                  </a:lnTo>
                  <a:lnTo>
                    <a:pt x="5" y="269"/>
                  </a:lnTo>
                  <a:lnTo>
                    <a:pt x="21" y="254"/>
                  </a:lnTo>
                  <a:lnTo>
                    <a:pt x="39" y="240"/>
                  </a:lnTo>
                  <a:lnTo>
                    <a:pt x="58" y="224"/>
                  </a:lnTo>
                  <a:lnTo>
                    <a:pt x="79" y="208"/>
                  </a:lnTo>
                  <a:lnTo>
                    <a:pt x="124" y="176"/>
                  </a:lnTo>
                  <a:lnTo>
                    <a:pt x="175" y="142"/>
                  </a:lnTo>
                  <a:lnTo>
                    <a:pt x="202" y="125"/>
                  </a:lnTo>
                  <a:lnTo>
                    <a:pt x="229" y="108"/>
                  </a:lnTo>
                  <a:lnTo>
                    <a:pt x="257" y="92"/>
                  </a:lnTo>
                  <a:lnTo>
                    <a:pt x="286" y="74"/>
                  </a:lnTo>
                  <a:lnTo>
                    <a:pt x="317" y="57"/>
                  </a:lnTo>
                  <a:lnTo>
                    <a:pt x="348" y="39"/>
                  </a:lnTo>
                  <a:lnTo>
                    <a:pt x="380" y="22"/>
                  </a:lnTo>
                  <a:lnTo>
                    <a:pt x="413" y="4"/>
                  </a:lnTo>
                  <a:lnTo>
                    <a:pt x="421" y="2"/>
                  </a:lnTo>
                  <a:lnTo>
                    <a:pt x="427" y="1"/>
                  </a:lnTo>
                  <a:lnTo>
                    <a:pt x="434" y="0"/>
                  </a:lnTo>
                  <a:lnTo>
                    <a:pt x="441" y="0"/>
                  </a:lnTo>
                  <a:lnTo>
                    <a:pt x="448" y="0"/>
                  </a:lnTo>
                  <a:lnTo>
                    <a:pt x="454" y="1"/>
                  </a:lnTo>
                  <a:lnTo>
                    <a:pt x="460" y="3"/>
                  </a:lnTo>
                  <a:lnTo>
                    <a:pt x="467" y="5"/>
                  </a:lnTo>
                  <a:lnTo>
                    <a:pt x="473" y="9"/>
                  </a:lnTo>
                  <a:lnTo>
                    <a:pt x="478" y="13"/>
                  </a:lnTo>
                  <a:lnTo>
                    <a:pt x="484" y="18"/>
                  </a:lnTo>
                  <a:lnTo>
                    <a:pt x="489" y="23"/>
                  </a:lnTo>
                  <a:lnTo>
                    <a:pt x="501" y="36"/>
                  </a:lnTo>
                  <a:lnTo>
                    <a:pt x="511" y="51"/>
                  </a:lnTo>
                  <a:lnTo>
                    <a:pt x="523" y="74"/>
                  </a:lnTo>
                  <a:lnTo>
                    <a:pt x="535" y="97"/>
                  </a:lnTo>
                  <a:lnTo>
                    <a:pt x="547" y="120"/>
                  </a:lnTo>
                  <a:lnTo>
                    <a:pt x="559" y="142"/>
                  </a:lnTo>
                  <a:lnTo>
                    <a:pt x="572" y="164"/>
                  </a:lnTo>
                  <a:lnTo>
                    <a:pt x="584" y="186"/>
                  </a:lnTo>
                  <a:lnTo>
                    <a:pt x="597" y="208"/>
                  </a:lnTo>
                  <a:lnTo>
                    <a:pt x="60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4" name="Freeform 96"/>
            <p:cNvSpPr>
              <a:spLocks/>
            </p:cNvSpPr>
            <p:nvPr userDrawn="1"/>
          </p:nvSpPr>
          <p:spPr bwMode="auto">
            <a:xfrm>
              <a:off x="2934" y="1672"/>
              <a:ext cx="125" cy="87"/>
            </a:xfrm>
            <a:custGeom>
              <a:avLst/>
              <a:gdLst>
                <a:gd name="T0" fmla="*/ 878 w 879"/>
                <a:gd name="T1" fmla="*/ 260 h 612"/>
                <a:gd name="T2" fmla="*/ 879 w 879"/>
                <a:gd name="T3" fmla="*/ 277 h 612"/>
                <a:gd name="T4" fmla="*/ 879 w 879"/>
                <a:gd name="T5" fmla="*/ 293 h 612"/>
                <a:gd name="T6" fmla="*/ 876 w 879"/>
                <a:gd name="T7" fmla="*/ 307 h 612"/>
                <a:gd name="T8" fmla="*/ 870 w 879"/>
                <a:gd name="T9" fmla="*/ 320 h 612"/>
                <a:gd name="T10" fmla="*/ 862 w 879"/>
                <a:gd name="T11" fmla="*/ 331 h 612"/>
                <a:gd name="T12" fmla="*/ 851 w 879"/>
                <a:gd name="T13" fmla="*/ 342 h 612"/>
                <a:gd name="T14" fmla="*/ 838 w 879"/>
                <a:gd name="T15" fmla="*/ 350 h 612"/>
                <a:gd name="T16" fmla="*/ 749 w 879"/>
                <a:gd name="T17" fmla="*/ 384 h 612"/>
                <a:gd name="T18" fmla="*/ 588 w 879"/>
                <a:gd name="T19" fmla="*/ 445 h 612"/>
                <a:gd name="T20" fmla="*/ 431 w 879"/>
                <a:gd name="T21" fmla="*/ 508 h 612"/>
                <a:gd name="T22" fmla="*/ 281 w 879"/>
                <a:gd name="T23" fmla="*/ 574 h 612"/>
                <a:gd name="T24" fmla="*/ 201 w 879"/>
                <a:gd name="T25" fmla="*/ 609 h 612"/>
                <a:gd name="T26" fmla="*/ 186 w 879"/>
                <a:gd name="T27" fmla="*/ 611 h 612"/>
                <a:gd name="T28" fmla="*/ 171 w 879"/>
                <a:gd name="T29" fmla="*/ 611 h 612"/>
                <a:gd name="T30" fmla="*/ 158 w 879"/>
                <a:gd name="T31" fmla="*/ 609 h 612"/>
                <a:gd name="T32" fmla="*/ 145 w 879"/>
                <a:gd name="T33" fmla="*/ 603 h 612"/>
                <a:gd name="T34" fmla="*/ 133 w 879"/>
                <a:gd name="T35" fmla="*/ 596 h 612"/>
                <a:gd name="T36" fmla="*/ 115 w 879"/>
                <a:gd name="T37" fmla="*/ 579 h 612"/>
                <a:gd name="T38" fmla="*/ 91 w 879"/>
                <a:gd name="T39" fmla="*/ 542 h 612"/>
                <a:gd name="T40" fmla="*/ 67 w 879"/>
                <a:gd name="T41" fmla="*/ 498 h 612"/>
                <a:gd name="T42" fmla="*/ 44 w 879"/>
                <a:gd name="T43" fmla="*/ 452 h 612"/>
                <a:gd name="T44" fmla="*/ 20 w 879"/>
                <a:gd name="T45" fmla="*/ 407 h 612"/>
                <a:gd name="T46" fmla="*/ 6 w 879"/>
                <a:gd name="T47" fmla="*/ 375 h 612"/>
                <a:gd name="T48" fmla="*/ 2 w 879"/>
                <a:gd name="T49" fmla="*/ 358 h 612"/>
                <a:gd name="T50" fmla="*/ 0 w 879"/>
                <a:gd name="T51" fmla="*/ 341 h 612"/>
                <a:gd name="T52" fmla="*/ 1 w 879"/>
                <a:gd name="T53" fmla="*/ 326 h 612"/>
                <a:gd name="T54" fmla="*/ 4 w 879"/>
                <a:gd name="T55" fmla="*/ 313 h 612"/>
                <a:gd name="T56" fmla="*/ 11 w 879"/>
                <a:gd name="T57" fmla="*/ 301 h 612"/>
                <a:gd name="T58" fmla="*/ 20 w 879"/>
                <a:gd name="T59" fmla="*/ 289 h 612"/>
                <a:gd name="T60" fmla="*/ 31 w 879"/>
                <a:gd name="T61" fmla="*/ 279 h 612"/>
                <a:gd name="T62" fmla="*/ 116 w 879"/>
                <a:gd name="T63" fmla="*/ 239 h 612"/>
                <a:gd name="T64" fmla="*/ 279 w 879"/>
                <a:gd name="T65" fmla="*/ 168 h 612"/>
                <a:gd name="T66" fmla="*/ 447 w 879"/>
                <a:gd name="T67" fmla="*/ 101 h 612"/>
                <a:gd name="T68" fmla="*/ 619 w 879"/>
                <a:gd name="T69" fmla="*/ 35 h 612"/>
                <a:gd name="T70" fmla="*/ 715 w 879"/>
                <a:gd name="T71" fmla="*/ 1 h 612"/>
                <a:gd name="T72" fmla="*/ 732 w 879"/>
                <a:gd name="T73" fmla="*/ 0 h 612"/>
                <a:gd name="T74" fmla="*/ 747 w 879"/>
                <a:gd name="T75" fmla="*/ 1 h 612"/>
                <a:gd name="T76" fmla="*/ 762 w 879"/>
                <a:gd name="T77" fmla="*/ 6 h 612"/>
                <a:gd name="T78" fmla="*/ 775 w 879"/>
                <a:gd name="T79" fmla="*/ 12 h 612"/>
                <a:gd name="T80" fmla="*/ 786 w 879"/>
                <a:gd name="T81" fmla="*/ 23 h 612"/>
                <a:gd name="T82" fmla="*/ 797 w 879"/>
                <a:gd name="T83" fmla="*/ 35 h 612"/>
                <a:gd name="T84" fmla="*/ 807 w 879"/>
                <a:gd name="T85" fmla="*/ 49 h 612"/>
                <a:gd name="T86" fmla="*/ 819 w 879"/>
                <a:gd name="T87" fmla="*/ 83 h 612"/>
                <a:gd name="T88" fmla="*/ 836 w 879"/>
                <a:gd name="T89" fmla="*/ 131 h 612"/>
                <a:gd name="T90" fmla="*/ 852 w 879"/>
                <a:gd name="T91" fmla="*/ 180 h 612"/>
                <a:gd name="T92" fmla="*/ 868 w 879"/>
                <a:gd name="T93" fmla="*/ 227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9" h="612">
                  <a:moveTo>
                    <a:pt x="876" y="251"/>
                  </a:moveTo>
                  <a:lnTo>
                    <a:pt x="878" y="260"/>
                  </a:lnTo>
                  <a:lnTo>
                    <a:pt x="879" y="269"/>
                  </a:lnTo>
                  <a:lnTo>
                    <a:pt x="879" y="277"/>
                  </a:lnTo>
                  <a:lnTo>
                    <a:pt x="879" y="285"/>
                  </a:lnTo>
                  <a:lnTo>
                    <a:pt x="879" y="293"/>
                  </a:lnTo>
                  <a:lnTo>
                    <a:pt x="878" y="301"/>
                  </a:lnTo>
                  <a:lnTo>
                    <a:pt x="876" y="307"/>
                  </a:lnTo>
                  <a:lnTo>
                    <a:pt x="873" y="314"/>
                  </a:lnTo>
                  <a:lnTo>
                    <a:pt x="870" y="320"/>
                  </a:lnTo>
                  <a:lnTo>
                    <a:pt x="867" y="325"/>
                  </a:lnTo>
                  <a:lnTo>
                    <a:pt x="862" y="331"/>
                  </a:lnTo>
                  <a:lnTo>
                    <a:pt x="856" y="337"/>
                  </a:lnTo>
                  <a:lnTo>
                    <a:pt x="851" y="342"/>
                  </a:lnTo>
                  <a:lnTo>
                    <a:pt x="845" y="347"/>
                  </a:lnTo>
                  <a:lnTo>
                    <a:pt x="838" y="350"/>
                  </a:lnTo>
                  <a:lnTo>
                    <a:pt x="830" y="354"/>
                  </a:lnTo>
                  <a:lnTo>
                    <a:pt x="749" y="384"/>
                  </a:lnTo>
                  <a:lnTo>
                    <a:pt x="668" y="414"/>
                  </a:lnTo>
                  <a:lnTo>
                    <a:pt x="588" y="445"/>
                  </a:lnTo>
                  <a:lnTo>
                    <a:pt x="509" y="477"/>
                  </a:lnTo>
                  <a:lnTo>
                    <a:pt x="431" y="508"/>
                  </a:lnTo>
                  <a:lnTo>
                    <a:pt x="355" y="541"/>
                  </a:lnTo>
                  <a:lnTo>
                    <a:pt x="281" y="574"/>
                  </a:lnTo>
                  <a:lnTo>
                    <a:pt x="207" y="607"/>
                  </a:lnTo>
                  <a:lnTo>
                    <a:pt x="201" y="609"/>
                  </a:lnTo>
                  <a:lnTo>
                    <a:pt x="193" y="610"/>
                  </a:lnTo>
                  <a:lnTo>
                    <a:pt x="186" y="611"/>
                  </a:lnTo>
                  <a:lnTo>
                    <a:pt x="178" y="612"/>
                  </a:lnTo>
                  <a:lnTo>
                    <a:pt x="171" y="611"/>
                  </a:lnTo>
                  <a:lnTo>
                    <a:pt x="165" y="610"/>
                  </a:lnTo>
                  <a:lnTo>
                    <a:pt x="158" y="609"/>
                  </a:lnTo>
                  <a:lnTo>
                    <a:pt x="151" y="607"/>
                  </a:lnTo>
                  <a:lnTo>
                    <a:pt x="145" y="603"/>
                  </a:lnTo>
                  <a:lnTo>
                    <a:pt x="139" y="600"/>
                  </a:lnTo>
                  <a:lnTo>
                    <a:pt x="133" y="596"/>
                  </a:lnTo>
                  <a:lnTo>
                    <a:pt x="127" y="590"/>
                  </a:lnTo>
                  <a:lnTo>
                    <a:pt x="115" y="579"/>
                  </a:lnTo>
                  <a:lnTo>
                    <a:pt x="104" y="564"/>
                  </a:lnTo>
                  <a:lnTo>
                    <a:pt x="91" y="542"/>
                  </a:lnTo>
                  <a:lnTo>
                    <a:pt x="80" y="520"/>
                  </a:lnTo>
                  <a:lnTo>
                    <a:pt x="67" y="498"/>
                  </a:lnTo>
                  <a:lnTo>
                    <a:pt x="55" y="476"/>
                  </a:lnTo>
                  <a:lnTo>
                    <a:pt x="44" y="452"/>
                  </a:lnTo>
                  <a:lnTo>
                    <a:pt x="32" y="430"/>
                  </a:lnTo>
                  <a:lnTo>
                    <a:pt x="20" y="407"/>
                  </a:lnTo>
                  <a:lnTo>
                    <a:pt x="9" y="384"/>
                  </a:lnTo>
                  <a:lnTo>
                    <a:pt x="6" y="375"/>
                  </a:lnTo>
                  <a:lnTo>
                    <a:pt x="3" y="366"/>
                  </a:lnTo>
                  <a:lnTo>
                    <a:pt x="2" y="358"/>
                  </a:lnTo>
                  <a:lnTo>
                    <a:pt x="1" y="349"/>
                  </a:lnTo>
                  <a:lnTo>
                    <a:pt x="0" y="341"/>
                  </a:lnTo>
                  <a:lnTo>
                    <a:pt x="0" y="333"/>
                  </a:lnTo>
                  <a:lnTo>
                    <a:pt x="1" y="326"/>
                  </a:lnTo>
                  <a:lnTo>
                    <a:pt x="2" y="320"/>
                  </a:lnTo>
                  <a:lnTo>
                    <a:pt x="4" y="313"/>
                  </a:lnTo>
                  <a:lnTo>
                    <a:pt x="8" y="306"/>
                  </a:lnTo>
                  <a:lnTo>
                    <a:pt x="11" y="301"/>
                  </a:lnTo>
                  <a:lnTo>
                    <a:pt x="16" y="295"/>
                  </a:lnTo>
                  <a:lnTo>
                    <a:pt x="20" y="289"/>
                  </a:lnTo>
                  <a:lnTo>
                    <a:pt x="26" y="284"/>
                  </a:lnTo>
                  <a:lnTo>
                    <a:pt x="31" y="279"/>
                  </a:lnTo>
                  <a:lnTo>
                    <a:pt x="39" y="275"/>
                  </a:lnTo>
                  <a:lnTo>
                    <a:pt x="116" y="239"/>
                  </a:lnTo>
                  <a:lnTo>
                    <a:pt x="196" y="203"/>
                  </a:lnTo>
                  <a:lnTo>
                    <a:pt x="279" y="168"/>
                  </a:lnTo>
                  <a:lnTo>
                    <a:pt x="362" y="135"/>
                  </a:lnTo>
                  <a:lnTo>
                    <a:pt x="447" y="101"/>
                  </a:lnTo>
                  <a:lnTo>
                    <a:pt x="532" y="67"/>
                  </a:lnTo>
                  <a:lnTo>
                    <a:pt x="619" y="35"/>
                  </a:lnTo>
                  <a:lnTo>
                    <a:pt x="706" y="4"/>
                  </a:lnTo>
                  <a:lnTo>
                    <a:pt x="715" y="1"/>
                  </a:lnTo>
                  <a:lnTo>
                    <a:pt x="723" y="1"/>
                  </a:lnTo>
                  <a:lnTo>
                    <a:pt x="732" y="0"/>
                  </a:lnTo>
                  <a:lnTo>
                    <a:pt x="740" y="0"/>
                  </a:lnTo>
                  <a:lnTo>
                    <a:pt x="747" y="1"/>
                  </a:lnTo>
                  <a:lnTo>
                    <a:pt x="755" y="4"/>
                  </a:lnTo>
                  <a:lnTo>
                    <a:pt x="762" y="6"/>
                  </a:lnTo>
                  <a:lnTo>
                    <a:pt x="768" y="9"/>
                  </a:lnTo>
                  <a:lnTo>
                    <a:pt x="775" y="12"/>
                  </a:lnTo>
                  <a:lnTo>
                    <a:pt x="781" y="17"/>
                  </a:lnTo>
                  <a:lnTo>
                    <a:pt x="786" y="23"/>
                  </a:lnTo>
                  <a:lnTo>
                    <a:pt x="792" y="28"/>
                  </a:lnTo>
                  <a:lnTo>
                    <a:pt x="797" y="35"/>
                  </a:lnTo>
                  <a:lnTo>
                    <a:pt x="802" y="42"/>
                  </a:lnTo>
                  <a:lnTo>
                    <a:pt x="807" y="49"/>
                  </a:lnTo>
                  <a:lnTo>
                    <a:pt x="811" y="58"/>
                  </a:lnTo>
                  <a:lnTo>
                    <a:pt x="819" y="83"/>
                  </a:lnTo>
                  <a:lnTo>
                    <a:pt x="827" y="107"/>
                  </a:lnTo>
                  <a:lnTo>
                    <a:pt x="836" y="131"/>
                  </a:lnTo>
                  <a:lnTo>
                    <a:pt x="844" y="155"/>
                  </a:lnTo>
                  <a:lnTo>
                    <a:pt x="852" y="180"/>
                  </a:lnTo>
                  <a:lnTo>
                    <a:pt x="860" y="203"/>
                  </a:lnTo>
                  <a:lnTo>
                    <a:pt x="868" y="227"/>
                  </a:lnTo>
                  <a:lnTo>
                    <a:pt x="876"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5" name="Freeform 97"/>
            <p:cNvSpPr>
              <a:spLocks/>
            </p:cNvSpPr>
            <p:nvPr userDrawn="1"/>
          </p:nvSpPr>
          <p:spPr bwMode="auto">
            <a:xfrm>
              <a:off x="3069" y="1639"/>
              <a:ext cx="117" cy="75"/>
            </a:xfrm>
            <a:custGeom>
              <a:avLst/>
              <a:gdLst>
                <a:gd name="T0" fmla="*/ 817 w 817"/>
                <a:gd name="T1" fmla="*/ 292 h 525"/>
                <a:gd name="T2" fmla="*/ 813 w 817"/>
                <a:gd name="T3" fmla="*/ 324 h 525"/>
                <a:gd name="T4" fmla="*/ 804 w 817"/>
                <a:gd name="T5" fmla="*/ 342 h 525"/>
                <a:gd name="T6" fmla="*/ 796 w 817"/>
                <a:gd name="T7" fmla="*/ 351 h 525"/>
                <a:gd name="T8" fmla="*/ 787 w 817"/>
                <a:gd name="T9" fmla="*/ 358 h 525"/>
                <a:gd name="T10" fmla="*/ 775 w 817"/>
                <a:gd name="T11" fmla="*/ 365 h 525"/>
                <a:gd name="T12" fmla="*/ 746 w 817"/>
                <a:gd name="T13" fmla="*/ 372 h 525"/>
                <a:gd name="T14" fmla="*/ 699 w 817"/>
                <a:gd name="T15" fmla="*/ 381 h 525"/>
                <a:gd name="T16" fmla="*/ 613 w 817"/>
                <a:gd name="T17" fmla="*/ 400 h 525"/>
                <a:gd name="T18" fmla="*/ 487 w 817"/>
                <a:gd name="T19" fmla="*/ 429 h 525"/>
                <a:gd name="T20" fmla="*/ 359 w 817"/>
                <a:gd name="T21" fmla="*/ 464 h 525"/>
                <a:gd name="T22" fmla="*/ 226 w 817"/>
                <a:gd name="T23" fmla="*/ 503 h 525"/>
                <a:gd name="T24" fmla="*/ 151 w 817"/>
                <a:gd name="T25" fmla="*/ 525 h 525"/>
                <a:gd name="T26" fmla="*/ 135 w 817"/>
                <a:gd name="T27" fmla="*/ 525 h 525"/>
                <a:gd name="T28" fmla="*/ 121 w 817"/>
                <a:gd name="T29" fmla="*/ 524 h 525"/>
                <a:gd name="T30" fmla="*/ 108 w 817"/>
                <a:gd name="T31" fmla="*/ 520 h 525"/>
                <a:gd name="T32" fmla="*/ 96 w 817"/>
                <a:gd name="T33" fmla="*/ 513 h 525"/>
                <a:gd name="T34" fmla="*/ 86 w 817"/>
                <a:gd name="T35" fmla="*/ 503 h 525"/>
                <a:gd name="T36" fmla="*/ 72 w 817"/>
                <a:gd name="T37" fmla="*/ 483 h 525"/>
                <a:gd name="T38" fmla="*/ 57 w 817"/>
                <a:gd name="T39" fmla="*/ 442 h 525"/>
                <a:gd name="T40" fmla="*/ 43 w 817"/>
                <a:gd name="T41" fmla="*/ 394 h 525"/>
                <a:gd name="T42" fmla="*/ 28 w 817"/>
                <a:gd name="T43" fmla="*/ 346 h 525"/>
                <a:gd name="T44" fmla="*/ 12 w 817"/>
                <a:gd name="T45" fmla="*/ 298 h 525"/>
                <a:gd name="T46" fmla="*/ 2 w 817"/>
                <a:gd name="T47" fmla="*/ 263 h 525"/>
                <a:gd name="T48" fmla="*/ 0 w 817"/>
                <a:gd name="T49" fmla="*/ 245 h 525"/>
                <a:gd name="T50" fmla="*/ 1 w 817"/>
                <a:gd name="T51" fmla="*/ 229 h 525"/>
                <a:gd name="T52" fmla="*/ 4 w 817"/>
                <a:gd name="T53" fmla="*/ 215 h 525"/>
                <a:gd name="T54" fmla="*/ 11 w 817"/>
                <a:gd name="T55" fmla="*/ 201 h 525"/>
                <a:gd name="T56" fmla="*/ 19 w 817"/>
                <a:gd name="T57" fmla="*/ 189 h 525"/>
                <a:gd name="T58" fmla="*/ 30 w 817"/>
                <a:gd name="T59" fmla="*/ 179 h 525"/>
                <a:gd name="T60" fmla="*/ 45 w 817"/>
                <a:gd name="T61" fmla="*/ 170 h 525"/>
                <a:gd name="T62" fmla="*/ 125 w 817"/>
                <a:gd name="T63" fmla="*/ 144 h 525"/>
                <a:gd name="T64" fmla="*/ 267 w 817"/>
                <a:gd name="T65" fmla="*/ 103 h 525"/>
                <a:gd name="T66" fmla="*/ 405 w 817"/>
                <a:gd name="T67" fmla="*/ 66 h 525"/>
                <a:gd name="T68" fmla="*/ 539 w 817"/>
                <a:gd name="T69" fmla="*/ 33 h 525"/>
                <a:gd name="T70" fmla="*/ 631 w 817"/>
                <a:gd name="T71" fmla="*/ 14 h 525"/>
                <a:gd name="T72" fmla="*/ 682 w 817"/>
                <a:gd name="T73" fmla="*/ 4 h 525"/>
                <a:gd name="T74" fmla="*/ 713 w 817"/>
                <a:gd name="T75" fmla="*/ 0 h 525"/>
                <a:gd name="T76" fmla="*/ 727 w 817"/>
                <a:gd name="T77" fmla="*/ 1 h 525"/>
                <a:gd name="T78" fmla="*/ 739 w 817"/>
                <a:gd name="T79" fmla="*/ 5 h 525"/>
                <a:gd name="T80" fmla="*/ 750 w 817"/>
                <a:gd name="T81" fmla="*/ 12 h 525"/>
                <a:gd name="T82" fmla="*/ 761 w 817"/>
                <a:gd name="T83" fmla="*/ 21 h 525"/>
                <a:gd name="T84" fmla="*/ 769 w 817"/>
                <a:gd name="T85" fmla="*/ 32 h 525"/>
                <a:gd name="T86" fmla="*/ 780 w 817"/>
                <a:gd name="T87" fmla="*/ 54 h 525"/>
                <a:gd name="T88" fmla="*/ 791 w 817"/>
                <a:gd name="T89" fmla="*/ 98 h 525"/>
                <a:gd name="T90" fmla="*/ 800 w 817"/>
                <a:gd name="T91" fmla="*/ 148 h 525"/>
                <a:gd name="T92" fmla="*/ 808 w 817"/>
                <a:gd name="T93" fmla="*/ 198 h 525"/>
                <a:gd name="T94" fmla="*/ 815 w 817"/>
                <a:gd name="T95" fmla="*/ 248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17" h="525">
                  <a:moveTo>
                    <a:pt x="817" y="274"/>
                  </a:moveTo>
                  <a:lnTo>
                    <a:pt x="817" y="292"/>
                  </a:lnTo>
                  <a:lnTo>
                    <a:pt x="816" y="309"/>
                  </a:lnTo>
                  <a:lnTo>
                    <a:pt x="813" y="324"/>
                  </a:lnTo>
                  <a:lnTo>
                    <a:pt x="807" y="336"/>
                  </a:lnTo>
                  <a:lnTo>
                    <a:pt x="804" y="342"/>
                  </a:lnTo>
                  <a:lnTo>
                    <a:pt x="800" y="346"/>
                  </a:lnTo>
                  <a:lnTo>
                    <a:pt x="796" y="351"/>
                  </a:lnTo>
                  <a:lnTo>
                    <a:pt x="791" y="355"/>
                  </a:lnTo>
                  <a:lnTo>
                    <a:pt x="787" y="358"/>
                  </a:lnTo>
                  <a:lnTo>
                    <a:pt x="781" y="362"/>
                  </a:lnTo>
                  <a:lnTo>
                    <a:pt x="775" y="365"/>
                  </a:lnTo>
                  <a:lnTo>
                    <a:pt x="769" y="367"/>
                  </a:lnTo>
                  <a:lnTo>
                    <a:pt x="746" y="372"/>
                  </a:lnTo>
                  <a:lnTo>
                    <a:pt x="722" y="376"/>
                  </a:lnTo>
                  <a:lnTo>
                    <a:pt x="699" y="381"/>
                  </a:lnTo>
                  <a:lnTo>
                    <a:pt x="674" y="386"/>
                  </a:lnTo>
                  <a:lnTo>
                    <a:pt x="613" y="400"/>
                  </a:lnTo>
                  <a:lnTo>
                    <a:pt x="551" y="414"/>
                  </a:lnTo>
                  <a:lnTo>
                    <a:pt x="487" y="429"/>
                  </a:lnTo>
                  <a:lnTo>
                    <a:pt x="423" y="446"/>
                  </a:lnTo>
                  <a:lnTo>
                    <a:pt x="359" y="464"/>
                  </a:lnTo>
                  <a:lnTo>
                    <a:pt x="292" y="483"/>
                  </a:lnTo>
                  <a:lnTo>
                    <a:pt x="226" y="503"/>
                  </a:lnTo>
                  <a:lnTo>
                    <a:pt x="159" y="523"/>
                  </a:lnTo>
                  <a:lnTo>
                    <a:pt x="151" y="525"/>
                  </a:lnTo>
                  <a:lnTo>
                    <a:pt x="143" y="525"/>
                  </a:lnTo>
                  <a:lnTo>
                    <a:pt x="135" y="525"/>
                  </a:lnTo>
                  <a:lnTo>
                    <a:pt x="127" y="525"/>
                  </a:lnTo>
                  <a:lnTo>
                    <a:pt x="121" y="524"/>
                  </a:lnTo>
                  <a:lnTo>
                    <a:pt x="114" y="522"/>
                  </a:lnTo>
                  <a:lnTo>
                    <a:pt x="108" y="520"/>
                  </a:lnTo>
                  <a:lnTo>
                    <a:pt x="101" y="516"/>
                  </a:lnTo>
                  <a:lnTo>
                    <a:pt x="96" y="513"/>
                  </a:lnTo>
                  <a:lnTo>
                    <a:pt x="91" y="507"/>
                  </a:lnTo>
                  <a:lnTo>
                    <a:pt x="86" y="503"/>
                  </a:lnTo>
                  <a:lnTo>
                    <a:pt x="81" y="497"/>
                  </a:lnTo>
                  <a:lnTo>
                    <a:pt x="72" y="483"/>
                  </a:lnTo>
                  <a:lnTo>
                    <a:pt x="64" y="467"/>
                  </a:lnTo>
                  <a:lnTo>
                    <a:pt x="57" y="442"/>
                  </a:lnTo>
                  <a:lnTo>
                    <a:pt x="51" y="419"/>
                  </a:lnTo>
                  <a:lnTo>
                    <a:pt x="43" y="394"/>
                  </a:lnTo>
                  <a:lnTo>
                    <a:pt x="35" y="371"/>
                  </a:lnTo>
                  <a:lnTo>
                    <a:pt x="28" y="346"/>
                  </a:lnTo>
                  <a:lnTo>
                    <a:pt x="20" y="321"/>
                  </a:lnTo>
                  <a:lnTo>
                    <a:pt x="12" y="298"/>
                  </a:lnTo>
                  <a:lnTo>
                    <a:pt x="4" y="273"/>
                  </a:lnTo>
                  <a:lnTo>
                    <a:pt x="2" y="263"/>
                  </a:lnTo>
                  <a:lnTo>
                    <a:pt x="1" y="254"/>
                  </a:lnTo>
                  <a:lnTo>
                    <a:pt x="0" y="245"/>
                  </a:lnTo>
                  <a:lnTo>
                    <a:pt x="1" y="237"/>
                  </a:lnTo>
                  <a:lnTo>
                    <a:pt x="1" y="229"/>
                  </a:lnTo>
                  <a:lnTo>
                    <a:pt x="2" y="222"/>
                  </a:lnTo>
                  <a:lnTo>
                    <a:pt x="4" y="215"/>
                  </a:lnTo>
                  <a:lnTo>
                    <a:pt x="8" y="208"/>
                  </a:lnTo>
                  <a:lnTo>
                    <a:pt x="11" y="201"/>
                  </a:lnTo>
                  <a:lnTo>
                    <a:pt x="15" y="196"/>
                  </a:lnTo>
                  <a:lnTo>
                    <a:pt x="19" y="189"/>
                  </a:lnTo>
                  <a:lnTo>
                    <a:pt x="25" y="185"/>
                  </a:lnTo>
                  <a:lnTo>
                    <a:pt x="30" y="179"/>
                  </a:lnTo>
                  <a:lnTo>
                    <a:pt x="37" y="174"/>
                  </a:lnTo>
                  <a:lnTo>
                    <a:pt x="45" y="170"/>
                  </a:lnTo>
                  <a:lnTo>
                    <a:pt x="53" y="167"/>
                  </a:lnTo>
                  <a:lnTo>
                    <a:pt x="125" y="144"/>
                  </a:lnTo>
                  <a:lnTo>
                    <a:pt x="196" y="123"/>
                  </a:lnTo>
                  <a:lnTo>
                    <a:pt x="267" y="103"/>
                  </a:lnTo>
                  <a:lnTo>
                    <a:pt x="336" y="84"/>
                  </a:lnTo>
                  <a:lnTo>
                    <a:pt x="405" y="66"/>
                  </a:lnTo>
                  <a:lnTo>
                    <a:pt x="473" y="49"/>
                  </a:lnTo>
                  <a:lnTo>
                    <a:pt x="539" y="33"/>
                  </a:lnTo>
                  <a:lnTo>
                    <a:pt x="605" y="19"/>
                  </a:lnTo>
                  <a:lnTo>
                    <a:pt x="631" y="14"/>
                  </a:lnTo>
                  <a:lnTo>
                    <a:pt x="657" y="8"/>
                  </a:lnTo>
                  <a:lnTo>
                    <a:pt x="682" y="4"/>
                  </a:lnTo>
                  <a:lnTo>
                    <a:pt x="706" y="0"/>
                  </a:lnTo>
                  <a:lnTo>
                    <a:pt x="713" y="0"/>
                  </a:lnTo>
                  <a:lnTo>
                    <a:pt x="720" y="0"/>
                  </a:lnTo>
                  <a:lnTo>
                    <a:pt x="727" y="1"/>
                  </a:lnTo>
                  <a:lnTo>
                    <a:pt x="734" y="3"/>
                  </a:lnTo>
                  <a:lnTo>
                    <a:pt x="739" y="5"/>
                  </a:lnTo>
                  <a:lnTo>
                    <a:pt x="745" y="8"/>
                  </a:lnTo>
                  <a:lnTo>
                    <a:pt x="750" y="12"/>
                  </a:lnTo>
                  <a:lnTo>
                    <a:pt x="755" y="16"/>
                  </a:lnTo>
                  <a:lnTo>
                    <a:pt x="761" y="21"/>
                  </a:lnTo>
                  <a:lnTo>
                    <a:pt x="765" y="26"/>
                  </a:lnTo>
                  <a:lnTo>
                    <a:pt x="769" y="32"/>
                  </a:lnTo>
                  <a:lnTo>
                    <a:pt x="773" y="39"/>
                  </a:lnTo>
                  <a:lnTo>
                    <a:pt x="780" y="54"/>
                  </a:lnTo>
                  <a:lnTo>
                    <a:pt x="787" y="72"/>
                  </a:lnTo>
                  <a:lnTo>
                    <a:pt x="791" y="98"/>
                  </a:lnTo>
                  <a:lnTo>
                    <a:pt x="796" y="123"/>
                  </a:lnTo>
                  <a:lnTo>
                    <a:pt x="800" y="148"/>
                  </a:lnTo>
                  <a:lnTo>
                    <a:pt x="805" y="173"/>
                  </a:lnTo>
                  <a:lnTo>
                    <a:pt x="808" y="198"/>
                  </a:lnTo>
                  <a:lnTo>
                    <a:pt x="811" y="224"/>
                  </a:lnTo>
                  <a:lnTo>
                    <a:pt x="815" y="248"/>
                  </a:lnTo>
                  <a:lnTo>
                    <a:pt x="817"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6" name="Freeform 98"/>
            <p:cNvSpPr>
              <a:spLocks/>
            </p:cNvSpPr>
            <p:nvPr userDrawn="1"/>
          </p:nvSpPr>
          <p:spPr bwMode="auto">
            <a:xfrm>
              <a:off x="2798" y="1675"/>
              <a:ext cx="82" cy="90"/>
            </a:xfrm>
            <a:custGeom>
              <a:avLst/>
              <a:gdLst>
                <a:gd name="T0" fmla="*/ 574 w 577"/>
                <a:gd name="T1" fmla="*/ 269 h 630"/>
                <a:gd name="T2" fmla="*/ 577 w 577"/>
                <a:gd name="T3" fmla="*/ 294 h 630"/>
                <a:gd name="T4" fmla="*/ 576 w 577"/>
                <a:gd name="T5" fmla="*/ 309 h 630"/>
                <a:gd name="T6" fmla="*/ 572 w 577"/>
                <a:gd name="T7" fmla="*/ 323 h 630"/>
                <a:gd name="T8" fmla="*/ 567 w 577"/>
                <a:gd name="T9" fmla="*/ 336 h 630"/>
                <a:gd name="T10" fmla="*/ 558 w 577"/>
                <a:gd name="T11" fmla="*/ 347 h 630"/>
                <a:gd name="T12" fmla="*/ 548 w 577"/>
                <a:gd name="T13" fmla="*/ 358 h 630"/>
                <a:gd name="T14" fmla="*/ 508 w 577"/>
                <a:gd name="T15" fmla="*/ 380 h 630"/>
                <a:gd name="T16" fmla="*/ 445 w 577"/>
                <a:gd name="T17" fmla="*/ 415 h 630"/>
                <a:gd name="T18" fmla="*/ 384 w 577"/>
                <a:gd name="T19" fmla="*/ 449 h 630"/>
                <a:gd name="T20" fmla="*/ 328 w 577"/>
                <a:gd name="T21" fmla="*/ 484 h 630"/>
                <a:gd name="T22" fmla="*/ 274 w 577"/>
                <a:gd name="T23" fmla="*/ 518 h 630"/>
                <a:gd name="T24" fmla="*/ 226 w 577"/>
                <a:gd name="T25" fmla="*/ 552 h 630"/>
                <a:gd name="T26" fmla="*/ 183 w 577"/>
                <a:gd name="T27" fmla="*/ 583 h 630"/>
                <a:gd name="T28" fmla="*/ 147 w 577"/>
                <a:gd name="T29" fmla="*/ 613 h 630"/>
                <a:gd name="T30" fmla="*/ 128 w 577"/>
                <a:gd name="T31" fmla="*/ 629 h 630"/>
                <a:gd name="T32" fmla="*/ 121 w 577"/>
                <a:gd name="T33" fmla="*/ 630 h 630"/>
                <a:gd name="T34" fmla="*/ 110 w 577"/>
                <a:gd name="T35" fmla="*/ 627 h 630"/>
                <a:gd name="T36" fmla="*/ 96 w 577"/>
                <a:gd name="T37" fmla="*/ 613 h 630"/>
                <a:gd name="T38" fmla="*/ 80 w 577"/>
                <a:gd name="T39" fmla="*/ 587 h 630"/>
                <a:gd name="T40" fmla="*/ 68 w 577"/>
                <a:gd name="T41" fmla="*/ 560 h 630"/>
                <a:gd name="T42" fmla="*/ 59 w 577"/>
                <a:gd name="T43" fmla="*/ 538 h 630"/>
                <a:gd name="T44" fmla="*/ 42 w 577"/>
                <a:gd name="T45" fmla="*/ 489 h 630"/>
                <a:gd name="T46" fmla="*/ 18 w 577"/>
                <a:gd name="T47" fmla="*/ 412 h 630"/>
                <a:gd name="T48" fmla="*/ 5 w 577"/>
                <a:gd name="T49" fmla="*/ 355 h 630"/>
                <a:gd name="T50" fmla="*/ 0 w 577"/>
                <a:gd name="T51" fmla="*/ 323 h 630"/>
                <a:gd name="T52" fmla="*/ 2 w 577"/>
                <a:gd name="T53" fmla="*/ 297 h 630"/>
                <a:gd name="T54" fmla="*/ 8 w 577"/>
                <a:gd name="T55" fmla="*/ 276 h 630"/>
                <a:gd name="T56" fmla="*/ 28 w 577"/>
                <a:gd name="T57" fmla="*/ 254 h 630"/>
                <a:gd name="T58" fmla="*/ 65 w 577"/>
                <a:gd name="T59" fmla="*/ 224 h 630"/>
                <a:gd name="T60" fmla="*/ 130 w 577"/>
                <a:gd name="T61" fmla="*/ 176 h 630"/>
                <a:gd name="T62" fmla="*/ 208 w 577"/>
                <a:gd name="T63" fmla="*/ 125 h 630"/>
                <a:gd name="T64" fmla="*/ 263 w 577"/>
                <a:gd name="T65" fmla="*/ 92 h 630"/>
                <a:gd name="T66" fmla="*/ 323 w 577"/>
                <a:gd name="T67" fmla="*/ 57 h 630"/>
                <a:gd name="T68" fmla="*/ 386 w 577"/>
                <a:gd name="T69" fmla="*/ 22 h 630"/>
                <a:gd name="T70" fmla="*/ 426 w 577"/>
                <a:gd name="T71" fmla="*/ 3 h 630"/>
                <a:gd name="T72" fmla="*/ 439 w 577"/>
                <a:gd name="T73" fmla="*/ 0 h 630"/>
                <a:gd name="T74" fmla="*/ 452 w 577"/>
                <a:gd name="T75" fmla="*/ 1 h 630"/>
                <a:gd name="T76" fmla="*/ 463 w 577"/>
                <a:gd name="T77" fmla="*/ 4 h 630"/>
                <a:gd name="T78" fmla="*/ 473 w 577"/>
                <a:gd name="T79" fmla="*/ 10 h 630"/>
                <a:gd name="T80" fmla="*/ 482 w 577"/>
                <a:gd name="T81" fmla="*/ 19 h 630"/>
                <a:gd name="T82" fmla="*/ 495 w 577"/>
                <a:gd name="T83" fmla="*/ 38 h 630"/>
                <a:gd name="T84" fmla="*/ 514 w 577"/>
                <a:gd name="T85" fmla="*/ 92 h 630"/>
                <a:gd name="T86" fmla="*/ 539 w 577"/>
                <a:gd name="T87" fmla="*/ 167 h 630"/>
                <a:gd name="T88" fmla="*/ 557 w 577"/>
                <a:gd name="T89" fmla="*/ 216 h 630"/>
                <a:gd name="T90" fmla="*/ 565 w 577"/>
                <a:gd name="T91" fmla="*/ 23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7" h="630">
                  <a:moveTo>
                    <a:pt x="569" y="250"/>
                  </a:moveTo>
                  <a:lnTo>
                    <a:pt x="574" y="269"/>
                  </a:lnTo>
                  <a:lnTo>
                    <a:pt x="576" y="286"/>
                  </a:lnTo>
                  <a:lnTo>
                    <a:pt x="577" y="294"/>
                  </a:lnTo>
                  <a:lnTo>
                    <a:pt x="576" y="301"/>
                  </a:lnTo>
                  <a:lnTo>
                    <a:pt x="576" y="309"/>
                  </a:lnTo>
                  <a:lnTo>
                    <a:pt x="575" y="316"/>
                  </a:lnTo>
                  <a:lnTo>
                    <a:pt x="572" y="323"/>
                  </a:lnTo>
                  <a:lnTo>
                    <a:pt x="569" y="329"/>
                  </a:lnTo>
                  <a:lnTo>
                    <a:pt x="567" y="336"/>
                  </a:lnTo>
                  <a:lnTo>
                    <a:pt x="562" y="342"/>
                  </a:lnTo>
                  <a:lnTo>
                    <a:pt x="558" y="347"/>
                  </a:lnTo>
                  <a:lnTo>
                    <a:pt x="553" y="353"/>
                  </a:lnTo>
                  <a:lnTo>
                    <a:pt x="548" y="358"/>
                  </a:lnTo>
                  <a:lnTo>
                    <a:pt x="541" y="362"/>
                  </a:lnTo>
                  <a:lnTo>
                    <a:pt x="508" y="380"/>
                  </a:lnTo>
                  <a:lnTo>
                    <a:pt x="475" y="397"/>
                  </a:lnTo>
                  <a:lnTo>
                    <a:pt x="445" y="415"/>
                  </a:lnTo>
                  <a:lnTo>
                    <a:pt x="414" y="432"/>
                  </a:lnTo>
                  <a:lnTo>
                    <a:pt x="384" y="449"/>
                  </a:lnTo>
                  <a:lnTo>
                    <a:pt x="356" y="466"/>
                  </a:lnTo>
                  <a:lnTo>
                    <a:pt x="328" y="484"/>
                  </a:lnTo>
                  <a:lnTo>
                    <a:pt x="300" y="501"/>
                  </a:lnTo>
                  <a:lnTo>
                    <a:pt x="274" y="518"/>
                  </a:lnTo>
                  <a:lnTo>
                    <a:pt x="250" y="535"/>
                  </a:lnTo>
                  <a:lnTo>
                    <a:pt x="226" y="552"/>
                  </a:lnTo>
                  <a:lnTo>
                    <a:pt x="203" y="567"/>
                  </a:lnTo>
                  <a:lnTo>
                    <a:pt x="183" y="583"/>
                  </a:lnTo>
                  <a:lnTo>
                    <a:pt x="165" y="599"/>
                  </a:lnTo>
                  <a:lnTo>
                    <a:pt x="147" y="613"/>
                  </a:lnTo>
                  <a:lnTo>
                    <a:pt x="131" y="628"/>
                  </a:lnTo>
                  <a:lnTo>
                    <a:pt x="128" y="629"/>
                  </a:lnTo>
                  <a:lnTo>
                    <a:pt x="124" y="630"/>
                  </a:lnTo>
                  <a:lnTo>
                    <a:pt x="121" y="630"/>
                  </a:lnTo>
                  <a:lnTo>
                    <a:pt x="118" y="630"/>
                  </a:lnTo>
                  <a:lnTo>
                    <a:pt x="110" y="627"/>
                  </a:lnTo>
                  <a:lnTo>
                    <a:pt x="103" y="621"/>
                  </a:lnTo>
                  <a:lnTo>
                    <a:pt x="96" y="613"/>
                  </a:lnTo>
                  <a:lnTo>
                    <a:pt x="88" y="602"/>
                  </a:lnTo>
                  <a:lnTo>
                    <a:pt x="80" y="587"/>
                  </a:lnTo>
                  <a:lnTo>
                    <a:pt x="72" y="572"/>
                  </a:lnTo>
                  <a:lnTo>
                    <a:pt x="68" y="560"/>
                  </a:lnTo>
                  <a:lnTo>
                    <a:pt x="63" y="549"/>
                  </a:lnTo>
                  <a:lnTo>
                    <a:pt x="59" y="538"/>
                  </a:lnTo>
                  <a:lnTo>
                    <a:pt x="55" y="527"/>
                  </a:lnTo>
                  <a:lnTo>
                    <a:pt x="42" y="489"/>
                  </a:lnTo>
                  <a:lnTo>
                    <a:pt x="30" y="451"/>
                  </a:lnTo>
                  <a:lnTo>
                    <a:pt x="18" y="412"/>
                  </a:lnTo>
                  <a:lnTo>
                    <a:pt x="8" y="374"/>
                  </a:lnTo>
                  <a:lnTo>
                    <a:pt x="5" y="355"/>
                  </a:lnTo>
                  <a:lnTo>
                    <a:pt x="1" y="338"/>
                  </a:lnTo>
                  <a:lnTo>
                    <a:pt x="0" y="323"/>
                  </a:lnTo>
                  <a:lnTo>
                    <a:pt x="0" y="309"/>
                  </a:lnTo>
                  <a:lnTo>
                    <a:pt x="2" y="297"/>
                  </a:lnTo>
                  <a:lnTo>
                    <a:pt x="5" y="286"/>
                  </a:lnTo>
                  <a:lnTo>
                    <a:pt x="8" y="276"/>
                  </a:lnTo>
                  <a:lnTo>
                    <a:pt x="13" y="268"/>
                  </a:lnTo>
                  <a:lnTo>
                    <a:pt x="28" y="254"/>
                  </a:lnTo>
                  <a:lnTo>
                    <a:pt x="45" y="239"/>
                  </a:lnTo>
                  <a:lnTo>
                    <a:pt x="65" y="224"/>
                  </a:lnTo>
                  <a:lnTo>
                    <a:pt x="85" y="208"/>
                  </a:lnTo>
                  <a:lnTo>
                    <a:pt x="130" y="176"/>
                  </a:lnTo>
                  <a:lnTo>
                    <a:pt x="181" y="142"/>
                  </a:lnTo>
                  <a:lnTo>
                    <a:pt x="208" y="125"/>
                  </a:lnTo>
                  <a:lnTo>
                    <a:pt x="235" y="109"/>
                  </a:lnTo>
                  <a:lnTo>
                    <a:pt x="263" y="92"/>
                  </a:lnTo>
                  <a:lnTo>
                    <a:pt x="293" y="74"/>
                  </a:lnTo>
                  <a:lnTo>
                    <a:pt x="323" y="57"/>
                  </a:lnTo>
                  <a:lnTo>
                    <a:pt x="355" y="40"/>
                  </a:lnTo>
                  <a:lnTo>
                    <a:pt x="386" y="22"/>
                  </a:lnTo>
                  <a:lnTo>
                    <a:pt x="419" y="5"/>
                  </a:lnTo>
                  <a:lnTo>
                    <a:pt x="426" y="3"/>
                  </a:lnTo>
                  <a:lnTo>
                    <a:pt x="432" y="1"/>
                  </a:lnTo>
                  <a:lnTo>
                    <a:pt x="439" y="0"/>
                  </a:lnTo>
                  <a:lnTo>
                    <a:pt x="445" y="0"/>
                  </a:lnTo>
                  <a:lnTo>
                    <a:pt x="452" y="1"/>
                  </a:lnTo>
                  <a:lnTo>
                    <a:pt x="457" y="2"/>
                  </a:lnTo>
                  <a:lnTo>
                    <a:pt x="463" y="4"/>
                  </a:lnTo>
                  <a:lnTo>
                    <a:pt x="467" y="7"/>
                  </a:lnTo>
                  <a:lnTo>
                    <a:pt x="473" y="10"/>
                  </a:lnTo>
                  <a:lnTo>
                    <a:pt x="478" y="14"/>
                  </a:lnTo>
                  <a:lnTo>
                    <a:pt x="482" y="19"/>
                  </a:lnTo>
                  <a:lnTo>
                    <a:pt x="487" y="24"/>
                  </a:lnTo>
                  <a:lnTo>
                    <a:pt x="495" y="38"/>
                  </a:lnTo>
                  <a:lnTo>
                    <a:pt x="501" y="55"/>
                  </a:lnTo>
                  <a:lnTo>
                    <a:pt x="514" y="92"/>
                  </a:lnTo>
                  <a:lnTo>
                    <a:pt x="525" y="129"/>
                  </a:lnTo>
                  <a:lnTo>
                    <a:pt x="539" y="167"/>
                  </a:lnTo>
                  <a:lnTo>
                    <a:pt x="552" y="205"/>
                  </a:lnTo>
                  <a:lnTo>
                    <a:pt x="557" y="216"/>
                  </a:lnTo>
                  <a:lnTo>
                    <a:pt x="560" y="227"/>
                  </a:lnTo>
                  <a:lnTo>
                    <a:pt x="565" y="239"/>
                  </a:lnTo>
                  <a:lnTo>
                    <a:pt x="569"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7" name="Freeform 99"/>
            <p:cNvSpPr>
              <a:spLocks/>
            </p:cNvSpPr>
            <p:nvPr userDrawn="1"/>
          </p:nvSpPr>
          <p:spPr bwMode="auto">
            <a:xfrm>
              <a:off x="2884" y="1648"/>
              <a:ext cx="92" cy="64"/>
            </a:xfrm>
            <a:custGeom>
              <a:avLst/>
              <a:gdLst>
                <a:gd name="T0" fmla="*/ 635 w 638"/>
                <a:gd name="T1" fmla="*/ 176 h 452"/>
                <a:gd name="T2" fmla="*/ 638 w 638"/>
                <a:gd name="T3" fmla="*/ 189 h 452"/>
                <a:gd name="T4" fmla="*/ 638 w 638"/>
                <a:gd name="T5" fmla="*/ 202 h 452"/>
                <a:gd name="T6" fmla="*/ 637 w 638"/>
                <a:gd name="T7" fmla="*/ 213 h 452"/>
                <a:gd name="T8" fmla="*/ 634 w 638"/>
                <a:gd name="T9" fmla="*/ 223 h 452"/>
                <a:gd name="T10" fmla="*/ 629 w 638"/>
                <a:gd name="T11" fmla="*/ 232 h 452"/>
                <a:gd name="T12" fmla="*/ 622 w 638"/>
                <a:gd name="T13" fmla="*/ 241 h 452"/>
                <a:gd name="T14" fmla="*/ 612 w 638"/>
                <a:gd name="T15" fmla="*/ 248 h 452"/>
                <a:gd name="T16" fmla="*/ 602 w 638"/>
                <a:gd name="T17" fmla="*/ 254 h 452"/>
                <a:gd name="T18" fmla="*/ 539 w 638"/>
                <a:gd name="T19" fmla="*/ 277 h 452"/>
                <a:gd name="T20" fmla="*/ 477 w 638"/>
                <a:gd name="T21" fmla="*/ 300 h 452"/>
                <a:gd name="T22" fmla="*/ 415 w 638"/>
                <a:gd name="T23" fmla="*/ 324 h 452"/>
                <a:gd name="T24" fmla="*/ 354 w 638"/>
                <a:gd name="T25" fmla="*/ 349 h 452"/>
                <a:gd name="T26" fmla="*/ 294 w 638"/>
                <a:gd name="T27" fmla="*/ 373 h 452"/>
                <a:gd name="T28" fmla="*/ 235 w 638"/>
                <a:gd name="T29" fmla="*/ 398 h 452"/>
                <a:gd name="T30" fmla="*/ 178 w 638"/>
                <a:gd name="T31" fmla="*/ 424 h 452"/>
                <a:gd name="T32" fmla="*/ 122 w 638"/>
                <a:gd name="T33" fmla="*/ 448 h 452"/>
                <a:gd name="T34" fmla="*/ 111 w 638"/>
                <a:gd name="T35" fmla="*/ 452 h 452"/>
                <a:gd name="T36" fmla="*/ 100 w 638"/>
                <a:gd name="T37" fmla="*/ 452 h 452"/>
                <a:gd name="T38" fmla="*/ 91 w 638"/>
                <a:gd name="T39" fmla="*/ 451 h 452"/>
                <a:gd name="T40" fmla="*/ 82 w 638"/>
                <a:gd name="T41" fmla="*/ 447 h 452"/>
                <a:gd name="T42" fmla="*/ 73 w 638"/>
                <a:gd name="T43" fmla="*/ 442 h 452"/>
                <a:gd name="T44" fmla="*/ 65 w 638"/>
                <a:gd name="T45" fmla="*/ 435 h 452"/>
                <a:gd name="T46" fmla="*/ 58 w 638"/>
                <a:gd name="T47" fmla="*/ 425 h 452"/>
                <a:gd name="T48" fmla="*/ 51 w 638"/>
                <a:gd name="T49" fmla="*/ 414 h 452"/>
                <a:gd name="T50" fmla="*/ 46 w 638"/>
                <a:gd name="T51" fmla="*/ 397 h 452"/>
                <a:gd name="T52" fmla="*/ 39 w 638"/>
                <a:gd name="T53" fmla="*/ 381 h 452"/>
                <a:gd name="T54" fmla="*/ 30 w 638"/>
                <a:gd name="T55" fmla="*/ 354 h 452"/>
                <a:gd name="T56" fmla="*/ 20 w 638"/>
                <a:gd name="T57" fmla="*/ 327 h 452"/>
                <a:gd name="T58" fmla="*/ 12 w 638"/>
                <a:gd name="T59" fmla="*/ 300 h 452"/>
                <a:gd name="T60" fmla="*/ 3 w 638"/>
                <a:gd name="T61" fmla="*/ 274 h 452"/>
                <a:gd name="T62" fmla="*/ 0 w 638"/>
                <a:gd name="T63" fmla="*/ 261 h 452"/>
                <a:gd name="T64" fmla="*/ 0 w 638"/>
                <a:gd name="T65" fmla="*/ 249 h 452"/>
                <a:gd name="T66" fmla="*/ 2 w 638"/>
                <a:gd name="T67" fmla="*/ 238 h 452"/>
                <a:gd name="T68" fmla="*/ 5 w 638"/>
                <a:gd name="T69" fmla="*/ 228 h 452"/>
                <a:gd name="T70" fmla="*/ 9 w 638"/>
                <a:gd name="T71" fmla="*/ 217 h 452"/>
                <a:gd name="T72" fmla="*/ 15 w 638"/>
                <a:gd name="T73" fmla="*/ 210 h 452"/>
                <a:gd name="T74" fmla="*/ 23 w 638"/>
                <a:gd name="T75" fmla="*/ 202 h 452"/>
                <a:gd name="T76" fmla="*/ 33 w 638"/>
                <a:gd name="T77" fmla="*/ 195 h 452"/>
                <a:gd name="T78" fmla="*/ 88 w 638"/>
                <a:gd name="T79" fmla="*/ 169 h 452"/>
                <a:gd name="T80" fmla="*/ 145 w 638"/>
                <a:gd name="T81" fmla="*/ 145 h 452"/>
                <a:gd name="T82" fmla="*/ 204 w 638"/>
                <a:gd name="T83" fmla="*/ 120 h 452"/>
                <a:gd name="T84" fmla="*/ 263 w 638"/>
                <a:gd name="T85" fmla="*/ 95 h 452"/>
                <a:gd name="T86" fmla="*/ 323 w 638"/>
                <a:gd name="T87" fmla="*/ 71 h 452"/>
                <a:gd name="T88" fmla="*/ 384 w 638"/>
                <a:gd name="T89" fmla="*/ 47 h 452"/>
                <a:gd name="T90" fmla="*/ 446 w 638"/>
                <a:gd name="T91" fmla="*/ 25 h 452"/>
                <a:gd name="T92" fmla="*/ 508 w 638"/>
                <a:gd name="T93" fmla="*/ 2 h 452"/>
                <a:gd name="T94" fmla="*/ 521 w 638"/>
                <a:gd name="T95" fmla="*/ 0 h 452"/>
                <a:gd name="T96" fmla="*/ 532 w 638"/>
                <a:gd name="T97" fmla="*/ 0 h 452"/>
                <a:gd name="T98" fmla="*/ 543 w 638"/>
                <a:gd name="T99" fmla="*/ 1 h 452"/>
                <a:gd name="T100" fmla="*/ 552 w 638"/>
                <a:gd name="T101" fmla="*/ 4 h 452"/>
                <a:gd name="T102" fmla="*/ 561 w 638"/>
                <a:gd name="T103" fmla="*/ 10 h 452"/>
                <a:gd name="T104" fmla="*/ 569 w 638"/>
                <a:gd name="T105" fmla="*/ 18 h 452"/>
                <a:gd name="T106" fmla="*/ 577 w 638"/>
                <a:gd name="T107" fmla="*/ 27 h 452"/>
                <a:gd name="T108" fmla="*/ 584 w 638"/>
                <a:gd name="T109" fmla="*/ 38 h 452"/>
                <a:gd name="T110" fmla="*/ 593 w 638"/>
                <a:gd name="T111" fmla="*/ 64 h 452"/>
                <a:gd name="T112" fmla="*/ 603 w 638"/>
                <a:gd name="T113" fmla="*/ 91 h 452"/>
                <a:gd name="T114" fmla="*/ 613 w 638"/>
                <a:gd name="T115" fmla="*/ 118 h 452"/>
                <a:gd name="T116" fmla="*/ 624 w 638"/>
                <a:gd name="T117" fmla="*/ 145 h 452"/>
                <a:gd name="T118" fmla="*/ 629 w 638"/>
                <a:gd name="T119" fmla="*/ 160 h 452"/>
                <a:gd name="T120" fmla="*/ 635 w 638"/>
                <a:gd name="T121" fmla="*/ 1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8" h="452">
                  <a:moveTo>
                    <a:pt x="635" y="176"/>
                  </a:moveTo>
                  <a:lnTo>
                    <a:pt x="638" y="189"/>
                  </a:lnTo>
                  <a:lnTo>
                    <a:pt x="638" y="202"/>
                  </a:lnTo>
                  <a:lnTo>
                    <a:pt x="637" y="213"/>
                  </a:lnTo>
                  <a:lnTo>
                    <a:pt x="634" y="223"/>
                  </a:lnTo>
                  <a:lnTo>
                    <a:pt x="629" y="232"/>
                  </a:lnTo>
                  <a:lnTo>
                    <a:pt x="622" y="241"/>
                  </a:lnTo>
                  <a:lnTo>
                    <a:pt x="612" y="248"/>
                  </a:lnTo>
                  <a:lnTo>
                    <a:pt x="602" y="254"/>
                  </a:lnTo>
                  <a:lnTo>
                    <a:pt x="539" y="277"/>
                  </a:lnTo>
                  <a:lnTo>
                    <a:pt x="477" y="300"/>
                  </a:lnTo>
                  <a:lnTo>
                    <a:pt x="415" y="324"/>
                  </a:lnTo>
                  <a:lnTo>
                    <a:pt x="354" y="349"/>
                  </a:lnTo>
                  <a:lnTo>
                    <a:pt x="294" y="373"/>
                  </a:lnTo>
                  <a:lnTo>
                    <a:pt x="235" y="398"/>
                  </a:lnTo>
                  <a:lnTo>
                    <a:pt x="178" y="424"/>
                  </a:lnTo>
                  <a:lnTo>
                    <a:pt x="122" y="448"/>
                  </a:lnTo>
                  <a:lnTo>
                    <a:pt x="111" y="452"/>
                  </a:lnTo>
                  <a:lnTo>
                    <a:pt x="100" y="452"/>
                  </a:lnTo>
                  <a:lnTo>
                    <a:pt x="91" y="451"/>
                  </a:lnTo>
                  <a:lnTo>
                    <a:pt x="82" y="447"/>
                  </a:lnTo>
                  <a:lnTo>
                    <a:pt x="73" y="442"/>
                  </a:lnTo>
                  <a:lnTo>
                    <a:pt x="65" y="435"/>
                  </a:lnTo>
                  <a:lnTo>
                    <a:pt x="58" y="425"/>
                  </a:lnTo>
                  <a:lnTo>
                    <a:pt x="51" y="414"/>
                  </a:lnTo>
                  <a:lnTo>
                    <a:pt x="46" y="397"/>
                  </a:lnTo>
                  <a:lnTo>
                    <a:pt x="39" y="381"/>
                  </a:lnTo>
                  <a:lnTo>
                    <a:pt x="30" y="354"/>
                  </a:lnTo>
                  <a:lnTo>
                    <a:pt x="20" y="327"/>
                  </a:lnTo>
                  <a:lnTo>
                    <a:pt x="12" y="300"/>
                  </a:lnTo>
                  <a:lnTo>
                    <a:pt x="3" y="274"/>
                  </a:lnTo>
                  <a:lnTo>
                    <a:pt x="0" y="261"/>
                  </a:lnTo>
                  <a:lnTo>
                    <a:pt x="0" y="249"/>
                  </a:lnTo>
                  <a:lnTo>
                    <a:pt x="2" y="238"/>
                  </a:lnTo>
                  <a:lnTo>
                    <a:pt x="5" y="228"/>
                  </a:lnTo>
                  <a:lnTo>
                    <a:pt x="9" y="217"/>
                  </a:lnTo>
                  <a:lnTo>
                    <a:pt x="15" y="210"/>
                  </a:lnTo>
                  <a:lnTo>
                    <a:pt x="23" y="202"/>
                  </a:lnTo>
                  <a:lnTo>
                    <a:pt x="33" y="195"/>
                  </a:lnTo>
                  <a:lnTo>
                    <a:pt x="88" y="169"/>
                  </a:lnTo>
                  <a:lnTo>
                    <a:pt x="145" y="145"/>
                  </a:lnTo>
                  <a:lnTo>
                    <a:pt x="204" y="120"/>
                  </a:lnTo>
                  <a:lnTo>
                    <a:pt x="263" y="95"/>
                  </a:lnTo>
                  <a:lnTo>
                    <a:pt x="323" y="71"/>
                  </a:lnTo>
                  <a:lnTo>
                    <a:pt x="384" y="47"/>
                  </a:lnTo>
                  <a:lnTo>
                    <a:pt x="446" y="25"/>
                  </a:lnTo>
                  <a:lnTo>
                    <a:pt x="508" y="2"/>
                  </a:lnTo>
                  <a:lnTo>
                    <a:pt x="521" y="0"/>
                  </a:lnTo>
                  <a:lnTo>
                    <a:pt x="532" y="0"/>
                  </a:lnTo>
                  <a:lnTo>
                    <a:pt x="543" y="1"/>
                  </a:lnTo>
                  <a:lnTo>
                    <a:pt x="552" y="4"/>
                  </a:lnTo>
                  <a:lnTo>
                    <a:pt x="561" y="10"/>
                  </a:lnTo>
                  <a:lnTo>
                    <a:pt x="569" y="18"/>
                  </a:lnTo>
                  <a:lnTo>
                    <a:pt x="577" y="27"/>
                  </a:lnTo>
                  <a:lnTo>
                    <a:pt x="584" y="38"/>
                  </a:lnTo>
                  <a:lnTo>
                    <a:pt x="593" y="64"/>
                  </a:lnTo>
                  <a:lnTo>
                    <a:pt x="603" y="91"/>
                  </a:lnTo>
                  <a:lnTo>
                    <a:pt x="613" y="118"/>
                  </a:lnTo>
                  <a:lnTo>
                    <a:pt x="624" y="145"/>
                  </a:lnTo>
                  <a:lnTo>
                    <a:pt x="629" y="160"/>
                  </a:lnTo>
                  <a:lnTo>
                    <a:pt x="635"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8" name="Freeform 100"/>
            <p:cNvSpPr>
              <a:spLocks/>
            </p:cNvSpPr>
            <p:nvPr userDrawn="1"/>
          </p:nvSpPr>
          <p:spPr bwMode="auto">
            <a:xfrm>
              <a:off x="2967" y="1589"/>
              <a:ext cx="126" cy="75"/>
            </a:xfrm>
            <a:custGeom>
              <a:avLst/>
              <a:gdLst>
                <a:gd name="T0" fmla="*/ 879 w 882"/>
                <a:gd name="T1" fmla="*/ 275 h 522"/>
                <a:gd name="T2" fmla="*/ 882 w 882"/>
                <a:gd name="T3" fmla="*/ 299 h 522"/>
                <a:gd name="T4" fmla="*/ 879 w 882"/>
                <a:gd name="T5" fmla="*/ 312 h 522"/>
                <a:gd name="T6" fmla="*/ 875 w 882"/>
                <a:gd name="T7" fmla="*/ 324 h 522"/>
                <a:gd name="T8" fmla="*/ 868 w 882"/>
                <a:gd name="T9" fmla="*/ 334 h 522"/>
                <a:gd name="T10" fmla="*/ 859 w 882"/>
                <a:gd name="T11" fmla="*/ 342 h 522"/>
                <a:gd name="T12" fmla="*/ 848 w 882"/>
                <a:gd name="T13" fmla="*/ 348 h 522"/>
                <a:gd name="T14" fmla="*/ 816 w 882"/>
                <a:gd name="T15" fmla="*/ 355 h 522"/>
                <a:gd name="T16" fmla="*/ 765 w 882"/>
                <a:gd name="T17" fmla="*/ 365 h 522"/>
                <a:gd name="T18" fmla="*/ 674 w 882"/>
                <a:gd name="T19" fmla="*/ 385 h 522"/>
                <a:gd name="T20" fmla="*/ 539 w 882"/>
                <a:gd name="T21" fmla="*/ 418 h 522"/>
                <a:gd name="T22" fmla="*/ 399 w 882"/>
                <a:gd name="T23" fmla="*/ 455 h 522"/>
                <a:gd name="T24" fmla="*/ 256 w 882"/>
                <a:gd name="T25" fmla="*/ 497 h 522"/>
                <a:gd name="T26" fmla="*/ 175 w 882"/>
                <a:gd name="T27" fmla="*/ 521 h 522"/>
                <a:gd name="T28" fmla="*/ 158 w 882"/>
                <a:gd name="T29" fmla="*/ 522 h 522"/>
                <a:gd name="T30" fmla="*/ 142 w 882"/>
                <a:gd name="T31" fmla="*/ 520 h 522"/>
                <a:gd name="T32" fmla="*/ 128 w 882"/>
                <a:gd name="T33" fmla="*/ 515 h 522"/>
                <a:gd name="T34" fmla="*/ 114 w 882"/>
                <a:gd name="T35" fmla="*/ 509 h 522"/>
                <a:gd name="T36" fmla="*/ 103 w 882"/>
                <a:gd name="T37" fmla="*/ 499 h 522"/>
                <a:gd name="T38" fmla="*/ 92 w 882"/>
                <a:gd name="T39" fmla="*/ 486 h 522"/>
                <a:gd name="T40" fmla="*/ 83 w 882"/>
                <a:gd name="T41" fmla="*/ 471 h 522"/>
                <a:gd name="T42" fmla="*/ 73 w 882"/>
                <a:gd name="T43" fmla="*/ 450 h 522"/>
                <a:gd name="T44" fmla="*/ 66 w 882"/>
                <a:gd name="T45" fmla="*/ 428 h 522"/>
                <a:gd name="T46" fmla="*/ 48 w 882"/>
                <a:gd name="T47" fmla="*/ 379 h 522"/>
                <a:gd name="T48" fmla="*/ 19 w 882"/>
                <a:gd name="T49" fmla="*/ 305 h 522"/>
                <a:gd name="T50" fmla="*/ 2 w 882"/>
                <a:gd name="T51" fmla="*/ 259 h 522"/>
                <a:gd name="T52" fmla="*/ 0 w 882"/>
                <a:gd name="T53" fmla="*/ 242 h 522"/>
                <a:gd name="T54" fmla="*/ 0 w 882"/>
                <a:gd name="T55" fmla="*/ 226 h 522"/>
                <a:gd name="T56" fmla="*/ 3 w 882"/>
                <a:gd name="T57" fmla="*/ 213 h 522"/>
                <a:gd name="T58" fmla="*/ 8 w 882"/>
                <a:gd name="T59" fmla="*/ 200 h 522"/>
                <a:gd name="T60" fmla="*/ 17 w 882"/>
                <a:gd name="T61" fmla="*/ 189 h 522"/>
                <a:gd name="T62" fmla="*/ 28 w 882"/>
                <a:gd name="T63" fmla="*/ 179 h 522"/>
                <a:gd name="T64" fmla="*/ 42 w 882"/>
                <a:gd name="T65" fmla="*/ 171 h 522"/>
                <a:gd name="T66" fmla="*/ 122 w 882"/>
                <a:gd name="T67" fmla="*/ 144 h 522"/>
                <a:gd name="T68" fmla="*/ 263 w 882"/>
                <a:gd name="T69" fmla="*/ 103 h 522"/>
                <a:gd name="T70" fmla="*/ 402 w 882"/>
                <a:gd name="T71" fmla="*/ 66 h 522"/>
                <a:gd name="T72" fmla="*/ 535 w 882"/>
                <a:gd name="T73" fmla="*/ 34 h 522"/>
                <a:gd name="T74" fmla="*/ 627 w 882"/>
                <a:gd name="T75" fmla="*/ 14 h 522"/>
                <a:gd name="T76" fmla="*/ 677 w 882"/>
                <a:gd name="T77" fmla="*/ 4 h 522"/>
                <a:gd name="T78" fmla="*/ 709 w 882"/>
                <a:gd name="T79" fmla="*/ 0 h 522"/>
                <a:gd name="T80" fmla="*/ 724 w 882"/>
                <a:gd name="T81" fmla="*/ 1 h 522"/>
                <a:gd name="T82" fmla="*/ 737 w 882"/>
                <a:gd name="T83" fmla="*/ 4 h 522"/>
                <a:gd name="T84" fmla="*/ 750 w 882"/>
                <a:gd name="T85" fmla="*/ 10 h 522"/>
                <a:gd name="T86" fmla="*/ 768 w 882"/>
                <a:gd name="T87" fmla="*/ 23 h 522"/>
                <a:gd name="T88" fmla="*/ 789 w 882"/>
                <a:gd name="T89" fmla="*/ 48 h 522"/>
                <a:gd name="T90" fmla="*/ 815 w 882"/>
                <a:gd name="T91" fmla="*/ 100 h 522"/>
                <a:gd name="T92" fmla="*/ 846 w 882"/>
                <a:gd name="T93" fmla="*/ 173 h 522"/>
                <a:gd name="T94" fmla="*/ 864 w 882"/>
                <a:gd name="T95" fmla="*/ 223 h 522"/>
                <a:gd name="T96" fmla="*/ 871 w 882"/>
                <a:gd name="T97" fmla="*/ 24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2" h="522">
                  <a:moveTo>
                    <a:pt x="876" y="256"/>
                  </a:moveTo>
                  <a:lnTo>
                    <a:pt x="879" y="275"/>
                  </a:lnTo>
                  <a:lnTo>
                    <a:pt x="882" y="291"/>
                  </a:lnTo>
                  <a:lnTo>
                    <a:pt x="882" y="299"/>
                  </a:lnTo>
                  <a:lnTo>
                    <a:pt x="881" y="306"/>
                  </a:lnTo>
                  <a:lnTo>
                    <a:pt x="879" y="312"/>
                  </a:lnTo>
                  <a:lnTo>
                    <a:pt x="877" y="318"/>
                  </a:lnTo>
                  <a:lnTo>
                    <a:pt x="875" y="324"/>
                  </a:lnTo>
                  <a:lnTo>
                    <a:pt x="873" y="329"/>
                  </a:lnTo>
                  <a:lnTo>
                    <a:pt x="868" y="334"/>
                  </a:lnTo>
                  <a:lnTo>
                    <a:pt x="865" y="338"/>
                  </a:lnTo>
                  <a:lnTo>
                    <a:pt x="859" y="342"/>
                  </a:lnTo>
                  <a:lnTo>
                    <a:pt x="855" y="345"/>
                  </a:lnTo>
                  <a:lnTo>
                    <a:pt x="848" y="348"/>
                  </a:lnTo>
                  <a:lnTo>
                    <a:pt x="841" y="351"/>
                  </a:lnTo>
                  <a:lnTo>
                    <a:pt x="816" y="355"/>
                  </a:lnTo>
                  <a:lnTo>
                    <a:pt x="791" y="361"/>
                  </a:lnTo>
                  <a:lnTo>
                    <a:pt x="765" y="365"/>
                  </a:lnTo>
                  <a:lnTo>
                    <a:pt x="739" y="371"/>
                  </a:lnTo>
                  <a:lnTo>
                    <a:pt x="674" y="385"/>
                  </a:lnTo>
                  <a:lnTo>
                    <a:pt x="606" y="401"/>
                  </a:lnTo>
                  <a:lnTo>
                    <a:pt x="539" y="418"/>
                  </a:lnTo>
                  <a:lnTo>
                    <a:pt x="470" y="436"/>
                  </a:lnTo>
                  <a:lnTo>
                    <a:pt x="399" y="455"/>
                  </a:lnTo>
                  <a:lnTo>
                    <a:pt x="327" y="475"/>
                  </a:lnTo>
                  <a:lnTo>
                    <a:pt x="256" y="497"/>
                  </a:lnTo>
                  <a:lnTo>
                    <a:pt x="184" y="519"/>
                  </a:lnTo>
                  <a:lnTo>
                    <a:pt x="175" y="521"/>
                  </a:lnTo>
                  <a:lnTo>
                    <a:pt x="166" y="522"/>
                  </a:lnTo>
                  <a:lnTo>
                    <a:pt x="158" y="522"/>
                  </a:lnTo>
                  <a:lnTo>
                    <a:pt x="149" y="521"/>
                  </a:lnTo>
                  <a:lnTo>
                    <a:pt x="142" y="520"/>
                  </a:lnTo>
                  <a:lnTo>
                    <a:pt x="134" y="519"/>
                  </a:lnTo>
                  <a:lnTo>
                    <a:pt x="128" y="515"/>
                  </a:lnTo>
                  <a:lnTo>
                    <a:pt x="121" y="512"/>
                  </a:lnTo>
                  <a:lnTo>
                    <a:pt x="114" y="509"/>
                  </a:lnTo>
                  <a:lnTo>
                    <a:pt x="108" y="504"/>
                  </a:lnTo>
                  <a:lnTo>
                    <a:pt x="103" y="499"/>
                  </a:lnTo>
                  <a:lnTo>
                    <a:pt x="97" y="493"/>
                  </a:lnTo>
                  <a:lnTo>
                    <a:pt x="92" y="486"/>
                  </a:lnTo>
                  <a:lnTo>
                    <a:pt x="87" y="478"/>
                  </a:lnTo>
                  <a:lnTo>
                    <a:pt x="83" y="471"/>
                  </a:lnTo>
                  <a:lnTo>
                    <a:pt x="78" y="462"/>
                  </a:lnTo>
                  <a:lnTo>
                    <a:pt x="73" y="450"/>
                  </a:lnTo>
                  <a:lnTo>
                    <a:pt x="69" y="439"/>
                  </a:lnTo>
                  <a:lnTo>
                    <a:pt x="66" y="428"/>
                  </a:lnTo>
                  <a:lnTo>
                    <a:pt x="61" y="417"/>
                  </a:lnTo>
                  <a:lnTo>
                    <a:pt x="48" y="379"/>
                  </a:lnTo>
                  <a:lnTo>
                    <a:pt x="33" y="342"/>
                  </a:lnTo>
                  <a:lnTo>
                    <a:pt x="19" y="305"/>
                  </a:lnTo>
                  <a:lnTo>
                    <a:pt x="5" y="268"/>
                  </a:lnTo>
                  <a:lnTo>
                    <a:pt x="2" y="259"/>
                  </a:lnTo>
                  <a:lnTo>
                    <a:pt x="1" y="251"/>
                  </a:lnTo>
                  <a:lnTo>
                    <a:pt x="0" y="242"/>
                  </a:lnTo>
                  <a:lnTo>
                    <a:pt x="0" y="234"/>
                  </a:lnTo>
                  <a:lnTo>
                    <a:pt x="0" y="226"/>
                  </a:lnTo>
                  <a:lnTo>
                    <a:pt x="1" y="219"/>
                  </a:lnTo>
                  <a:lnTo>
                    <a:pt x="3" y="213"/>
                  </a:lnTo>
                  <a:lnTo>
                    <a:pt x="6" y="206"/>
                  </a:lnTo>
                  <a:lnTo>
                    <a:pt x="8" y="200"/>
                  </a:lnTo>
                  <a:lnTo>
                    <a:pt x="13" y="195"/>
                  </a:lnTo>
                  <a:lnTo>
                    <a:pt x="17" y="189"/>
                  </a:lnTo>
                  <a:lnTo>
                    <a:pt x="23" y="183"/>
                  </a:lnTo>
                  <a:lnTo>
                    <a:pt x="28" y="179"/>
                  </a:lnTo>
                  <a:lnTo>
                    <a:pt x="35" y="174"/>
                  </a:lnTo>
                  <a:lnTo>
                    <a:pt x="42" y="171"/>
                  </a:lnTo>
                  <a:lnTo>
                    <a:pt x="50" y="167"/>
                  </a:lnTo>
                  <a:lnTo>
                    <a:pt x="122" y="144"/>
                  </a:lnTo>
                  <a:lnTo>
                    <a:pt x="193" y="123"/>
                  </a:lnTo>
                  <a:lnTo>
                    <a:pt x="263" y="103"/>
                  </a:lnTo>
                  <a:lnTo>
                    <a:pt x="333" y="84"/>
                  </a:lnTo>
                  <a:lnTo>
                    <a:pt x="402" y="66"/>
                  </a:lnTo>
                  <a:lnTo>
                    <a:pt x="470" y="49"/>
                  </a:lnTo>
                  <a:lnTo>
                    <a:pt x="535" y="34"/>
                  </a:lnTo>
                  <a:lnTo>
                    <a:pt x="601" y="20"/>
                  </a:lnTo>
                  <a:lnTo>
                    <a:pt x="627" y="14"/>
                  </a:lnTo>
                  <a:lnTo>
                    <a:pt x="653" y="9"/>
                  </a:lnTo>
                  <a:lnTo>
                    <a:pt x="677" y="4"/>
                  </a:lnTo>
                  <a:lnTo>
                    <a:pt x="702" y="0"/>
                  </a:lnTo>
                  <a:lnTo>
                    <a:pt x="709" y="0"/>
                  </a:lnTo>
                  <a:lnTo>
                    <a:pt x="717" y="0"/>
                  </a:lnTo>
                  <a:lnTo>
                    <a:pt x="724" y="1"/>
                  </a:lnTo>
                  <a:lnTo>
                    <a:pt x="730" y="2"/>
                  </a:lnTo>
                  <a:lnTo>
                    <a:pt x="737" y="4"/>
                  </a:lnTo>
                  <a:lnTo>
                    <a:pt x="743" y="7"/>
                  </a:lnTo>
                  <a:lnTo>
                    <a:pt x="750" y="10"/>
                  </a:lnTo>
                  <a:lnTo>
                    <a:pt x="755" y="14"/>
                  </a:lnTo>
                  <a:lnTo>
                    <a:pt x="768" y="23"/>
                  </a:lnTo>
                  <a:lnTo>
                    <a:pt x="779" y="34"/>
                  </a:lnTo>
                  <a:lnTo>
                    <a:pt x="789" y="48"/>
                  </a:lnTo>
                  <a:lnTo>
                    <a:pt x="799" y="65"/>
                  </a:lnTo>
                  <a:lnTo>
                    <a:pt x="815" y="100"/>
                  </a:lnTo>
                  <a:lnTo>
                    <a:pt x="831" y="136"/>
                  </a:lnTo>
                  <a:lnTo>
                    <a:pt x="846" y="173"/>
                  </a:lnTo>
                  <a:lnTo>
                    <a:pt x="859" y="211"/>
                  </a:lnTo>
                  <a:lnTo>
                    <a:pt x="864" y="223"/>
                  </a:lnTo>
                  <a:lnTo>
                    <a:pt x="868" y="234"/>
                  </a:lnTo>
                  <a:lnTo>
                    <a:pt x="871" y="245"/>
                  </a:lnTo>
                  <a:lnTo>
                    <a:pt x="876"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9" name="Freeform 101"/>
            <p:cNvSpPr>
              <a:spLocks/>
            </p:cNvSpPr>
            <p:nvPr userDrawn="1"/>
          </p:nvSpPr>
          <p:spPr bwMode="auto">
            <a:xfrm>
              <a:off x="2860" y="1794"/>
              <a:ext cx="88" cy="68"/>
            </a:xfrm>
            <a:custGeom>
              <a:avLst/>
              <a:gdLst>
                <a:gd name="T0" fmla="*/ 605 w 618"/>
                <a:gd name="T1" fmla="*/ 206 h 480"/>
                <a:gd name="T2" fmla="*/ 616 w 618"/>
                <a:gd name="T3" fmla="*/ 229 h 480"/>
                <a:gd name="T4" fmla="*/ 618 w 618"/>
                <a:gd name="T5" fmla="*/ 245 h 480"/>
                <a:gd name="T6" fmla="*/ 616 w 618"/>
                <a:gd name="T7" fmla="*/ 254 h 480"/>
                <a:gd name="T8" fmla="*/ 611 w 618"/>
                <a:gd name="T9" fmla="*/ 263 h 480"/>
                <a:gd name="T10" fmla="*/ 605 w 618"/>
                <a:gd name="T11" fmla="*/ 270 h 480"/>
                <a:gd name="T12" fmla="*/ 575 w 618"/>
                <a:gd name="T13" fmla="*/ 286 h 480"/>
                <a:gd name="T14" fmla="*/ 527 w 618"/>
                <a:gd name="T15" fmla="*/ 313 h 480"/>
                <a:gd name="T16" fmla="*/ 480 w 618"/>
                <a:gd name="T17" fmla="*/ 340 h 480"/>
                <a:gd name="T18" fmla="*/ 436 w 618"/>
                <a:gd name="T19" fmla="*/ 366 h 480"/>
                <a:gd name="T20" fmla="*/ 377 w 618"/>
                <a:gd name="T21" fmla="*/ 406 h 480"/>
                <a:gd name="T22" fmla="*/ 311 w 618"/>
                <a:gd name="T23" fmla="*/ 456 h 480"/>
                <a:gd name="T24" fmla="*/ 278 w 618"/>
                <a:gd name="T25" fmla="*/ 480 h 480"/>
                <a:gd name="T26" fmla="*/ 261 w 618"/>
                <a:gd name="T27" fmla="*/ 480 h 480"/>
                <a:gd name="T28" fmla="*/ 240 w 618"/>
                <a:gd name="T29" fmla="*/ 473 h 480"/>
                <a:gd name="T30" fmla="*/ 213 w 618"/>
                <a:gd name="T31" fmla="*/ 459 h 480"/>
                <a:gd name="T32" fmla="*/ 158 w 618"/>
                <a:gd name="T33" fmla="*/ 420 h 480"/>
                <a:gd name="T34" fmla="*/ 80 w 618"/>
                <a:gd name="T35" fmla="*/ 357 h 480"/>
                <a:gd name="T36" fmla="*/ 30 w 618"/>
                <a:gd name="T37" fmla="*/ 311 h 480"/>
                <a:gd name="T38" fmla="*/ 11 w 618"/>
                <a:gd name="T39" fmla="*/ 288 h 480"/>
                <a:gd name="T40" fmla="*/ 2 w 618"/>
                <a:gd name="T41" fmla="*/ 268 h 480"/>
                <a:gd name="T42" fmla="*/ 0 w 618"/>
                <a:gd name="T43" fmla="*/ 256 h 480"/>
                <a:gd name="T44" fmla="*/ 2 w 618"/>
                <a:gd name="T45" fmla="*/ 248 h 480"/>
                <a:gd name="T46" fmla="*/ 33 w 618"/>
                <a:gd name="T47" fmla="*/ 219 h 480"/>
                <a:gd name="T48" fmla="*/ 110 w 618"/>
                <a:gd name="T49" fmla="*/ 161 h 480"/>
                <a:gd name="T50" fmla="*/ 181 w 618"/>
                <a:gd name="T51" fmla="*/ 115 h 480"/>
                <a:gd name="T52" fmla="*/ 232 w 618"/>
                <a:gd name="T53" fmla="*/ 83 h 480"/>
                <a:gd name="T54" fmla="*/ 286 w 618"/>
                <a:gd name="T55" fmla="*/ 53 h 480"/>
                <a:gd name="T56" fmla="*/ 344 w 618"/>
                <a:gd name="T57" fmla="*/ 21 h 480"/>
                <a:gd name="T58" fmla="*/ 380 w 618"/>
                <a:gd name="T59" fmla="*/ 3 h 480"/>
                <a:gd name="T60" fmla="*/ 394 w 618"/>
                <a:gd name="T61" fmla="*/ 0 h 480"/>
                <a:gd name="T62" fmla="*/ 406 w 618"/>
                <a:gd name="T63" fmla="*/ 0 h 480"/>
                <a:gd name="T64" fmla="*/ 420 w 618"/>
                <a:gd name="T65" fmla="*/ 3 h 480"/>
                <a:gd name="T66" fmla="*/ 439 w 618"/>
                <a:gd name="T67" fmla="*/ 11 h 480"/>
                <a:gd name="T68" fmla="*/ 464 w 618"/>
                <a:gd name="T69" fmla="*/ 31 h 480"/>
                <a:gd name="T70" fmla="*/ 505 w 618"/>
                <a:gd name="T71" fmla="*/ 82 h 480"/>
                <a:gd name="T72" fmla="*/ 565 w 618"/>
                <a:gd name="T73" fmla="*/ 15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8" h="480">
                  <a:moveTo>
                    <a:pt x="596" y="192"/>
                  </a:moveTo>
                  <a:lnTo>
                    <a:pt x="605" y="206"/>
                  </a:lnTo>
                  <a:lnTo>
                    <a:pt x="611" y="218"/>
                  </a:lnTo>
                  <a:lnTo>
                    <a:pt x="616" y="229"/>
                  </a:lnTo>
                  <a:lnTo>
                    <a:pt x="618" y="239"/>
                  </a:lnTo>
                  <a:lnTo>
                    <a:pt x="618" y="245"/>
                  </a:lnTo>
                  <a:lnTo>
                    <a:pt x="617" y="249"/>
                  </a:lnTo>
                  <a:lnTo>
                    <a:pt x="616" y="254"/>
                  </a:lnTo>
                  <a:lnTo>
                    <a:pt x="614" y="258"/>
                  </a:lnTo>
                  <a:lnTo>
                    <a:pt x="611" y="263"/>
                  </a:lnTo>
                  <a:lnTo>
                    <a:pt x="609" y="266"/>
                  </a:lnTo>
                  <a:lnTo>
                    <a:pt x="605" y="270"/>
                  </a:lnTo>
                  <a:lnTo>
                    <a:pt x="600" y="273"/>
                  </a:lnTo>
                  <a:lnTo>
                    <a:pt x="575" y="286"/>
                  </a:lnTo>
                  <a:lnTo>
                    <a:pt x="550" y="300"/>
                  </a:lnTo>
                  <a:lnTo>
                    <a:pt x="527" y="313"/>
                  </a:lnTo>
                  <a:lnTo>
                    <a:pt x="503" y="327"/>
                  </a:lnTo>
                  <a:lnTo>
                    <a:pt x="480" y="340"/>
                  </a:lnTo>
                  <a:lnTo>
                    <a:pt x="458" y="354"/>
                  </a:lnTo>
                  <a:lnTo>
                    <a:pt x="436" y="366"/>
                  </a:lnTo>
                  <a:lnTo>
                    <a:pt x="416" y="379"/>
                  </a:lnTo>
                  <a:lnTo>
                    <a:pt x="377" y="406"/>
                  </a:lnTo>
                  <a:lnTo>
                    <a:pt x="342" y="431"/>
                  </a:lnTo>
                  <a:lnTo>
                    <a:pt x="311" y="456"/>
                  </a:lnTo>
                  <a:lnTo>
                    <a:pt x="285" y="478"/>
                  </a:lnTo>
                  <a:lnTo>
                    <a:pt x="278" y="480"/>
                  </a:lnTo>
                  <a:lnTo>
                    <a:pt x="271" y="480"/>
                  </a:lnTo>
                  <a:lnTo>
                    <a:pt x="261" y="480"/>
                  </a:lnTo>
                  <a:lnTo>
                    <a:pt x="251" y="477"/>
                  </a:lnTo>
                  <a:lnTo>
                    <a:pt x="240" y="473"/>
                  </a:lnTo>
                  <a:lnTo>
                    <a:pt x="226" y="467"/>
                  </a:lnTo>
                  <a:lnTo>
                    <a:pt x="213" y="459"/>
                  </a:lnTo>
                  <a:lnTo>
                    <a:pt x="198" y="449"/>
                  </a:lnTo>
                  <a:lnTo>
                    <a:pt x="158" y="420"/>
                  </a:lnTo>
                  <a:lnTo>
                    <a:pt x="118" y="390"/>
                  </a:lnTo>
                  <a:lnTo>
                    <a:pt x="80" y="357"/>
                  </a:lnTo>
                  <a:lnTo>
                    <a:pt x="43" y="325"/>
                  </a:lnTo>
                  <a:lnTo>
                    <a:pt x="30" y="311"/>
                  </a:lnTo>
                  <a:lnTo>
                    <a:pt x="20" y="299"/>
                  </a:lnTo>
                  <a:lnTo>
                    <a:pt x="11" y="288"/>
                  </a:lnTo>
                  <a:lnTo>
                    <a:pt x="5" y="277"/>
                  </a:lnTo>
                  <a:lnTo>
                    <a:pt x="2" y="268"/>
                  </a:lnTo>
                  <a:lnTo>
                    <a:pt x="0" y="260"/>
                  </a:lnTo>
                  <a:lnTo>
                    <a:pt x="0" y="256"/>
                  </a:lnTo>
                  <a:lnTo>
                    <a:pt x="1" y="252"/>
                  </a:lnTo>
                  <a:lnTo>
                    <a:pt x="2" y="248"/>
                  </a:lnTo>
                  <a:lnTo>
                    <a:pt x="3" y="245"/>
                  </a:lnTo>
                  <a:lnTo>
                    <a:pt x="33" y="219"/>
                  </a:lnTo>
                  <a:lnTo>
                    <a:pt x="70" y="191"/>
                  </a:lnTo>
                  <a:lnTo>
                    <a:pt x="110" y="161"/>
                  </a:lnTo>
                  <a:lnTo>
                    <a:pt x="158" y="129"/>
                  </a:lnTo>
                  <a:lnTo>
                    <a:pt x="181" y="115"/>
                  </a:lnTo>
                  <a:lnTo>
                    <a:pt x="206" y="99"/>
                  </a:lnTo>
                  <a:lnTo>
                    <a:pt x="232" y="83"/>
                  </a:lnTo>
                  <a:lnTo>
                    <a:pt x="259" y="68"/>
                  </a:lnTo>
                  <a:lnTo>
                    <a:pt x="286" y="53"/>
                  </a:lnTo>
                  <a:lnTo>
                    <a:pt x="315" y="37"/>
                  </a:lnTo>
                  <a:lnTo>
                    <a:pt x="344" y="21"/>
                  </a:lnTo>
                  <a:lnTo>
                    <a:pt x="373" y="5"/>
                  </a:lnTo>
                  <a:lnTo>
                    <a:pt x="380" y="3"/>
                  </a:lnTo>
                  <a:lnTo>
                    <a:pt x="387" y="2"/>
                  </a:lnTo>
                  <a:lnTo>
                    <a:pt x="394" y="0"/>
                  </a:lnTo>
                  <a:lnTo>
                    <a:pt x="399" y="0"/>
                  </a:lnTo>
                  <a:lnTo>
                    <a:pt x="406" y="0"/>
                  </a:lnTo>
                  <a:lnTo>
                    <a:pt x="413" y="2"/>
                  </a:lnTo>
                  <a:lnTo>
                    <a:pt x="420" y="3"/>
                  </a:lnTo>
                  <a:lnTo>
                    <a:pt x="425" y="5"/>
                  </a:lnTo>
                  <a:lnTo>
                    <a:pt x="439" y="11"/>
                  </a:lnTo>
                  <a:lnTo>
                    <a:pt x="451" y="20"/>
                  </a:lnTo>
                  <a:lnTo>
                    <a:pt x="464" y="31"/>
                  </a:lnTo>
                  <a:lnTo>
                    <a:pt x="476" y="43"/>
                  </a:lnTo>
                  <a:lnTo>
                    <a:pt x="505" y="82"/>
                  </a:lnTo>
                  <a:lnTo>
                    <a:pt x="535" y="119"/>
                  </a:lnTo>
                  <a:lnTo>
                    <a:pt x="565" y="156"/>
                  </a:lnTo>
                  <a:lnTo>
                    <a:pt x="59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0" name="Freeform 102"/>
            <p:cNvSpPr>
              <a:spLocks/>
            </p:cNvSpPr>
            <p:nvPr userDrawn="1"/>
          </p:nvSpPr>
          <p:spPr bwMode="auto">
            <a:xfrm>
              <a:off x="2938" y="1745"/>
              <a:ext cx="112" cy="76"/>
            </a:xfrm>
            <a:custGeom>
              <a:avLst/>
              <a:gdLst>
                <a:gd name="T0" fmla="*/ 786 w 786"/>
                <a:gd name="T1" fmla="*/ 247 h 535"/>
                <a:gd name="T2" fmla="*/ 786 w 786"/>
                <a:gd name="T3" fmla="*/ 268 h 535"/>
                <a:gd name="T4" fmla="*/ 782 w 786"/>
                <a:gd name="T5" fmla="*/ 281 h 535"/>
                <a:gd name="T6" fmla="*/ 778 w 786"/>
                <a:gd name="T7" fmla="*/ 292 h 535"/>
                <a:gd name="T8" fmla="*/ 771 w 786"/>
                <a:gd name="T9" fmla="*/ 302 h 535"/>
                <a:gd name="T10" fmla="*/ 756 w 786"/>
                <a:gd name="T11" fmla="*/ 314 h 535"/>
                <a:gd name="T12" fmla="*/ 677 w 786"/>
                <a:gd name="T13" fmla="*/ 346 h 535"/>
                <a:gd name="T14" fmla="*/ 543 w 786"/>
                <a:gd name="T15" fmla="*/ 397 h 535"/>
                <a:gd name="T16" fmla="*/ 413 w 786"/>
                <a:gd name="T17" fmla="*/ 450 h 535"/>
                <a:gd name="T18" fmla="*/ 288 w 786"/>
                <a:gd name="T19" fmla="*/ 504 h 535"/>
                <a:gd name="T20" fmla="*/ 215 w 786"/>
                <a:gd name="T21" fmla="*/ 535 h 535"/>
                <a:gd name="T22" fmla="*/ 190 w 786"/>
                <a:gd name="T23" fmla="*/ 534 h 535"/>
                <a:gd name="T24" fmla="*/ 165 w 786"/>
                <a:gd name="T25" fmla="*/ 526 h 535"/>
                <a:gd name="T26" fmla="*/ 140 w 786"/>
                <a:gd name="T27" fmla="*/ 508 h 535"/>
                <a:gd name="T28" fmla="*/ 99 w 786"/>
                <a:gd name="T29" fmla="*/ 460 h 535"/>
                <a:gd name="T30" fmla="*/ 43 w 786"/>
                <a:gd name="T31" fmla="*/ 384 h 535"/>
                <a:gd name="T32" fmla="*/ 8 w 786"/>
                <a:gd name="T33" fmla="*/ 329 h 535"/>
                <a:gd name="T34" fmla="*/ 1 w 786"/>
                <a:gd name="T35" fmla="*/ 307 h 535"/>
                <a:gd name="T36" fmla="*/ 0 w 786"/>
                <a:gd name="T37" fmla="*/ 295 h 535"/>
                <a:gd name="T38" fmla="*/ 2 w 786"/>
                <a:gd name="T39" fmla="*/ 283 h 535"/>
                <a:gd name="T40" fmla="*/ 7 w 786"/>
                <a:gd name="T41" fmla="*/ 272 h 535"/>
                <a:gd name="T42" fmla="*/ 14 w 786"/>
                <a:gd name="T43" fmla="*/ 262 h 535"/>
                <a:gd name="T44" fmla="*/ 24 w 786"/>
                <a:gd name="T45" fmla="*/ 253 h 535"/>
                <a:gd name="T46" fmla="*/ 101 w 786"/>
                <a:gd name="T47" fmla="*/ 217 h 535"/>
                <a:gd name="T48" fmla="*/ 248 w 786"/>
                <a:gd name="T49" fmla="*/ 153 h 535"/>
                <a:gd name="T50" fmla="*/ 401 w 786"/>
                <a:gd name="T51" fmla="*/ 91 h 535"/>
                <a:gd name="T52" fmla="*/ 558 w 786"/>
                <a:gd name="T53" fmla="*/ 32 h 535"/>
                <a:gd name="T54" fmla="*/ 645 w 786"/>
                <a:gd name="T55" fmla="*/ 1 h 535"/>
                <a:gd name="T56" fmla="*/ 660 w 786"/>
                <a:gd name="T57" fmla="*/ 0 h 535"/>
                <a:gd name="T58" fmla="*/ 674 w 786"/>
                <a:gd name="T59" fmla="*/ 1 h 535"/>
                <a:gd name="T60" fmla="*/ 686 w 786"/>
                <a:gd name="T61" fmla="*/ 5 h 535"/>
                <a:gd name="T62" fmla="*/ 699 w 786"/>
                <a:gd name="T63" fmla="*/ 11 h 535"/>
                <a:gd name="T64" fmla="*/ 709 w 786"/>
                <a:gd name="T65" fmla="*/ 20 h 535"/>
                <a:gd name="T66" fmla="*/ 718 w 786"/>
                <a:gd name="T67" fmla="*/ 32 h 535"/>
                <a:gd name="T68" fmla="*/ 726 w 786"/>
                <a:gd name="T69" fmla="*/ 46 h 535"/>
                <a:gd name="T70" fmla="*/ 737 w 786"/>
                <a:gd name="T71" fmla="*/ 78 h 535"/>
                <a:gd name="T72" fmla="*/ 751 w 786"/>
                <a:gd name="T73" fmla="*/ 121 h 535"/>
                <a:gd name="T74" fmla="*/ 764 w 786"/>
                <a:gd name="T75" fmla="*/ 166 h 535"/>
                <a:gd name="T76" fmla="*/ 777 w 786"/>
                <a:gd name="T77" fmla="*/ 209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6" h="535">
                  <a:moveTo>
                    <a:pt x="783" y="230"/>
                  </a:moveTo>
                  <a:lnTo>
                    <a:pt x="786" y="247"/>
                  </a:lnTo>
                  <a:lnTo>
                    <a:pt x="786" y="262"/>
                  </a:lnTo>
                  <a:lnTo>
                    <a:pt x="786" y="268"/>
                  </a:lnTo>
                  <a:lnTo>
                    <a:pt x="785" y="274"/>
                  </a:lnTo>
                  <a:lnTo>
                    <a:pt x="782" y="281"/>
                  </a:lnTo>
                  <a:lnTo>
                    <a:pt x="780" y="286"/>
                  </a:lnTo>
                  <a:lnTo>
                    <a:pt x="778" y="292"/>
                  </a:lnTo>
                  <a:lnTo>
                    <a:pt x="774" y="297"/>
                  </a:lnTo>
                  <a:lnTo>
                    <a:pt x="771" y="302"/>
                  </a:lnTo>
                  <a:lnTo>
                    <a:pt x="766" y="306"/>
                  </a:lnTo>
                  <a:lnTo>
                    <a:pt x="756" y="314"/>
                  </a:lnTo>
                  <a:lnTo>
                    <a:pt x="745" y="322"/>
                  </a:lnTo>
                  <a:lnTo>
                    <a:pt x="677" y="346"/>
                  </a:lnTo>
                  <a:lnTo>
                    <a:pt x="610" y="371"/>
                  </a:lnTo>
                  <a:lnTo>
                    <a:pt x="543" y="397"/>
                  </a:lnTo>
                  <a:lnTo>
                    <a:pt x="478" y="423"/>
                  </a:lnTo>
                  <a:lnTo>
                    <a:pt x="413" y="450"/>
                  </a:lnTo>
                  <a:lnTo>
                    <a:pt x="350" y="477"/>
                  </a:lnTo>
                  <a:lnTo>
                    <a:pt x="288" y="504"/>
                  </a:lnTo>
                  <a:lnTo>
                    <a:pt x="228" y="532"/>
                  </a:lnTo>
                  <a:lnTo>
                    <a:pt x="215" y="535"/>
                  </a:lnTo>
                  <a:lnTo>
                    <a:pt x="202" y="535"/>
                  </a:lnTo>
                  <a:lnTo>
                    <a:pt x="190" y="534"/>
                  </a:lnTo>
                  <a:lnTo>
                    <a:pt x="177" y="532"/>
                  </a:lnTo>
                  <a:lnTo>
                    <a:pt x="165" y="526"/>
                  </a:lnTo>
                  <a:lnTo>
                    <a:pt x="152" y="518"/>
                  </a:lnTo>
                  <a:lnTo>
                    <a:pt x="140" y="508"/>
                  </a:lnTo>
                  <a:lnTo>
                    <a:pt x="128" y="497"/>
                  </a:lnTo>
                  <a:lnTo>
                    <a:pt x="99" y="460"/>
                  </a:lnTo>
                  <a:lnTo>
                    <a:pt x="71" y="422"/>
                  </a:lnTo>
                  <a:lnTo>
                    <a:pt x="43" y="384"/>
                  </a:lnTo>
                  <a:lnTo>
                    <a:pt x="16" y="344"/>
                  </a:lnTo>
                  <a:lnTo>
                    <a:pt x="8" y="329"/>
                  </a:lnTo>
                  <a:lnTo>
                    <a:pt x="2" y="314"/>
                  </a:lnTo>
                  <a:lnTo>
                    <a:pt x="1" y="307"/>
                  </a:lnTo>
                  <a:lnTo>
                    <a:pt x="0" y="301"/>
                  </a:lnTo>
                  <a:lnTo>
                    <a:pt x="0" y="295"/>
                  </a:lnTo>
                  <a:lnTo>
                    <a:pt x="1" y="288"/>
                  </a:lnTo>
                  <a:lnTo>
                    <a:pt x="2" y="283"/>
                  </a:lnTo>
                  <a:lnTo>
                    <a:pt x="3" y="277"/>
                  </a:lnTo>
                  <a:lnTo>
                    <a:pt x="7" y="272"/>
                  </a:lnTo>
                  <a:lnTo>
                    <a:pt x="10" y="267"/>
                  </a:lnTo>
                  <a:lnTo>
                    <a:pt x="14" y="262"/>
                  </a:lnTo>
                  <a:lnTo>
                    <a:pt x="19" y="257"/>
                  </a:lnTo>
                  <a:lnTo>
                    <a:pt x="24" y="253"/>
                  </a:lnTo>
                  <a:lnTo>
                    <a:pt x="31" y="249"/>
                  </a:lnTo>
                  <a:lnTo>
                    <a:pt x="101" y="217"/>
                  </a:lnTo>
                  <a:lnTo>
                    <a:pt x="174" y="184"/>
                  </a:lnTo>
                  <a:lnTo>
                    <a:pt x="248" y="153"/>
                  </a:lnTo>
                  <a:lnTo>
                    <a:pt x="324" y="121"/>
                  </a:lnTo>
                  <a:lnTo>
                    <a:pt x="401" y="91"/>
                  </a:lnTo>
                  <a:lnTo>
                    <a:pt x="479" y="61"/>
                  </a:lnTo>
                  <a:lnTo>
                    <a:pt x="558" y="32"/>
                  </a:lnTo>
                  <a:lnTo>
                    <a:pt x="637" y="2"/>
                  </a:lnTo>
                  <a:lnTo>
                    <a:pt x="645" y="1"/>
                  </a:lnTo>
                  <a:lnTo>
                    <a:pt x="652" y="0"/>
                  </a:lnTo>
                  <a:lnTo>
                    <a:pt x="660" y="0"/>
                  </a:lnTo>
                  <a:lnTo>
                    <a:pt x="667" y="0"/>
                  </a:lnTo>
                  <a:lnTo>
                    <a:pt x="674" y="1"/>
                  </a:lnTo>
                  <a:lnTo>
                    <a:pt x="681" y="2"/>
                  </a:lnTo>
                  <a:lnTo>
                    <a:pt x="686" y="5"/>
                  </a:lnTo>
                  <a:lnTo>
                    <a:pt x="693" y="8"/>
                  </a:lnTo>
                  <a:lnTo>
                    <a:pt x="699" y="11"/>
                  </a:lnTo>
                  <a:lnTo>
                    <a:pt x="704" y="16"/>
                  </a:lnTo>
                  <a:lnTo>
                    <a:pt x="709" y="20"/>
                  </a:lnTo>
                  <a:lnTo>
                    <a:pt x="713" y="26"/>
                  </a:lnTo>
                  <a:lnTo>
                    <a:pt x="718" y="32"/>
                  </a:lnTo>
                  <a:lnTo>
                    <a:pt x="722" y="39"/>
                  </a:lnTo>
                  <a:lnTo>
                    <a:pt x="726" y="46"/>
                  </a:lnTo>
                  <a:lnTo>
                    <a:pt x="730" y="55"/>
                  </a:lnTo>
                  <a:lnTo>
                    <a:pt x="737" y="78"/>
                  </a:lnTo>
                  <a:lnTo>
                    <a:pt x="744" y="100"/>
                  </a:lnTo>
                  <a:lnTo>
                    <a:pt x="751" y="121"/>
                  </a:lnTo>
                  <a:lnTo>
                    <a:pt x="757" y="144"/>
                  </a:lnTo>
                  <a:lnTo>
                    <a:pt x="764" y="166"/>
                  </a:lnTo>
                  <a:lnTo>
                    <a:pt x="771" y="188"/>
                  </a:lnTo>
                  <a:lnTo>
                    <a:pt x="777" y="209"/>
                  </a:lnTo>
                  <a:lnTo>
                    <a:pt x="7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1" name="Freeform 103"/>
            <p:cNvSpPr>
              <a:spLocks/>
            </p:cNvSpPr>
            <p:nvPr userDrawn="1"/>
          </p:nvSpPr>
          <p:spPr bwMode="auto">
            <a:xfrm>
              <a:off x="3075" y="1708"/>
              <a:ext cx="100" cy="70"/>
            </a:xfrm>
            <a:custGeom>
              <a:avLst/>
              <a:gdLst>
                <a:gd name="T0" fmla="*/ 683 w 700"/>
                <a:gd name="T1" fmla="*/ 283 h 485"/>
                <a:gd name="T2" fmla="*/ 673 w 700"/>
                <a:gd name="T3" fmla="*/ 313 h 485"/>
                <a:gd name="T4" fmla="*/ 659 w 700"/>
                <a:gd name="T5" fmla="*/ 334 h 485"/>
                <a:gd name="T6" fmla="*/ 640 w 700"/>
                <a:gd name="T7" fmla="*/ 348 h 485"/>
                <a:gd name="T8" fmla="*/ 610 w 700"/>
                <a:gd name="T9" fmla="*/ 356 h 485"/>
                <a:gd name="T10" fmla="*/ 572 w 700"/>
                <a:gd name="T11" fmla="*/ 364 h 485"/>
                <a:gd name="T12" fmla="*/ 501 w 700"/>
                <a:gd name="T13" fmla="*/ 380 h 485"/>
                <a:gd name="T14" fmla="*/ 397 w 700"/>
                <a:gd name="T15" fmla="*/ 404 h 485"/>
                <a:gd name="T16" fmla="*/ 288 w 700"/>
                <a:gd name="T17" fmla="*/ 434 h 485"/>
                <a:gd name="T18" fmla="*/ 178 w 700"/>
                <a:gd name="T19" fmla="*/ 466 h 485"/>
                <a:gd name="T20" fmla="*/ 109 w 700"/>
                <a:gd name="T21" fmla="*/ 485 h 485"/>
                <a:gd name="T22" fmla="*/ 91 w 700"/>
                <a:gd name="T23" fmla="*/ 483 h 485"/>
                <a:gd name="T24" fmla="*/ 81 w 700"/>
                <a:gd name="T25" fmla="*/ 479 h 485"/>
                <a:gd name="T26" fmla="*/ 72 w 700"/>
                <a:gd name="T27" fmla="*/ 472 h 485"/>
                <a:gd name="T28" fmla="*/ 64 w 700"/>
                <a:gd name="T29" fmla="*/ 463 h 485"/>
                <a:gd name="T30" fmla="*/ 52 w 700"/>
                <a:gd name="T31" fmla="*/ 446 h 485"/>
                <a:gd name="T32" fmla="*/ 42 w 700"/>
                <a:gd name="T33" fmla="*/ 409 h 485"/>
                <a:gd name="T34" fmla="*/ 31 w 700"/>
                <a:gd name="T35" fmla="*/ 364 h 485"/>
                <a:gd name="T36" fmla="*/ 20 w 700"/>
                <a:gd name="T37" fmla="*/ 319 h 485"/>
                <a:gd name="T38" fmla="*/ 8 w 700"/>
                <a:gd name="T39" fmla="*/ 274 h 485"/>
                <a:gd name="T40" fmla="*/ 0 w 700"/>
                <a:gd name="T41" fmla="*/ 234 h 485"/>
                <a:gd name="T42" fmla="*/ 2 w 700"/>
                <a:gd name="T43" fmla="*/ 211 h 485"/>
                <a:gd name="T44" fmla="*/ 6 w 700"/>
                <a:gd name="T45" fmla="*/ 197 h 485"/>
                <a:gd name="T46" fmla="*/ 12 w 700"/>
                <a:gd name="T47" fmla="*/ 185 h 485"/>
                <a:gd name="T48" fmla="*/ 20 w 700"/>
                <a:gd name="T49" fmla="*/ 174 h 485"/>
                <a:gd name="T50" fmla="*/ 31 w 700"/>
                <a:gd name="T51" fmla="*/ 163 h 485"/>
                <a:gd name="T52" fmla="*/ 43 w 700"/>
                <a:gd name="T53" fmla="*/ 156 h 485"/>
                <a:gd name="T54" fmla="*/ 117 w 700"/>
                <a:gd name="T55" fmla="*/ 132 h 485"/>
                <a:gd name="T56" fmla="*/ 245 w 700"/>
                <a:gd name="T57" fmla="*/ 94 h 485"/>
                <a:gd name="T58" fmla="*/ 372 w 700"/>
                <a:gd name="T59" fmla="*/ 60 h 485"/>
                <a:gd name="T60" fmla="*/ 495 w 700"/>
                <a:gd name="T61" fmla="*/ 31 h 485"/>
                <a:gd name="T62" fmla="*/ 577 w 700"/>
                <a:gd name="T63" fmla="*/ 13 h 485"/>
                <a:gd name="T64" fmla="*/ 624 w 700"/>
                <a:gd name="T65" fmla="*/ 4 h 485"/>
                <a:gd name="T66" fmla="*/ 652 w 700"/>
                <a:gd name="T67" fmla="*/ 0 h 485"/>
                <a:gd name="T68" fmla="*/ 663 w 700"/>
                <a:gd name="T69" fmla="*/ 2 h 485"/>
                <a:gd name="T70" fmla="*/ 673 w 700"/>
                <a:gd name="T71" fmla="*/ 6 h 485"/>
                <a:gd name="T72" fmla="*/ 681 w 700"/>
                <a:gd name="T73" fmla="*/ 12 h 485"/>
                <a:gd name="T74" fmla="*/ 688 w 700"/>
                <a:gd name="T75" fmla="*/ 22 h 485"/>
                <a:gd name="T76" fmla="*/ 694 w 700"/>
                <a:gd name="T77" fmla="*/ 33 h 485"/>
                <a:gd name="T78" fmla="*/ 698 w 700"/>
                <a:gd name="T79" fmla="*/ 55 h 485"/>
                <a:gd name="T80" fmla="*/ 699 w 700"/>
                <a:gd name="T81" fmla="*/ 97 h 485"/>
                <a:gd name="T82" fmla="*/ 698 w 700"/>
                <a:gd name="T83" fmla="*/ 147 h 485"/>
                <a:gd name="T84" fmla="*/ 695 w 700"/>
                <a:gd name="T85" fmla="*/ 195 h 485"/>
                <a:gd name="T86" fmla="*/ 690 w 700"/>
                <a:gd name="T87"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0" h="485">
                  <a:moveTo>
                    <a:pt x="687" y="267"/>
                  </a:moveTo>
                  <a:lnTo>
                    <a:pt x="683" y="283"/>
                  </a:lnTo>
                  <a:lnTo>
                    <a:pt x="679" y="299"/>
                  </a:lnTo>
                  <a:lnTo>
                    <a:pt x="673" y="313"/>
                  </a:lnTo>
                  <a:lnTo>
                    <a:pt x="666" y="324"/>
                  </a:lnTo>
                  <a:lnTo>
                    <a:pt x="659" y="334"/>
                  </a:lnTo>
                  <a:lnTo>
                    <a:pt x="650" y="342"/>
                  </a:lnTo>
                  <a:lnTo>
                    <a:pt x="640" y="348"/>
                  </a:lnTo>
                  <a:lnTo>
                    <a:pt x="629" y="353"/>
                  </a:lnTo>
                  <a:lnTo>
                    <a:pt x="610" y="356"/>
                  </a:lnTo>
                  <a:lnTo>
                    <a:pt x="591" y="361"/>
                  </a:lnTo>
                  <a:lnTo>
                    <a:pt x="572" y="364"/>
                  </a:lnTo>
                  <a:lnTo>
                    <a:pt x="551" y="369"/>
                  </a:lnTo>
                  <a:lnTo>
                    <a:pt x="501" y="380"/>
                  </a:lnTo>
                  <a:lnTo>
                    <a:pt x="450" y="392"/>
                  </a:lnTo>
                  <a:lnTo>
                    <a:pt x="397" y="404"/>
                  </a:lnTo>
                  <a:lnTo>
                    <a:pt x="343" y="419"/>
                  </a:lnTo>
                  <a:lnTo>
                    <a:pt x="288" y="434"/>
                  </a:lnTo>
                  <a:lnTo>
                    <a:pt x="234" y="449"/>
                  </a:lnTo>
                  <a:lnTo>
                    <a:pt x="178" y="466"/>
                  </a:lnTo>
                  <a:lnTo>
                    <a:pt x="122" y="483"/>
                  </a:lnTo>
                  <a:lnTo>
                    <a:pt x="109" y="485"/>
                  </a:lnTo>
                  <a:lnTo>
                    <a:pt x="96" y="484"/>
                  </a:lnTo>
                  <a:lnTo>
                    <a:pt x="91" y="483"/>
                  </a:lnTo>
                  <a:lnTo>
                    <a:pt x="86" y="481"/>
                  </a:lnTo>
                  <a:lnTo>
                    <a:pt x="81" y="479"/>
                  </a:lnTo>
                  <a:lnTo>
                    <a:pt x="76" y="476"/>
                  </a:lnTo>
                  <a:lnTo>
                    <a:pt x="72" y="472"/>
                  </a:lnTo>
                  <a:lnTo>
                    <a:pt x="67" y="468"/>
                  </a:lnTo>
                  <a:lnTo>
                    <a:pt x="64" y="463"/>
                  </a:lnTo>
                  <a:lnTo>
                    <a:pt x="59" y="458"/>
                  </a:lnTo>
                  <a:lnTo>
                    <a:pt x="52" y="446"/>
                  </a:lnTo>
                  <a:lnTo>
                    <a:pt x="47" y="430"/>
                  </a:lnTo>
                  <a:lnTo>
                    <a:pt x="42" y="409"/>
                  </a:lnTo>
                  <a:lnTo>
                    <a:pt x="37" y="387"/>
                  </a:lnTo>
                  <a:lnTo>
                    <a:pt x="31" y="364"/>
                  </a:lnTo>
                  <a:lnTo>
                    <a:pt x="25" y="342"/>
                  </a:lnTo>
                  <a:lnTo>
                    <a:pt x="20" y="319"/>
                  </a:lnTo>
                  <a:lnTo>
                    <a:pt x="14" y="297"/>
                  </a:lnTo>
                  <a:lnTo>
                    <a:pt x="8" y="274"/>
                  </a:lnTo>
                  <a:lnTo>
                    <a:pt x="3" y="252"/>
                  </a:lnTo>
                  <a:lnTo>
                    <a:pt x="0" y="234"/>
                  </a:lnTo>
                  <a:lnTo>
                    <a:pt x="0" y="218"/>
                  </a:lnTo>
                  <a:lnTo>
                    <a:pt x="2" y="211"/>
                  </a:lnTo>
                  <a:lnTo>
                    <a:pt x="4" y="204"/>
                  </a:lnTo>
                  <a:lnTo>
                    <a:pt x="6" y="197"/>
                  </a:lnTo>
                  <a:lnTo>
                    <a:pt x="8" y="190"/>
                  </a:lnTo>
                  <a:lnTo>
                    <a:pt x="12" y="185"/>
                  </a:lnTo>
                  <a:lnTo>
                    <a:pt x="15" y="179"/>
                  </a:lnTo>
                  <a:lnTo>
                    <a:pt x="20" y="174"/>
                  </a:lnTo>
                  <a:lnTo>
                    <a:pt x="25" y="169"/>
                  </a:lnTo>
                  <a:lnTo>
                    <a:pt x="31" y="163"/>
                  </a:lnTo>
                  <a:lnTo>
                    <a:pt x="37" y="160"/>
                  </a:lnTo>
                  <a:lnTo>
                    <a:pt x="43" y="156"/>
                  </a:lnTo>
                  <a:lnTo>
                    <a:pt x="51" y="152"/>
                  </a:lnTo>
                  <a:lnTo>
                    <a:pt x="117" y="132"/>
                  </a:lnTo>
                  <a:lnTo>
                    <a:pt x="181" y="113"/>
                  </a:lnTo>
                  <a:lnTo>
                    <a:pt x="245" y="94"/>
                  </a:lnTo>
                  <a:lnTo>
                    <a:pt x="310" y="77"/>
                  </a:lnTo>
                  <a:lnTo>
                    <a:pt x="372" y="60"/>
                  </a:lnTo>
                  <a:lnTo>
                    <a:pt x="434" y="45"/>
                  </a:lnTo>
                  <a:lnTo>
                    <a:pt x="495" y="31"/>
                  </a:lnTo>
                  <a:lnTo>
                    <a:pt x="554" y="18"/>
                  </a:lnTo>
                  <a:lnTo>
                    <a:pt x="577" y="13"/>
                  </a:lnTo>
                  <a:lnTo>
                    <a:pt x="601" y="9"/>
                  </a:lnTo>
                  <a:lnTo>
                    <a:pt x="624" y="4"/>
                  </a:lnTo>
                  <a:lnTo>
                    <a:pt x="645" y="0"/>
                  </a:lnTo>
                  <a:lnTo>
                    <a:pt x="652" y="0"/>
                  </a:lnTo>
                  <a:lnTo>
                    <a:pt x="657" y="1"/>
                  </a:lnTo>
                  <a:lnTo>
                    <a:pt x="663" y="2"/>
                  </a:lnTo>
                  <a:lnTo>
                    <a:pt x="668" y="3"/>
                  </a:lnTo>
                  <a:lnTo>
                    <a:pt x="673" y="6"/>
                  </a:lnTo>
                  <a:lnTo>
                    <a:pt x="677" y="9"/>
                  </a:lnTo>
                  <a:lnTo>
                    <a:pt x="681" y="12"/>
                  </a:lnTo>
                  <a:lnTo>
                    <a:pt x="685" y="17"/>
                  </a:lnTo>
                  <a:lnTo>
                    <a:pt x="688" y="22"/>
                  </a:lnTo>
                  <a:lnTo>
                    <a:pt x="691" y="27"/>
                  </a:lnTo>
                  <a:lnTo>
                    <a:pt x="694" y="33"/>
                  </a:lnTo>
                  <a:lnTo>
                    <a:pt x="696" y="40"/>
                  </a:lnTo>
                  <a:lnTo>
                    <a:pt x="698" y="55"/>
                  </a:lnTo>
                  <a:lnTo>
                    <a:pt x="700" y="73"/>
                  </a:lnTo>
                  <a:lnTo>
                    <a:pt x="699" y="97"/>
                  </a:lnTo>
                  <a:lnTo>
                    <a:pt x="699" y="122"/>
                  </a:lnTo>
                  <a:lnTo>
                    <a:pt x="698" y="147"/>
                  </a:lnTo>
                  <a:lnTo>
                    <a:pt x="696" y="170"/>
                  </a:lnTo>
                  <a:lnTo>
                    <a:pt x="695" y="195"/>
                  </a:lnTo>
                  <a:lnTo>
                    <a:pt x="692" y="218"/>
                  </a:lnTo>
                  <a:lnTo>
                    <a:pt x="690" y="243"/>
                  </a:lnTo>
                  <a:lnTo>
                    <a:pt x="687"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2" name="Freeform 104"/>
            <p:cNvSpPr>
              <a:spLocks/>
            </p:cNvSpPr>
            <p:nvPr userDrawn="1"/>
          </p:nvSpPr>
          <p:spPr bwMode="auto">
            <a:xfrm>
              <a:off x="2911" y="1840"/>
              <a:ext cx="80" cy="50"/>
            </a:xfrm>
            <a:custGeom>
              <a:avLst/>
              <a:gdLst>
                <a:gd name="T0" fmla="*/ 544 w 561"/>
                <a:gd name="T1" fmla="*/ 154 h 346"/>
                <a:gd name="T2" fmla="*/ 559 w 561"/>
                <a:gd name="T3" fmla="*/ 173 h 346"/>
                <a:gd name="T4" fmla="*/ 561 w 561"/>
                <a:gd name="T5" fmla="*/ 187 h 346"/>
                <a:gd name="T6" fmla="*/ 557 w 561"/>
                <a:gd name="T7" fmla="*/ 196 h 346"/>
                <a:gd name="T8" fmla="*/ 519 w 561"/>
                <a:gd name="T9" fmla="*/ 218 h 346"/>
                <a:gd name="T10" fmla="*/ 453 w 561"/>
                <a:gd name="T11" fmla="*/ 255 h 346"/>
                <a:gd name="T12" fmla="*/ 395 w 561"/>
                <a:gd name="T13" fmla="*/ 293 h 346"/>
                <a:gd name="T14" fmla="*/ 349 w 561"/>
                <a:gd name="T15" fmla="*/ 328 h 346"/>
                <a:gd name="T16" fmla="*/ 324 w 561"/>
                <a:gd name="T17" fmla="*/ 346 h 346"/>
                <a:gd name="T18" fmla="*/ 307 w 561"/>
                <a:gd name="T19" fmla="*/ 346 h 346"/>
                <a:gd name="T20" fmla="*/ 285 w 561"/>
                <a:gd name="T21" fmla="*/ 344 h 346"/>
                <a:gd name="T22" fmla="*/ 256 w 561"/>
                <a:gd name="T23" fmla="*/ 336 h 346"/>
                <a:gd name="T24" fmla="*/ 216 w 561"/>
                <a:gd name="T25" fmla="*/ 322 h 346"/>
                <a:gd name="T26" fmla="*/ 170 w 561"/>
                <a:gd name="T27" fmla="*/ 305 h 346"/>
                <a:gd name="T28" fmla="*/ 125 w 561"/>
                <a:gd name="T29" fmla="*/ 285 h 346"/>
                <a:gd name="T30" fmla="*/ 79 w 561"/>
                <a:gd name="T31" fmla="*/ 265 h 346"/>
                <a:gd name="T32" fmla="*/ 42 w 561"/>
                <a:gd name="T33" fmla="*/ 245 h 346"/>
                <a:gd name="T34" fmla="*/ 18 w 561"/>
                <a:gd name="T35" fmla="*/ 229 h 346"/>
                <a:gd name="T36" fmla="*/ 5 w 561"/>
                <a:gd name="T37" fmla="*/ 216 h 346"/>
                <a:gd name="T38" fmla="*/ 0 w 561"/>
                <a:gd name="T39" fmla="*/ 207 h 346"/>
                <a:gd name="T40" fmla="*/ 0 w 561"/>
                <a:gd name="T41" fmla="*/ 201 h 346"/>
                <a:gd name="T42" fmla="*/ 26 w 561"/>
                <a:gd name="T43" fmla="*/ 177 h 346"/>
                <a:gd name="T44" fmla="*/ 88 w 561"/>
                <a:gd name="T45" fmla="*/ 130 h 346"/>
                <a:gd name="T46" fmla="*/ 146 w 561"/>
                <a:gd name="T47" fmla="*/ 93 h 346"/>
                <a:gd name="T48" fmla="*/ 187 w 561"/>
                <a:gd name="T49" fmla="*/ 68 h 346"/>
                <a:gd name="T50" fmla="*/ 231 w 561"/>
                <a:gd name="T51" fmla="*/ 42 h 346"/>
                <a:gd name="T52" fmla="*/ 277 w 561"/>
                <a:gd name="T53" fmla="*/ 16 h 346"/>
                <a:gd name="T54" fmla="*/ 313 w 561"/>
                <a:gd name="T55" fmla="*/ 1 h 346"/>
                <a:gd name="T56" fmla="*/ 336 w 561"/>
                <a:gd name="T57" fmla="*/ 1 h 346"/>
                <a:gd name="T58" fmla="*/ 360 w 561"/>
                <a:gd name="T59" fmla="*/ 7 h 346"/>
                <a:gd name="T60" fmla="*/ 386 w 561"/>
                <a:gd name="T61" fmla="*/ 22 h 346"/>
                <a:gd name="T62" fmla="*/ 433 w 561"/>
                <a:gd name="T63" fmla="*/ 61 h 346"/>
                <a:gd name="T64" fmla="*/ 498 w 561"/>
                <a:gd name="T65" fmla="*/ 11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1" h="346">
                  <a:moveTo>
                    <a:pt x="531" y="142"/>
                  </a:moveTo>
                  <a:lnTo>
                    <a:pt x="544" y="154"/>
                  </a:lnTo>
                  <a:lnTo>
                    <a:pt x="554" y="164"/>
                  </a:lnTo>
                  <a:lnTo>
                    <a:pt x="559" y="173"/>
                  </a:lnTo>
                  <a:lnTo>
                    <a:pt x="561" y="180"/>
                  </a:lnTo>
                  <a:lnTo>
                    <a:pt x="561" y="187"/>
                  </a:lnTo>
                  <a:lnTo>
                    <a:pt x="560" y="191"/>
                  </a:lnTo>
                  <a:lnTo>
                    <a:pt x="557" y="196"/>
                  </a:lnTo>
                  <a:lnTo>
                    <a:pt x="554" y="199"/>
                  </a:lnTo>
                  <a:lnTo>
                    <a:pt x="519" y="218"/>
                  </a:lnTo>
                  <a:lnTo>
                    <a:pt x="485" y="237"/>
                  </a:lnTo>
                  <a:lnTo>
                    <a:pt x="453" y="255"/>
                  </a:lnTo>
                  <a:lnTo>
                    <a:pt x="424" y="274"/>
                  </a:lnTo>
                  <a:lnTo>
                    <a:pt x="395" y="293"/>
                  </a:lnTo>
                  <a:lnTo>
                    <a:pt x="371" y="310"/>
                  </a:lnTo>
                  <a:lnTo>
                    <a:pt x="349" y="328"/>
                  </a:lnTo>
                  <a:lnTo>
                    <a:pt x="330" y="344"/>
                  </a:lnTo>
                  <a:lnTo>
                    <a:pt x="324" y="346"/>
                  </a:lnTo>
                  <a:lnTo>
                    <a:pt x="316" y="346"/>
                  </a:lnTo>
                  <a:lnTo>
                    <a:pt x="307" y="346"/>
                  </a:lnTo>
                  <a:lnTo>
                    <a:pt x="297" y="345"/>
                  </a:lnTo>
                  <a:lnTo>
                    <a:pt x="285" y="344"/>
                  </a:lnTo>
                  <a:lnTo>
                    <a:pt x="271" y="340"/>
                  </a:lnTo>
                  <a:lnTo>
                    <a:pt x="256" y="336"/>
                  </a:lnTo>
                  <a:lnTo>
                    <a:pt x="240" y="331"/>
                  </a:lnTo>
                  <a:lnTo>
                    <a:pt x="216" y="322"/>
                  </a:lnTo>
                  <a:lnTo>
                    <a:pt x="193" y="314"/>
                  </a:lnTo>
                  <a:lnTo>
                    <a:pt x="170" y="305"/>
                  </a:lnTo>
                  <a:lnTo>
                    <a:pt x="147" y="296"/>
                  </a:lnTo>
                  <a:lnTo>
                    <a:pt x="125" y="285"/>
                  </a:lnTo>
                  <a:lnTo>
                    <a:pt x="102" y="275"/>
                  </a:lnTo>
                  <a:lnTo>
                    <a:pt x="79" y="265"/>
                  </a:lnTo>
                  <a:lnTo>
                    <a:pt x="58" y="254"/>
                  </a:lnTo>
                  <a:lnTo>
                    <a:pt x="42" y="245"/>
                  </a:lnTo>
                  <a:lnTo>
                    <a:pt x="30" y="237"/>
                  </a:lnTo>
                  <a:lnTo>
                    <a:pt x="18" y="229"/>
                  </a:lnTo>
                  <a:lnTo>
                    <a:pt x="11" y="223"/>
                  </a:lnTo>
                  <a:lnTo>
                    <a:pt x="5" y="216"/>
                  </a:lnTo>
                  <a:lnTo>
                    <a:pt x="2" y="209"/>
                  </a:lnTo>
                  <a:lnTo>
                    <a:pt x="0" y="207"/>
                  </a:lnTo>
                  <a:lnTo>
                    <a:pt x="0" y="204"/>
                  </a:lnTo>
                  <a:lnTo>
                    <a:pt x="0" y="201"/>
                  </a:lnTo>
                  <a:lnTo>
                    <a:pt x="2" y="198"/>
                  </a:lnTo>
                  <a:lnTo>
                    <a:pt x="26" y="177"/>
                  </a:lnTo>
                  <a:lnTo>
                    <a:pt x="55" y="154"/>
                  </a:lnTo>
                  <a:lnTo>
                    <a:pt x="88" y="130"/>
                  </a:lnTo>
                  <a:lnTo>
                    <a:pt x="127" y="105"/>
                  </a:lnTo>
                  <a:lnTo>
                    <a:pt x="146" y="93"/>
                  </a:lnTo>
                  <a:lnTo>
                    <a:pt x="166" y="80"/>
                  </a:lnTo>
                  <a:lnTo>
                    <a:pt x="187" y="68"/>
                  </a:lnTo>
                  <a:lnTo>
                    <a:pt x="208" y="54"/>
                  </a:lnTo>
                  <a:lnTo>
                    <a:pt x="231" y="42"/>
                  </a:lnTo>
                  <a:lnTo>
                    <a:pt x="253" y="30"/>
                  </a:lnTo>
                  <a:lnTo>
                    <a:pt x="277" y="16"/>
                  </a:lnTo>
                  <a:lnTo>
                    <a:pt x="302" y="4"/>
                  </a:lnTo>
                  <a:lnTo>
                    <a:pt x="313" y="1"/>
                  </a:lnTo>
                  <a:lnTo>
                    <a:pt x="324" y="0"/>
                  </a:lnTo>
                  <a:lnTo>
                    <a:pt x="336" y="1"/>
                  </a:lnTo>
                  <a:lnTo>
                    <a:pt x="348" y="3"/>
                  </a:lnTo>
                  <a:lnTo>
                    <a:pt x="360" y="7"/>
                  </a:lnTo>
                  <a:lnTo>
                    <a:pt x="373" y="14"/>
                  </a:lnTo>
                  <a:lnTo>
                    <a:pt x="386" y="22"/>
                  </a:lnTo>
                  <a:lnTo>
                    <a:pt x="400" y="32"/>
                  </a:lnTo>
                  <a:lnTo>
                    <a:pt x="433" y="61"/>
                  </a:lnTo>
                  <a:lnTo>
                    <a:pt x="465" y="89"/>
                  </a:lnTo>
                  <a:lnTo>
                    <a:pt x="498" y="116"/>
                  </a:lnTo>
                  <a:lnTo>
                    <a:pt x="531"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3" name="Freeform 105"/>
            <p:cNvSpPr>
              <a:spLocks/>
            </p:cNvSpPr>
            <p:nvPr userDrawn="1"/>
          </p:nvSpPr>
          <p:spPr bwMode="auto">
            <a:xfrm>
              <a:off x="2974" y="1800"/>
              <a:ext cx="90" cy="60"/>
            </a:xfrm>
            <a:custGeom>
              <a:avLst/>
              <a:gdLst>
                <a:gd name="T0" fmla="*/ 627 w 627"/>
                <a:gd name="T1" fmla="*/ 209 h 420"/>
                <a:gd name="T2" fmla="*/ 626 w 627"/>
                <a:gd name="T3" fmla="*/ 231 h 420"/>
                <a:gd name="T4" fmla="*/ 618 w 627"/>
                <a:gd name="T5" fmla="*/ 249 h 420"/>
                <a:gd name="T6" fmla="*/ 605 w 627"/>
                <a:gd name="T7" fmla="*/ 263 h 420"/>
                <a:gd name="T8" fmla="*/ 549 w 627"/>
                <a:gd name="T9" fmla="*/ 286 h 420"/>
                <a:gd name="T10" fmla="*/ 454 w 627"/>
                <a:gd name="T11" fmla="*/ 322 h 420"/>
                <a:gd name="T12" fmla="*/ 363 w 627"/>
                <a:gd name="T13" fmla="*/ 359 h 420"/>
                <a:gd name="T14" fmla="*/ 273 w 627"/>
                <a:gd name="T15" fmla="*/ 397 h 420"/>
                <a:gd name="T16" fmla="*/ 222 w 627"/>
                <a:gd name="T17" fmla="*/ 420 h 420"/>
                <a:gd name="T18" fmla="*/ 200 w 627"/>
                <a:gd name="T19" fmla="*/ 420 h 420"/>
                <a:gd name="T20" fmla="*/ 179 w 627"/>
                <a:gd name="T21" fmla="*/ 413 h 420"/>
                <a:gd name="T22" fmla="*/ 156 w 627"/>
                <a:gd name="T23" fmla="*/ 401 h 420"/>
                <a:gd name="T24" fmla="*/ 113 w 627"/>
                <a:gd name="T25" fmla="*/ 365 h 420"/>
                <a:gd name="T26" fmla="*/ 52 w 627"/>
                <a:gd name="T27" fmla="*/ 308 h 420"/>
                <a:gd name="T28" fmla="*/ 13 w 627"/>
                <a:gd name="T29" fmla="*/ 265 h 420"/>
                <a:gd name="T30" fmla="*/ 4 w 627"/>
                <a:gd name="T31" fmla="*/ 248 h 420"/>
                <a:gd name="T32" fmla="*/ 1 w 627"/>
                <a:gd name="T33" fmla="*/ 238 h 420"/>
                <a:gd name="T34" fmla="*/ 1 w 627"/>
                <a:gd name="T35" fmla="*/ 229 h 420"/>
                <a:gd name="T36" fmla="*/ 4 w 627"/>
                <a:gd name="T37" fmla="*/ 220 h 420"/>
                <a:gd name="T38" fmla="*/ 8 w 627"/>
                <a:gd name="T39" fmla="*/ 212 h 420"/>
                <a:gd name="T40" fmla="*/ 16 w 627"/>
                <a:gd name="T41" fmla="*/ 205 h 420"/>
                <a:gd name="T42" fmla="*/ 78 w 627"/>
                <a:gd name="T43" fmla="*/ 175 h 420"/>
                <a:gd name="T44" fmla="*/ 197 w 627"/>
                <a:gd name="T45" fmla="*/ 124 h 420"/>
                <a:gd name="T46" fmla="*/ 321 w 627"/>
                <a:gd name="T47" fmla="*/ 73 h 420"/>
                <a:gd name="T48" fmla="*/ 447 w 627"/>
                <a:gd name="T49" fmla="*/ 25 h 420"/>
                <a:gd name="T50" fmla="*/ 525 w 627"/>
                <a:gd name="T51" fmla="*/ 0 h 420"/>
                <a:gd name="T52" fmla="*/ 542 w 627"/>
                <a:gd name="T53" fmla="*/ 2 h 420"/>
                <a:gd name="T54" fmla="*/ 552 w 627"/>
                <a:gd name="T55" fmla="*/ 5 h 420"/>
                <a:gd name="T56" fmla="*/ 561 w 627"/>
                <a:gd name="T57" fmla="*/ 11 h 420"/>
                <a:gd name="T58" fmla="*/ 570 w 627"/>
                <a:gd name="T59" fmla="*/ 18 h 420"/>
                <a:gd name="T60" fmla="*/ 580 w 627"/>
                <a:gd name="T61" fmla="*/ 35 h 420"/>
                <a:gd name="T62" fmla="*/ 596 w 627"/>
                <a:gd name="T63" fmla="*/ 87 h 420"/>
                <a:gd name="T64" fmla="*/ 615 w 627"/>
                <a:gd name="T65" fmla="*/ 16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7" h="420">
                  <a:moveTo>
                    <a:pt x="624" y="197"/>
                  </a:moveTo>
                  <a:lnTo>
                    <a:pt x="627" y="209"/>
                  </a:lnTo>
                  <a:lnTo>
                    <a:pt x="627" y="221"/>
                  </a:lnTo>
                  <a:lnTo>
                    <a:pt x="626" y="231"/>
                  </a:lnTo>
                  <a:lnTo>
                    <a:pt x="622" y="242"/>
                  </a:lnTo>
                  <a:lnTo>
                    <a:pt x="618" y="249"/>
                  </a:lnTo>
                  <a:lnTo>
                    <a:pt x="612" y="257"/>
                  </a:lnTo>
                  <a:lnTo>
                    <a:pt x="605" y="263"/>
                  </a:lnTo>
                  <a:lnTo>
                    <a:pt x="597" y="268"/>
                  </a:lnTo>
                  <a:lnTo>
                    <a:pt x="549" y="286"/>
                  </a:lnTo>
                  <a:lnTo>
                    <a:pt x="501" y="303"/>
                  </a:lnTo>
                  <a:lnTo>
                    <a:pt x="454" y="322"/>
                  </a:lnTo>
                  <a:lnTo>
                    <a:pt x="408" y="340"/>
                  </a:lnTo>
                  <a:lnTo>
                    <a:pt x="363" y="359"/>
                  </a:lnTo>
                  <a:lnTo>
                    <a:pt x="317" y="378"/>
                  </a:lnTo>
                  <a:lnTo>
                    <a:pt x="273" y="397"/>
                  </a:lnTo>
                  <a:lnTo>
                    <a:pt x="231" y="418"/>
                  </a:lnTo>
                  <a:lnTo>
                    <a:pt x="222" y="420"/>
                  </a:lnTo>
                  <a:lnTo>
                    <a:pt x="211" y="420"/>
                  </a:lnTo>
                  <a:lnTo>
                    <a:pt x="200" y="420"/>
                  </a:lnTo>
                  <a:lnTo>
                    <a:pt x="190" y="416"/>
                  </a:lnTo>
                  <a:lnTo>
                    <a:pt x="179" y="413"/>
                  </a:lnTo>
                  <a:lnTo>
                    <a:pt x="167" y="408"/>
                  </a:lnTo>
                  <a:lnTo>
                    <a:pt x="156" y="401"/>
                  </a:lnTo>
                  <a:lnTo>
                    <a:pt x="144" y="392"/>
                  </a:lnTo>
                  <a:lnTo>
                    <a:pt x="113" y="365"/>
                  </a:lnTo>
                  <a:lnTo>
                    <a:pt x="83" y="337"/>
                  </a:lnTo>
                  <a:lnTo>
                    <a:pt x="52" y="308"/>
                  </a:lnTo>
                  <a:lnTo>
                    <a:pt x="23" y="277"/>
                  </a:lnTo>
                  <a:lnTo>
                    <a:pt x="13" y="265"/>
                  </a:lnTo>
                  <a:lnTo>
                    <a:pt x="6" y="254"/>
                  </a:lnTo>
                  <a:lnTo>
                    <a:pt x="4" y="248"/>
                  </a:lnTo>
                  <a:lnTo>
                    <a:pt x="3" y="244"/>
                  </a:lnTo>
                  <a:lnTo>
                    <a:pt x="1" y="238"/>
                  </a:lnTo>
                  <a:lnTo>
                    <a:pt x="0" y="234"/>
                  </a:lnTo>
                  <a:lnTo>
                    <a:pt x="1" y="229"/>
                  </a:lnTo>
                  <a:lnTo>
                    <a:pt x="1" y="225"/>
                  </a:lnTo>
                  <a:lnTo>
                    <a:pt x="4" y="220"/>
                  </a:lnTo>
                  <a:lnTo>
                    <a:pt x="6" y="216"/>
                  </a:lnTo>
                  <a:lnTo>
                    <a:pt x="8" y="212"/>
                  </a:lnTo>
                  <a:lnTo>
                    <a:pt x="12" y="209"/>
                  </a:lnTo>
                  <a:lnTo>
                    <a:pt x="16" y="205"/>
                  </a:lnTo>
                  <a:lnTo>
                    <a:pt x="21" y="201"/>
                  </a:lnTo>
                  <a:lnTo>
                    <a:pt x="78" y="175"/>
                  </a:lnTo>
                  <a:lnTo>
                    <a:pt x="137" y="150"/>
                  </a:lnTo>
                  <a:lnTo>
                    <a:pt x="197" y="124"/>
                  </a:lnTo>
                  <a:lnTo>
                    <a:pt x="259" y="98"/>
                  </a:lnTo>
                  <a:lnTo>
                    <a:pt x="321" y="73"/>
                  </a:lnTo>
                  <a:lnTo>
                    <a:pt x="384" y="49"/>
                  </a:lnTo>
                  <a:lnTo>
                    <a:pt x="447" y="25"/>
                  </a:lnTo>
                  <a:lnTo>
                    <a:pt x="512" y="3"/>
                  </a:lnTo>
                  <a:lnTo>
                    <a:pt x="525" y="0"/>
                  </a:lnTo>
                  <a:lnTo>
                    <a:pt x="536" y="0"/>
                  </a:lnTo>
                  <a:lnTo>
                    <a:pt x="542" y="2"/>
                  </a:lnTo>
                  <a:lnTo>
                    <a:pt x="548" y="3"/>
                  </a:lnTo>
                  <a:lnTo>
                    <a:pt x="552" y="5"/>
                  </a:lnTo>
                  <a:lnTo>
                    <a:pt x="557" y="7"/>
                  </a:lnTo>
                  <a:lnTo>
                    <a:pt x="561" y="11"/>
                  </a:lnTo>
                  <a:lnTo>
                    <a:pt x="566" y="15"/>
                  </a:lnTo>
                  <a:lnTo>
                    <a:pt x="570" y="18"/>
                  </a:lnTo>
                  <a:lnTo>
                    <a:pt x="574" y="24"/>
                  </a:lnTo>
                  <a:lnTo>
                    <a:pt x="580" y="35"/>
                  </a:lnTo>
                  <a:lnTo>
                    <a:pt x="586" y="49"/>
                  </a:lnTo>
                  <a:lnTo>
                    <a:pt x="596" y="87"/>
                  </a:lnTo>
                  <a:lnTo>
                    <a:pt x="606" y="125"/>
                  </a:lnTo>
                  <a:lnTo>
                    <a:pt x="615" y="161"/>
                  </a:lnTo>
                  <a:lnTo>
                    <a:pt x="624"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4" name="Freeform 106"/>
            <p:cNvSpPr>
              <a:spLocks/>
            </p:cNvSpPr>
            <p:nvPr userDrawn="1"/>
          </p:nvSpPr>
          <p:spPr bwMode="auto">
            <a:xfrm>
              <a:off x="3070" y="1773"/>
              <a:ext cx="79" cy="59"/>
            </a:xfrm>
            <a:custGeom>
              <a:avLst/>
              <a:gdLst>
                <a:gd name="T0" fmla="*/ 490 w 555"/>
                <a:gd name="T1" fmla="*/ 256 h 408"/>
                <a:gd name="T2" fmla="*/ 476 w 555"/>
                <a:gd name="T3" fmla="*/ 280 h 408"/>
                <a:gd name="T4" fmla="*/ 460 w 555"/>
                <a:gd name="T5" fmla="*/ 299 h 408"/>
                <a:gd name="T6" fmla="*/ 444 w 555"/>
                <a:gd name="T7" fmla="*/ 312 h 408"/>
                <a:gd name="T8" fmla="*/ 422 w 555"/>
                <a:gd name="T9" fmla="*/ 317 h 408"/>
                <a:gd name="T10" fmla="*/ 395 w 555"/>
                <a:gd name="T11" fmla="*/ 323 h 408"/>
                <a:gd name="T12" fmla="*/ 345 w 555"/>
                <a:gd name="T13" fmla="*/ 334 h 408"/>
                <a:gd name="T14" fmla="*/ 271 w 555"/>
                <a:gd name="T15" fmla="*/ 352 h 408"/>
                <a:gd name="T16" fmla="*/ 195 w 555"/>
                <a:gd name="T17" fmla="*/ 372 h 408"/>
                <a:gd name="T18" fmla="*/ 116 w 555"/>
                <a:gd name="T19" fmla="*/ 395 h 408"/>
                <a:gd name="T20" fmla="*/ 71 w 555"/>
                <a:gd name="T21" fmla="*/ 408 h 408"/>
                <a:gd name="T22" fmla="*/ 57 w 555"/>
                <a:gd name="T23" fmla="*/ 407 h 408"/>
                <a:gd name="T24" fmla="*/ 44 w 555"/>
                <a:gd name="T25" fmla="*/ 397 h 408"/>
                <a:gd name="T26" fmla="*/ 31 w 555"/>
                <a:gd name="T27" fmla="*/ 377 h 408"/>
                <a:gd name="T28" fmla="*/ 21 w 555"/>
                <a:gd name="T29" fmla="*/ 325 h 408"/>
                <a:gd name="T30" fmla="*/ 8 w 555"/>
                <a:gd name="T31" fmla="*/ 249 h 408"/>
                <a:gd name="T32" fmla="*/ 0 w 555"/>
                <a:gd name="T33" fmla="*/ 194 h 408"/>
                <a:gd name="T34" fmla="*/ 3 w 555"/>
                <a:gd name="T35" fmla="*/ 167 h 408"/>
                <a:gd name="T36" fmla="*/ 14 w 555"/>
                <a:gd name="T37" fmla="*/ 146 h 408"/>
                <a:gd name="T38" fmla="*/ 31 w 555"/>
                <a:gd name="T39" fmla="*/ 130 h 408"/>
                <a:gd name="T40" fmla="*/ 97 w 555"/>
                <a:gd name="T41" fmla="*/ 108 h 408"/>
                <a:gd name="T42" fmla="*/ 202 w 555"/>
                <a:gd name="T43" fmla="*/ 76 h 408"/>
                <a:gd name="T44" fmla="*/ 303 w 555"/>
                <a:gd name="T45" fmla="*/ 49 h 408"/>
                <a:gd name="T46" fmla="*/ 403 w 555"/>
                <a:gd name="T47" fmla="*/ 26 h 408"/>
                <a:gd name="T48" fmla="*/ 470 w 555"/>
                <a:gd name="T49" fmla="*/ 11 h 408"/>
                <a:gd name="T50" fmla="*/ 506 w 555"/>
                <a:gd name="T51" fmla="*/ 3 h 408"/>
                <a:gd name="T52" fmla="*/ 530 w 555"/>
                <a:gd name="T53" fmla="*/ 0 h 408"/>
                <a:gd name="T54" fmla="*/ 538 w 555"/>
                <a:gd name="T55" fmla="*/ 2 h 408"/>
                <a:gd name="T56" fmla="*/ 545 w 555"/>
                <a:gd name="T57" fmla="*/ 7 h 408"/>
                <a:gd name="T58" fmla="*/ 550 w 555"/>
                <a:gd name="T59" fmla="*/ 12 h 408"/>
                <a:gd name="T60" fmla="*/ 554 w 555"/>
                <a:gd name="T61" fmla="*/ 26 h 408"/>
                <a:gd name="T62" fmla="*/ 554 w 555"/>
                <a:gd name="T63" fmla="*/ 52 h 408"/>
                <a:gd name="T64" fmla="*/ 546 w 555"/>
                <a:gd name="T65" fmla="*/ 91 h 408"/>
                <a:gd name="T66" fmla="*/ 534 w 555"/>
                <a:gd name="T67" fmla="*/ 135 h 408"/>
                <a:gd name="T68" fmla="*/ 520 w 555"/>
                <a:gd name="T69" fmla="*/ 177 h 408"/>
                <a:gd name="T70" fmla="*/ 504 w 555"/>
                <a:gd name="T71" fmla="*/ 22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5" h="408">
                  <a:moveTo>
                    <a:pt x="496" y="241"/>
                  </a:moveTo>
                  <a:lnTo>
                    <a:pt x="490" y="256"/>
                  </a:lnTo>
                  <a:lnTo>
                    <a:pt x="483" y="269"/>
                  </a:lnTo>
                  <a:lnTo>
                    <a:pt x="476" y="280"/>
                  </a:lnTo>
                  <a:lnTo>
                    <a:pt x="468" y="290"/>
                  </a:lnTo>
                  <a:lnTo>
                    <a:pt x="460" y="299"/>
                  </a:lnTo>
                  <a:lnTo>
                    <a:pt x="452" y="306"/>
                  </a:lnTo>
                  <a:lnTo>
                    <a:pt x="444" y="312"/>
                  </a:lnTo>
                  <a:lnTo>
                    <a:pt x="435" y="315"/>
                  </a:lnTo>
                  <a:lnTo>
                    <a:pt x="422" y="317"/>
                  </a:lnTo>
                  <a:lnTo>
                    <a:pt x="408" y="321"/>
                  </a:lnTo>
                  <a:lnTo>
                    <a:pt x="395" y="323"/>
                  </a:lnTo>
                  <a:lnTo>
                    <a:pt x="380" y="326"/>
                  </a:lnTo>
                  <a:lnTo>
                    <a:pt x="345" y="334"/>
                  </a:lnTo>
                  <a:lnTo>
                    <a:pt x="308" y="342"/>
                  </a:lnTo>
                  <a:lnTo>
                    <a:pt x="271" y="352"/>
                  </a:lnTo>
                  <a:lnTo>
                    <a:pt x="233" y="362"/>
                  </a:lnTo>
                  <a:lnTo>
                    <a:pt x="195" y="372"/>
                  </a:lnTo>
                  <a:lnTo>
                    <a:pt x="155" y="383"/>
                  </a:lnTo>
                  <a:lnTo>
                    <a:pt x="116" y="395"/>
                  </a:lnTo>
                  <a:lnTo>
                    <a:pt x="76" y="407"/>
                  </a:lnTo>
                  <a:lnTo>
                    <a:pt x="71" y="408"/>
                  </a:lnTo>
                  <a:lnTo>
                    <a:pt x="64" y="408"/>
                  </a:lnTo>
                  <a:lnTo>
                    <a:pt x="57" y="407"/>
                  </a:lnTo>
                  <a:lnTo>
                    <a:pt x="49" y="404"/>
                  </a:lnTo>
                  <a:lnTo>
                    <a:pt x="44" y="397"/>
                  </a:lnTo>
                  <a:lnTo>
                    <a:pt x="37" y="389"/>
                  </a:lnTo>
                  <a:lnTo>
                    <a:pt x="31" y="377"/>
                  </a:lnTo>
                  <a:lnTo>
                    <a:pt x="27" y="361"/>
                  </a:lnTo>
                  <a:lnTo>
                    <a:pt x="21" y="325"/>
                  </a:lnTo>
                  <a:lnTo>
                    <a:pt x="15" y="287"/>
                  </a:lnTo>
                  <a:lnTo>
                    <a:pt x="8" y="249"/>
                  </a:lnTo>
                  <a:lnTo>
                    <a:pt x="1" y="210"/>
                  </a:lnTo>
                  <a:lnTo>
                    <a:pt x="0" y="194"/>
                  </a:lnTo>
                  <a:lnTo>
                    <a:pt x="1" y="180"/>
                  </a:lnTo>
                  <a:lnTo>
                    <a:pt x="3" y="167"/>
                  </a:lnTo>
                  <a:lnTo>
                    <a:pt x="8" y="156"/>
                  </a:lnTo>
                  <a:lnTo>
                    <a:pt x="14" y="146"/>
                  </a:lnTo>
                  <a:lnTo>
                    <a:pt x="22" y="138"/>
                  </a:lnTo>
                  <a:lnTo>
                    <a:pt x="31" y="130"/>
                  </a:lnTo>
                  <a:lnTo>
                    <a:pt x="44" y="123"/>
                  </a:lnTo>
                  <a:lnTo>
                    <a:pt x="97" y="108"/>
                  </a:lnTo>
                  <a:lnTo>
                    <a:pt x="149" y="92"/>
                  </a:lnTo>
                  <a:lnTo>
                    <a:pt x="202" y="76"/>
                  </a:lnTo>
                  <a:lnTo>
                    <a:pt x="252" y="63"/>
                  </a:lnTo>
                  <a:lnTo>
                    <a:pt x="303" y="49"/>
                  </a:lnTo>
                  <a:lnTo>
                    <a:pt x="354" y="37"/>
                  </a:lnTo>
                  <a:lnTo>
                    <a:pt x="403" y="26"/>
                  </a:lnTo>
                  <a:lnTo>
                    <a:pt x="451" y="15"/>
                  </a:lnTo>
                  <a:lnTo>
                    <a:pt x="470" y="11"/>
                  </a:lnTo>
                  <a:lnTo>
                    <a:pt x="488" y="7"/>
                  </a:lnTo>
                  <a:lnTo>
                    <a:pt x="506" y="3"/>
                  </a:lnTo>
                  <a:lnTo>
                    <a:pt x="524" y="0"/>
                  </a:lnTo>
                  <a:lnTo>
                    <a:pt x="530" y="0"/>
                  </a:lnTo>
                  <a:lnTo>
                    <a:pt x="535" y="1"/>
                  </a:lnTo>
                  <a:lnTo>
                    <a:pt x="538" y="2"/>
                  </a:lnTo>
                  <a:lnTo>
                    <a:pt x="541" y="4"/>
                  </a:lnTo>
                  <a:lnTo>
                    <a:pt x="545" y="7"/>
                  </a:lnTo>
                  <a:lnTo>
                    <a:pt x="548" y="9"/>
                  </a:lnTo>
                  <a:lnTo>
                    <a:pt x="550" y="12"/>
                  </a:lnTo>
                  <a:lnTo>
                    <a:pt x="552" y="17"/>
                  </a:lnTo>
                  <a:lnTo>
                    <a:pt x="554" y="26"/>
                  </a:lnTo>
                  <a:lnTo>
                    <a:pt x="555" y="38"/>
                  </a:lnTo>
                  <a:lnTo>
                    <a:pt x="554" y="52"/>
                  </a:lnTo>
                  <a:lnTo>
                    <a:pt x="552" y="68"/>
                  </a:lnTo>
                  <a:lnTo>
                    <a:pt x="546" y="91"/>
                  </a:lnTo>
                  <a:lnTo>
                    <a:pt x="539" y="112"/>
                  </a:lnTo>
                  <a:lnTo>
                    <a:pt x="534" y="135"/>
                  </a:lnTo>
                  <a:lnTo>
                    <a:pt x="527" y="156"/>
                  </a:lnTo>
                  <a:lnTo>
                    <a:pt x="520" y="177"/>
                  </a:lnTo>
                  <a:lnTo>
                    <a:pt x="512" y="198"/>
                  </a:lnTo>
                  <a:lnTo>
                    <a:pt x="504" y="220"/>
                  </a:lnTo>
                  <a:lnTo>
                    <a:pt x="496"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5" name="Freeform 107"/>
            <p:cNvSpPr>
              <a:spLocks/>
            </p:cNvSpPr>
            <p:nvPr userDrawn="1"/>
          </p:nvSpPr>
          <p:spPr bwMode="auto">
            <a:xfrm>
              <a:off x="2970" y="1873"/>
              <a:ext cx="66" cy="27"/>
            </a:xfrm>
            <a:custGeom>
              <a:avLst/>
              <a:gdLst>
                <a:gd name="T0" fmla="*/ 423 w 465"/>
                <a:gd name="T1" fmla="*/ 81 h 184"/>
                <a:gd name="T2" fmla="*/ 444 w 465"/>
                <a:gd name="T3" fmla="*/ 91 h 184"/>
                <a:gd name="T4" fmla="*/ 457 w 465"/>
                <a:gd name="T5" fmla="*/ 97 h 184"/>
                <a:gd name="T6" fmla="*/ 460 w 465"/>
                <a:gd name="T7" fmla="*/ 100 h 184"/>
                <a:gd name="T8" fmla="*/ 462 w 465"/>
                <a:gd name="T9" fmla="*/ 102 h 184"/>
                <a:gd name="T10" fmla="*/ 463 w 465"/>
                <a:gd name="T11" fmla="*/ 104 h 184"/>
                <a:gd name="T12" fmla="*/ 465 w 465"/>
                <a:gd name="T13" fmla="*/ 106 h 184"/>
                <a:gd name="T14" fmla="*/ 463 w 465"/>
                <a:gd name="T15" fmla="*/ 107 h 184"/>
                <a:gd name="T16" fmla="*/ 462 w 465"/>
                <a:gd name="T17" fmla="*/ 109 h 184"/>
                <a:gd name="T18" fmla="*/ 445 w 465"/>
                <a:gd name="T19" fmla="*/ 118 h 184"/>
                <a:gd name="T20" fmla="*/ 428 w 465"/>
                <a:gd name="T21" fmla="*/ 127 h 184"/>
                <a:gd name="T22" fmla="*/ 413 w 465"/>
                <a:gd name="T23" fmla="*/ 135 h 184"/>
                <a:gd name="T24" fmla="*/ 399 w 465"/>
                <a:gd name="T25" fmla="*/ 144 h 184"/>
                <a:gd name="T26" fmla="*/ 384 w 465"/>
                <a:gd name="T27" fmla="*/ 153 h 184"/>
                <a:gd name="T28" fmla="*/ 373 w 465"/>
                <a:gd name="T29" fmla="*/ 162 h 184"/>
                <a:gd name="T30" fmla="*/ 362 w 465"/>
                <a:gd name="T31" fmla="*/ 171 h 184"/>
                <a:gd name="T32" fmla="*/ 353 w 465"/>
                <a:gd name="T33" fmla="*/ 178 h 184"/>
                <a:gd name="T34" fmla="*/ 348 w 465"/>
                <a:gd name="T35" fmla="*/ 180 h 184"/>
                <a:gd name="T36" fmla="*/ 334 w 465"/>
                <a:gd name="T37" fmla="*/ 183 h 184"/>
                <a:gd name="T38" fmla="*/ 307 w 465"/>
                <a:gd name="T39" fmla="*/ 184 h 184"/>
                <a:gd name="T40" fmla="*/ 265 w 465"/>
                <a:gd name="T41" fmla="*/ 184 h 184"/>
                <a:gd name="T42" fmla="*/ 240 w 465"/>
                <a:gd name="T43" fmla="*/ 183 h 184"/>
                <a:gd name="T44" fmla="*/ 215 w 465"/>
                <a:gd name="T45" fmla="*/ 180 h 184"/>
                <a:gd name="T46" fmla="*/ 191 w 465"/>
                <a:gd name="T47" fmla="*/ 178 h 184"/>
                <a:gd name="T48" fmla="*/ 167 w 465"/>
                <a:gd name="T49" fmla="*/ 176 h 184"/>
                <a:gd name="T50" fmla="*/ 142 w 465"/>
                <a:gd name="T51" fmla="*/ 174 h 184"/>
                <a:gd name="T52" fmla="*/ 118 w 465"/>
                <a:gd name="T53" fmla="*/ 170 h 184"/>
                <a:gd name="T54" fmla="*/ 93 w 465"/>
                <a:gd name="T55" fmla="*/ 166 h 184"/>
                <a:gd name="T56" fmla="*/ 70 w 465"/>
                <a:gd name="T57" fmla="*/ 162 h 184"/>
                <a:gd name="T58" fmla="*/ 51 w 465"/>
                <a:gd name="T59" fmla="*/ 158 h 184"/>
                <a:gd name="T60" fmla="*/ 30 w 465"/>
                <a:gd name="T61" fmla="*/ 153 h 184"/>
                <a:gd name="T62" fmla="*/ 21 w 465"/>
                <a:gd name="T63" fmla="*/ 150 h 184"/>
                <a:gd name="T64" fmla="*/ 12 w 465"/>
                <a:gd name="T65" fmla="*/ 146 h 184"/>
                <a:gd name="T66" fmla="*/ 4 w 465"/>
                <a:gd name="T67" fmla="*/ 142 h 184"/>
                <a:gd name="T68" fmla="*/ 0 w 465"/>
                <a:gd name="T69" fmla="*/ 137 h 184"/>
                <a:gd name="T70" fmla="*/ 0 w 465"/>
                <a:gd name="T71" fmla="*/ 135 h 184"/>
                <a:gd name="T72" fmla="*/ 1 w 465"/>
                <a:gd name="T73" fmla="*/ 134 h 184"/>
                <a:gd name="T74" fmla="*/ 16 w 465"/>
                <a:gd name="T75" fmla="*/ 120 h 184"/>
                <a:gd name="T76" fmla="*/ 37 w 465"/>
                <a:gd name="T77" fmla="*/ 104 h 184"/>
                <a:gd name="T78" fmla="*/ 59 w 465"/>
                <a:gd name="T79" fmla="*/ 88 h 184"/>
                <a:gd name="T80" fmla="*/ 84 w 465"/>
                <a:gd name="T81" fmla="*/ 70 h 184"/>
                <a:gd name="T82" fmla="*/ 111 w 465"/>
                <a:gd name="T83" fmla="*/ 55 h 184"/>
                <a:gd name="T84" fmla="*/ 141 w 465"/>
                <a:gd name="T85" fmla="*/ 37 h 184"/>
                <a:gd name="T86" fmla="*/ 170 w 465"/>
                <a:gd name="T87" fmla="*/ 20 h 184"/>
                <a:gd name="T88" fmla="*/ 203 w 465"/>
                <a:gd name="T89" fmla="*/ 3 h 184"/>
                <a:gd name="T90" fmla="*/ 211 w 465"/>
                <a:gd name="T91" fmla="*/ 1 h 184"/>
                <a:gd name="T92" fmla="*/ 220 w 465"/>
                <a:gd name="T93" fmla="*/ 0 h 184"/>
                <a:gd name="T94" fmla="*/ 230 w 465"/>
                <a:gd name="T95" fmla="*/ 0 h 184"/>
                <a:gd name="T96" fmla="*/ 240 w 465"/>
                <a:gd name="T97" fmla="*/ 1 h 184"/>
                <a:gd name="T98" fmla="*/ 250 w 465"/>
                <a:gd name="T99" fmla="*/ 4 h 184"/>
                <a:gd name="T100" fmla="*/ 263 w 465"/>
                <a:gd name="T101" fmla="*/ 8 h 184"/>
                <a:gd name="T102" fmla="*/ 275 w 465"/>
                <a:gd name="T103" fmla="*/ 13 h 184"/>
                <a:gd name="T104" fmla="*/ 289 w 465"/>
                <a:gd name="T105" fmla="*/ 20 h 184"/>
                <a:gd name="T106" fmla="*/ 322 w 465"/>
                <a:gd name="T107" fmla="*/ 37 h 184"/>
                <a:gd name="T108" fmla="*/ 356 w 465"/>
                <a:gd name="T109" fmla="*/ 54 h 184"/>
                <a:gd name="T110" fmla="*/ 389 w 465"/>
                <a:gd name="T111" fmla="*/ 68 h 184"/>
                <a:gd name="T112" fmla="*/ 423 w 465"/>
                <a:gd name="T113" fmla="*/ 8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5" h="184">
                  <a:moveTo>
                    <a:pt x="423" y="81"/>
                  </a:moveTo>
                  <a:lnTo>
                    <a:pt x="444" y="91"/>
                  </a:lnTo>
                  <a:lnTo>
                    <a:pt x="457" y="97"/>
                  </a:lnTo>
                  <a:lnTo>
                    <a:pt x="460" y="100"/>
                  </a:lnTo>
                  <a:lnTo>
                    <a:pt x="462" y="102"/>
                  </a:lnTo>
                  <a:lnTo>
                    <a:pt x="463" y="104"/>
                  </a:lnTo>
                  <a:lnTo>
                    <a:pt x="465" y="106"/>
                  </a:lnTo>
                  <a:lnTo>
                    <a:pt x="463" y="107"/>
                  </a:lnTo>
                  <a:lnTo>
                    <a:pt x="462" y="109"/>
                  </a:lnTo>
                  <a:lnTo>
                    <a:pt x="445" y="118"/>
                  </a:lnTo>
                  <a:lnTo>
                    <a:pt x="428" y="127"/>
                  </a:lnTo>
                  <a:lnTo>
                    <a:pt x="413" y="135"/>
                  </a:lnTo>
                  <a:lnTo>
                    <a:pt x="399" y="144"/>
                  </a:lnTo>
                  <a:lnTo>
                    <a:pt x="384" y="153"/>
                  </a:lnTo>
                  <a:lnTo>
                    <a:pt x="373" y="162"/>
                  </a:lnTo>
                  <a:lnTo>
                    <a:pt x="362" y="171"/>
                  </a:lnTo>
                  <a:lnTo>
                    <a:pt x="353" y="178"/>
                  </a:lnTo>
                  <a:lnTo>
                    <a:pt x="348" y="180"/>
                  </a:lnTo>
                  <a:lnTo>
                    <a:pt x="334" y="183"/>
                  </a:lnTo>
                  <a:lnTo>
                    <a:pt x="307" y="184"/>
                  </a:lnTo>
                  <a:lnTo>
                    <a:pt x="265" y="184"/>
                  </a:lnTo>
                  <a:lnTo>
                    <a:pt x="240" y="183"/>
                  </a:lnTo>
                  <a:lnTo>
                    <a:pt x="215" y="180"/>
                  </a:lnTo>
                  <a:lnTo>
                    <a:pt x="191" y="178"/>
                  </a:lnTo>
                  <a:lnTo>
                    <a:pt x="167" y="176"/>
                  </a:lnTo>
                  <a:lnTo>
                    <a:pt x="142" y="174"/>
                  </a:lnTo>
                  <a:lnTo>
                    <a:pt x="118" y="170"/>
                  </a:lnTo>
                  <a:lnTo>
                    <a:pt x="93" y="166"/>
                  </a:lnTo>
                  <a:lnTo>
                    <a:pt x="70" y="162"/>
                  </a:lnTo>
                  <a:lnTo>
                    <a:pt x="51" y="158"/>
                  </a:lnTo>
                  <a:lnTo>
                    <a:pt x="30" y="153"/>
                  </a:lnTo>
                  <a:lnTo>
                    <a:pt x="21" y="150"/>
                  </a:lnTo>
                  <a:lnTo>
                    <a:pt x="12" y="146"/>
                  </a:lnTo>
                  <a:lnTo>
                    <a:pt x="4" y="142"/>
                  </a:lnTo>
                  <a:lnTo>
                    <a:pt x="0" y="137"/>
                  </a:lnTo>
                  <a:lnTo>
                    <a:pt x="0" y="135"/>
                  </a:lnTo>
                  <a:lnTo>
                    <a:pt x="1" y="134"/>
                  </a:lnTo>
                  <a:lnTo>
                    <a:pt x="16" y="120"/>
                  </a:lnTo>
                  <a:lnTo>
                    <a:pt x="37" y="104"/>
                  </a:lnTo>
                  <a:lnTo>
                    <a:pt x="59" y="88"/>
                  </a:lnTo>
                  <a:lnTo>
                    <a:pt x="84" y="70"/>
                  </a:lnTo>
                  <a:lnTo>
                    <a:pt x="111" y="55"/>
                  </a:lnTo>
                  <a:lnTo>
                    <a:pt x="141" y="37"/>
                  </a:lnTo>
                  <a:lnTo>
                    <a:pt x="170" y="20"/>
                  </a:lnTo>
                  <a:lnTo>
                    <a:pt x="203" y="3"/>
                  </a:lnTo>
                  <a:lnTo>
                    <a:pt x="211" y="1"/>
                  </a:lnTo>
                  <a:lnTo>
                    <a:pt x="220" y="0"/>
                  </a:lnTo>
                  <a:lnTo>
                    <a:pt x="230" y="0"/>
                  </a:lnTo>
                  <a:lnTo>
                    <a:pt x="240" y="1"/>
                  </a:lnTo>
                  <a:lnTo>
                    <a:pt x="250" y="4"/>
                  </a:lnTo>
                  <a:lnTo>
                    <a:pt x="263" y="8"/>
                  </a:lnTo>
                  <a:lnTo>
                    <a:pt x="275" y="13"/>
                  </a:lnTo>
                  <a:lnTo>
                    <a:pt x="289" y="20"/>
                  </a:lnTo>
                  <a:lnTo>
                    <a:pt x="322" y="37"/>
                  </a:lnTo>
                  <a:lnTo>
                    <a:pt x="356" y="54"/>
                  </a:lnTo>
                  <a:lnTo>
                    <a:pt x="389" y="68"/>
                  </a:lnTo>
                  <a:lnTo>
                    <a:pt x="42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6" name="Freeform 108"/>
            <p:cNvSpPr>
              <a:spLocks/>
            </p:cNvSpPr>
            <p:nvPr userDrawn="1"/>
          </p:nvSpPr>
          <p:spPr bwMode="auto">
            <a:xfrm>
              <a:off x="3013" y="1847"/>
              <a:ext cx="59" cy="38"/>
            </a:xfrm>
            <a:custGeom>
              <a:avLst/>
              <a:gdLst>
                <a:gd name="T0" fmla="*/ 411 w 412"/>
                <a:gd name="T1" fmla="*/ 146 h 266"/>
                <a:gd name="T2" fmla="*/ 412 w 412"/>
                <a:gd name="T3" fmla="*/ 155 h 266"/>
                <a:gd name="T4" fmla="*/ 412 w 412"/>
                <a:gd name="T5" fmla="*/ 163 h 266"/>
                <a:gd name="T6" fmla="*/ 411 w 412"/>
                <a:gd name="T7" fmla="*/ 170 h 266"/>
                <a:gd name="T8" fmla="*/ 410 w 412"/>
                <a:gd name="T9" fmla="*/ 177 h 266"/>
                <a:gd name="T10" fmla="*/ 408 w 412"/>
                <a:gd name="T11" fmla="*/ 181 h 266"/>
                <a:gd name="T12" fmla="*/ 404 w 412"/>
                <a:gd name="T13" fmla="*/ 187 h 266"/>
                <a:gd name="T14" fmla="*/ 401 w 412"/>
                <a:gd name="T15" fmla="*/ 190 h 266"/>
                <a:gd name="T16" fmla="*/ 397 w 412"/>
                <a:gd name="T17" fmla="*/ 194 h 266"/>
                <a:gd name="T18" fmla="*/ 374 w 412"/>
                <a:gd name="T19" fmla="*/ 201 h 266"/>
                <a:gd name="T20" fmla="*/ 350 w 412"/>
                <a:gd name="T21" fmla="*/ 210 h 266"/>
                <a:gd name="T22" fmla="*/ 328 w 412"/>
                <a:gd name="T23" fmla="*/ 219 h 266"/>
                <a:gd name="T24" fmla="*/ 305 w 412"/>
                <a:gd name="T25" fmla="*/ 228 h 266"/>
                <a:gd name="T26" fmla="*/ 282 w 412"/>
                <a:gd name="T27" fmla="*/ 237 h 266"/>
                <a:gd name="T28" fmla="*/ 261 w 412"/>
                <a:gd name="T29" fmla="*/ 246 h 266"/>
                <a:gd name="T30" fmla="*/ 240 w 412"/>
                <a:gd name="T31" fmla="*/ 256 h 266"/>
                <a:gd name="T32" fmla="*/ 218 w 412"/>
                <a:gd name="T33" fmla="*/ 265 h 266"/>
                <a:gd name="T34" fmla="*/ 214 w 412"/>
                <a:gd name="T35" fmla="*/ 266 h 266"/>
                <a:gd name="T36" fmla="*/ 209 w 412"/>
                <a:gd name="T37" fmla="*/ 266 h 266"/>
                <a:gd name="T38" fmla="*/ 202 w 412"/>
                <a:gd name="T39" fmla="*/ 266 h 266"/>
                <a:gd name="T40" fmla="*/ 194 w 412"/>
                <a:gd name="T41" fmla="*/ 266 h 266"/>
                <a:gd name="T42" fmla="*/ 185 w 412"/>
                <a:gd name="T43" fmla="*/ 264 h 266"/>
                <a:gd name="T44" fmla="*/ 175 w 412"/>
                <a:gd name="T45" fmla="*/ 262 h 266"/>
                <a:gd name="T46" fmla="*/ 164 w 412"/>
                <a:gd name="T47" fmla="*/ 257 h 266"/>
                <a:gd name="T48" fmla="*/ 150 w 412"/>
                <a:gd name="T49" fmla="*/ 252 h 266"/>
                <a:gd name="T50" fmla="*/ 120 w 412"/>
                <a:gd name="T51" fmla="*/ 237 h 266"/>
                <a:gd name="T52" fmla="*/ 89 w 412"/>
                <a:gd name="T53" fmla="*/ 222 h 266"/>
                <a:gd name="T54" fmla="*/ 59 w 412"/>
                <a:gd name="T55" fmla="*/ 204 h 266"/>
                <a:gd name="T56" fmla="*/ 29 w 412"/>
                <a:gd name="T57" fmla="*/ 185 h 266"/>
                <a:gd name="T58" fmla="*/ 18 w 412"/>
                <a:gd name="T59" fmla="*/ 177 h 266"/>
                <a:gd name="T60" fmla="*/ 10 w 412"/>
                <a:gd name="T61" fmla="*/ 170 h 266"/>
                <a:gd name="T62" fmla="*/ 5 w 412"/>
                <a:gd name="T63" fmla="*/ 163 h 266"/>
                <a:gd name="T64" fmla="*/ 1 w 412"/>
                <a:gd name="T65" fmla="*/ 157 h 266"/>
                <a:gd name="T66" fmla="*/ 0 w 412"/>
                <a:gd name="T67" fmla="*/ 150 h 266"/>
                <a:gd name="T68" fmla="*/ 1 w 412"/>
                <a:gd name="T69" fmla="*/ 144 h 266"/>
                <a:gd name="T70" fmla="*/ 5 w 412"/>
                <a:gd name="T71" fmla="*/ 140 h 266"/>
                <a:gd name="T72" fmla="*/ 10 w 412"/>
                <a:gd name="T73" fmla="*/ 135 h 266"/>
                <a:gd name="T74" fmla="*/ 49 w 412"/>
                <a:gd name="T75" fmla="*/ 117 h 266"/>
                <a:gd name="T76" fmla="*/ 88 w 412"/>
                <a:gd name="T77" fmla="*/ 99 h 266"/>
                <a:gd name="T78" fmla="*/ 129 w 412"/>
                <a:gd name="T79" fmla="*/ 83 h 266"/>
                <a:gd name="T80" fmla="*/ 171 w 412"/>
                <a:gd name="T81" fmla="*/ 66 h 266"/>
                <a:gd name="T82" fmla="*/ 213 w 412"/>
                <a:gd name="T83" fmla="*/ 49 h 266"/>
                <a:gd name="T84" fmla="*/ 255 w 412"/>
                <a:gd name="T85" fmla="*/ 32 h 266"/>
                <a:gd name="T86" fmla="*/ 298 w 412"/>
                <a:gd name="T87" fmla="*/ 15 h 266"/>
                <a:gd name="T88" fmla="*/ 342 w 412"/>
                <a:gd name="T89" fmla="*/ 1 h 266"/>
                <a:gd name="T90" fmla="*/ 351 w 412"/>
                <a:gd name="T91" fmla="*/ 0 h 266"/>
                <a:gd name="T92" fmla="*/ 359 w 412"/>
                <a:gd name="T93" fmla="*/ 0 h 266"/>
                <a:gd name="T94" fmla="*/ 366 w 412"/>
                <a:gd name="T95" fmla="*/ 2 h 266"/>
                <a:gd name="T96" fmla="*/ 373 w 412"/>
                <a:gd name="T97" fmla="*/ 6 h 266"/>
                <a:gd name="T98" fmla="*/ 378 w 412"/>
                <a:gd name="T99" fmla="*/ 11 h 266"/>
                <a:gd name="T100" fmla="*/ 383 w 412"/>
                <a:gd name="T101" fmla="*/ 19 h 266"/>
                <a:gd name="T102" fmla="*/ 387 w 412"/>
                <a:gd name="T103" fmla="*/ 28 h 266"/>
                <a:gd name="T104" fmla="*/ 391 w 412"/>
                <a:gd name="T105" fmla="*/ 38 h 266"/>
                <a:gd name="T106" fmla="*/ 397 w 412"/>
                <a:gd name="T107" fmla="*/ 67 h 266"/>
                <a:gd name="T108" fmla="*/ 402 w 412"/>
                <a:gd name="T109" fmla="*/ 95 h 266"/>
                <a:gd name="T110" fmla="*/ 408 w 412"/>
                <a:gd name="T111" fmla="*/ 122 h 266"/>
                <a:gd name="T112" fmla="*/ 411 w 412"/>
                <a:gd name="T113" fmla="*/ 14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2" h="266">
                  <a:moveTo>
                    <a:pt x="411" y="146"/>
                  </a:moveTo>
                  <a:lnTo>
                    <a:pt x="412" y="155"/>
                  </a:lnTo>
                  <a:lnTo>
                    <a:pt x="412" y="163"/>
                  </a:lnTo>
                  <a:lnTo>
                    <a:pt x="411" y="170"/>
                  </a:lnTo>
                  <a:lnTo>
                    <a:pt x="410" y="177"/>
                  </a:lnTo>
                  <a:lnTo>
                    <a:pt x="408" y="181"/>
                  </a:lnTo>
                  <a:lnTo>
                    <a:pt x="404" y="187"/>
                  </a:lnTo>
                  <a:lnTo>
                    <a:pt x="401" y="190"/>
                  </a:lnTo>
                  <a:lnTo>
                    <a:pt x="397" y="194"/>
                  </a:lnTo>
                  <a:lnTo>
                    <a:pt x="374" y="201"/>
                  </a:lnTo>
                  <a:lnTo>
                    <a:pt x="350" y="210"/>
                  </a:lnTo>
                  <a:lnTo>
                    <a:pt x="328" y="219"/>
                  </a:lnTo>
                  <a:lnTo>
                    <a:pt x="305" y="228"/>
                  </a:lnTo>
                  <a:lnTo>
                    <a:pt x="282" y="237"/>
                  </a:lnTo>
                  <a:lnTo>
                    <a:pt x="261" y="246"/>
                  </a:lnTo>
                  <a:lnTo>
                    <a:pt x="240" y="256"/>
                  </a:lnTo>
                  <a:lnTo>
                    <a:pt x="218" y="265"/>
                  </a:lnTo>
                  <a:lnTo>
                    <a:pt x="214" y="266"/>
                  </a:lnTo>
                  <a:lnTo>
                    <a:pt x="209" y="266"/>
                  </a:lnTo>
                  <a:lnTo>
                    <a:pt x="202" y="266"/>
                  </a:lnTo>
                  <a:lnTo>
                    <a:pt x="194" y="266"/>
                  </a:lnTo>
                  <a:lnTo>
                    <a:pt x="185" y="264"/>
                  </a:lnTo>
                  <a:lnTo>
                    <a:pt x="175" y="262"/>
                  </a:lnTo>
                  <a:lnTo>
                    <a:pt x="164" y="257"/>
                  </a:lnTo>
                  <a:lnTo>
                    <a:pt x="150" y="252"/>
                  </a:lnTo>
                  <a:lnTo>
                    <a:pt x="120" y="237"/>
                  </a:lnTo>
                  <a:lnTo>
                    <a:pt x="89" y="222"/>
                  </a:lnTo>
                  <a:lnTo>
                    <a:pt x="59" y="204"/>
                  </a:lnTo>
                  <a:lnTo>
                    <a:pt x="29" y="185"/>
                  </a:lnTo>
                  <a:lnTo>
                    <a:pt x="18" y="177"/>
                  </a:lnTo>
                  <a:lnTo>
                    <a:pt x="10" y="170"/>
                  </a:lnTo>
                  <a:lnTo>
                    <a:pt x="5" y="163"/>
                  </a:lnTo>
                  <a:lnTo>
                    <a:pt x="1" y="157"/>
                  </a:lnTo>
                  <a:lnTo>
                    <a:pt x="0" y="150"/>
                  </a:lnTo>
                  <a:lnTo>
                    <a:pt x="1" y="144"/>
                  </a:lnTo>
                  <a:lnTo>
                    <a:pt x="5" y="140"/>
                  </a:lnTo>
                  <a:lnTo>
                    <a:pt x="10" y="135"/>
                  </a:lnTo>
                  <a:lnTo>
                    <a:pt x="49" y="117"/>
                  </a:lnTo>
                  <a:lnTo>
                    <a:pt x="88" y="99"/>
                  </a:lnTo>
                  <a:lnTo>
                    <a:pt x="129" y="83"/>
                  </a:lnTo>
                  <a:lnTo>
                    <a:pt x="171" y="66"/>
                  </a:lnTo>
                  <a:lnTo>
                    <a:pt x="213" y="49"/>
                  </a:lnTo>
                  <a:lnTo>
                    <a:pt x="255" y="32"/>
                  </a:lnTo>
                  <a:lnTo>
                    <a:pt x="298" y="15"/>
                  </a:lnTo>
                  <a:lnTo>
                    <a:pt x="342" y="1"/>
                  </a:lnTo>
                  <a:lnTo>
                    <a:pt x="351" y="0"/>
                  </a:lnTo>
                  <a:lnTo>
                    <a:pt x="359" y="0"/>
                  </a:lnTo>
                  <a:lnTo>
                    <a:pt x="366" y="2"/>
                  </a:lnTo>
                  <a:lnTo>
                    <a:pt x="373" y="6"/>
                  </a:lnTo>
                  <a:lnTo>
                    <a:pt x="378" y="11"/>
                  </a:lnTo>
                  <a:lnTo>
                    <a:pt x="383" y="19"/>
                  </a:lnTo>
                  <a:lnTo>
                    <a:pt x="387" y="28"/>
                  </a:lnTo>
                  <a:lnTo>
                    <a:pt x="391" y="38"/>
                  </a:lnTo>
                  <a:lnTo>
                    <a:pt x="397" y="67"/>
                  </a:lnTo>
                  <a:lnTo>
                    <a:pt x="402" y="95"/>
                  </a:lnTo>
                  <a:lnTo>
                    <a:pt x="408" y="122"/>
                  </a:lnTo>
                  <a:lnTo>
                    <a:pt x="411"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7" name="Freeform 109"/>
            <p:cNvSpPr>
              <a:spLocks/>
            </p:cNvSpPr>
            <p:nvPr userDrawn="1"/>
          </p:nvSpPr>
          <p:spPr bwMode="auto">
            <a:xfrm>
              <a:off x="3077" y="1828"/>
              <a:ext cx="53" cy="43"/>
            </a:xfrm>
            <a:custGeom>
              <a:avLst/>
              <a:gdLst>
                <a:gd name="T0" fmla="*/ 261 w 370"/>
                <a:gd name="T1" fmla="*/ 196 h 297"/>
                <a:gd name="T2" fmla="*/ 248 w 370"/>
                <a:gd name="T3" fmla="*/ 211 h 297"/>
                <a:gd name="T4" fmla="*/ 238 w 370"/>
                <a:gd name="T5" fmla="*/ 222 h 297"/>
                <a:gd name="T6" fmla="*/ 229 w 370"/>
                <a:gd name="T7" fmla="*/ 231 h 297"/>
                <a:gd name="T8" fmla="*/ 220 w 370"/>
                <a:gd name="T9" fmla="*/ 239 h 297"/>
                <a:gd name="T10" fmla="*/ 209 w 370"/>
                <a:gd name="T11" fmla="*/ 248 h 297"/>
                <a:gd name="T12" fmla="*/ 200 w 370"/>
                <a:gd name="T13" fmla="*/ 252 h 297"/>
                <a:gd name="T14" fmla="*/ 187 w 370"/>
                <a:gd name="T15" fmla="*/ 254 h 297"/>
                <a:gd name="T16" fmla="*/ 174 w 370"/>
                <a:gd name="T17" fmla="*/ 256 h 297"/>
                <a:gd name="T18" fmla="*/ 138 w 370"/>
                <a:gd name="T19" fmla="*/ 264 h 297"/>
                <a:gd name="T20" fmla="*/ 102 w 370"/>
                <a:gd name="T21" fmla="*/ 274 h 297"/>
                <a:gd name="T22" fmla="*/ 63 w 370"/>
                <a:gd name="T23" fmla="*/ 285 h 297"/>
                <a:gd name="T24" fmla="*/ 25 w 370"/>
                <a:gd name="T25" fmla="*/ 297 h 297"/>
                <a:gd name="T26" fmla="*/ 23 w 370"/>
                <a:gd name="T27" fmla="*/ 297 h 297"/>
                <a:gd name="T28" fmla="*/ 19 w 370"/>
                <a:gd name="T29" fmla="*/ 296 h 297"/>
                <a:gd name="T30" fmla="*/ 16 w 370"/>
                <a:gd name="T31" fmla="*/ 295 h 297"/>
                <a:gd name="T32" fmla="*/ 14 w 370"/>
                <a:gd name="T33" fmla="*/ 291 h 297"/>
                <a:gd name="T34" fmla="*/ 10 w 370"/>
                <a:gd name="T35" fmla="*/ 287 h 297"/>
                <a:gd name="T36" fmla="*/ 8 w 370"/>
                <a:gd name="T37" fmla="*/ 281 h 297"/>
                <a:gd name="T38" fmla="*/ 7 w 370"/>
                <a:gd name="T39" fmla="*/ 272 h 297"/>
                <a:gd name="T40" fmla="*/ 6 w 370"/>
                <a:gd name="T41" fmla="*/ 261 h 297"/>
                <a:gd name="T42" fmla="*/ 6 w 370"/>
                <a:gd name="T43" fmla="*/ 235 h 297"/>
                <a:gd name="T44" fmla="*/ 5 w 370"/>
                <a:gd name="T45" fmla="*/ 207 h 297"/>
                <a:gd name="T46" fmla="*/ 2 w 370"/>
                <a:gd name="T47" fmla="*/ 178 h 297"/>
                <a:gd name="T48" fmla="*/ 0 w 370"/>
                <a:gd name="T49" fmla="*/ 148 h 297"/>
                <a:gd name="T50" fmla="*/ 0 w 370"/>
                <a:gd name="T51" fmla="*/ 140 h 297"/>
                <a:gd name="T52" fmla="*/ 1 w 370"/>
                <a:gd name="T53" fmla="*/ 131 h 297"/>
                <a:gd name="T54" fmla="*/ 2 w 370"/>
                <a:gd name="T55" fmla="*/ 122 h 297"/>
                <a:gd name="T56" fmla="*/ 6 w 370"/>
                <a:gd name="T57" fmla="*/ 113 h 297"/>
                <a:gd name="T58" fmla="*/ 9 w 370"/>
                <a:gd name="T59" fmla="*/ 104 h 297"/>
                <a:gd name="T60" fmla="*/ 15 w 370"/>
                <a:gd name="T61" fmla="*/ 96 h 297"/>
                <a:gd name="T62" fmla="*/ 19 w 370"/>
                <a:gd name="T63" fmla="*/ 92 h 297"/>
                <a:gd name="T64" fmla="*/ 23 w 370"/>
                <a:gd name="T65" fmla="*/ 88 h 297"/>
                <a:gd name="T66" fmla="*/ 28 w 370"/>
                <a:gd name="T67" fmla="*/ 85 h 297"/>
                <a:gd name="T68" fmla="*/ 33 w 370"/>
                <a:gd name="T69" fmla="*/ 83 h 297"/>
                <a:gd name="T70" fmla="*/ 69 w 370"/>
                <a:gd name="T71" fmla="*/ 71 h 297"/>
                <a:gd name="T72" fmla="*/ 105 w 370"/>
                <a:gd name="T73" fmla="*/ 61 h 297"/>
                <a:gd name="T74" fmla="*/ 140 w 370"/>
                <a:gd name="T75" fmla="*/ 51 h 297"/>
                <a:gd name="T76" fmla="*/ 175 w 370"/>
                <a:gd name="T77" fmla="*/ 41 h 297"/>
                <a:gd name="T78" fmla="*/ 209 w 370"/>
                <a:gd name="T79" fmla="*/ 32 h 297"/>
                <a:gd name="T80" fmla="*/ 243 w 370"/>
                <a:gd name="T81" fmla="*/ 24 h 297"/>
                <a:gd name="T82" fmla="*/ 275 w 370"/>
                <a:gd name="T83" fmla="*/ 17 h 297"/>
                <a:gd name="T84" fmla="*/ 308 w 370"/>
                <a:gd name="T85" fmla="*/ 9 h 297"/>
                <a:gd name="T86" fmla="*/ 322 w 370"/>
                <a:gd name="T87" fmla="*/ 6 h 297"/>
                <a:gd name="T88" fmla="*/ 334 w 370"/>
                <a:gd name="T89" fmla="*/ 4 h 297"/>
                <a:gd name="T90" fmla="*/ 347 w 370"/>
                <a:gd name="T91" fmla="*/ 2 h 297"/>
                <a:gd name="T92" fmla="*/ 358 w 370"/>
                <a:gd name="T93" fmla="*/ 0 h 297"/>
                <a:gd name="T94" fmla="*/ 361 w 370"/>
                <a:gd name="T95" fmla="*/ 0 h 297"/>
                <a:gd name="T96" fmla="*/ 363 w 370"/>
                <a:gd name="T97" fmla="*/ 0 h 297"/>
                <a:gd name="T98" fmla="*/ 366 w 370"/>
                <a:gd name="T99" fmla="*/ 2 h 297"/>
                <a:gd name="T100" fmla="*/ 368 w 370"/>
                <a:gd name="T101" fmla="*/ 3 h 297"/>
                <a:gd name="T102" fmla="*/ 370 w 370"/>
                <a:gd name="T103" fmla="*/ 8 h 297"/>
                <a:gd name="T104" fmla="*/ 370 w 370"/>
                <a:gd name="T105" fmla="*/ 14 h 297"/>
                <a:gd name="T106" fmla="*/ 369 w 370"/>
                <a:gd name="T107" fmla="*/ 22 h 297"/>
                <a:gd name="T108" fmla="*/ 366 w 370"/>
                <a:gd name="T109" fmla="*/ 32 h 297"/>
                <a:gd name="T110" fmla="*/ 361 w 370"/>
                <a:gd name="T111" fmla="*/ 43 h 297"/>
                <a:gd name="T112" fmla="*/ 354 w 370"/>
                <a:gd name="T113" fmla="*/ 57 h 297"/>
                <a:gd name="T114" fmla="*/ 332 w 370"/>
                <a:gd name="T115" fmla="*/ 94 h 297"/>
                <a:gd name="T116" fmla="*/ 309 w 370"/>
                <a:gd name="T117" fmla="*/ 129 h 297"/>
                <a:gd name="T118" fmla="*/ 286 w 370"/>
                <a:gd name="T119" fmla="*/ 163 h 297"/>
                <a:gd name="T120" fmla="*/ 261 w 370"/>
                <a:gd name="T121" fmla="*/ 19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0" h="297">
                  <a:moveTo>
                    <a:pt x="261" y="196"/>
                  </a:moveTo>
                  <a:lnTo>
                    <a:pt x="248" y="211"/>
                  </a:lnTo>
                  <a:lnTo>
                    <a:pt x="238" y="222"/>
                  </a:lnTo>
                  <a:lnTo>
                    <a:pt x="229" y="231"/>
                  </a:lnTo>
                  <a:lnTo>
                    <a:pt x="220" y="239"/>
                  </a:lnTo>
                  <a:lnTo>
                    <a:pt x="209" y="248"/>
                  </a:lnTo>
                  <a:lnTo>
                    <a:pt x="200" y="252"/>
                  </a:lnTo>
                  <a:lnTo>
                    <a:pt x="187" y="254"/>
                  </a:lnTo>
                  <a:lnTo>
                    <a:pt x="174" y="256"/>
                  </a:lnTo>
                  <a:lnTo>
                    <a:pt x="138" y="264"/>
                  </a:lnTo>
                  <a:lnTo>
                    <a:pt x="102" y="274"/>
                  </a:lnTo>
                  <a:lnTo>
                    <a:pt x="63" y="285"/>
                  </a:lnTo>
                  <a:lnTo>
                    <a:pt x="25" y="297"/>
                  </a:lnTo>
                  <a:lnTo>
                    <a:pt x="23" y="297"/>
                  </a:lnTo>
                  <a:lnTo>
                    <a:pt x="19" y="296"/>
                  </a:lnTo>
                  <a:lnTo>
                    <a:pt x="16" y="295"/>
                  </a:lnTo>
                  <a:lnTo>
                    <a:pt x="14" y="291"/>
                  </a:lnTo>
                  <a:lnTo>
                    <a:pt x="10" y="287"/>
                  </a:lnTo>
                  <a:lnTo>
                    <a:pt x="8" y="281"/>
                  </a:lnTo>
                  <a:lnTo>
                    <a:pt x="7" y="272"/>
                  </a:lnTo>
                  <a:lnTo>
                    <a:pt x="6" y="261"/>
                  </a:lnTo>
                  <a:lnTo>
                    <a:pt x="6" y="235"/>
                  </a:lnTo>
                  <a:lnTo>
                    <a:pt x="5" y="207"/>
                  </a:lnTo>
                  <a:lnTo>
                    <a:pt x="2" y="178"/>
                  </a:lnTo>
                  <a:lnTo>
                    <a:pt x="0" y="148"/>
                  </a:lnTo>
                  <a:lnTo>
                    <a:pt x="0" y="140"/>
                  </a:lnTo>
                  <a:lnTo>
                    <a:pt x="1" y="131"/>
                  </a:lnTo>
                  <a:lnTo>
                    <a:pt x="2" y="122"/>
                  </a:lnTo>
                  <a:lnTo>
                    <a:pt x="6" y="113"/>
                  </a:lnTo>
                  <a:lnTo>
                    <a:pt x="9" y="104"/>
                  </a:lnTo>
                  <a:lnTo>
                    <a:pt x="15" y="96"/>
                  </a:lnTo>
                  <a:lnTo>
                    <a:pt x="19" y="92"/>
                  </a:lnTo>
                  <a:lnTo>
                    <a:pt x="23" y="88"/>
                  </a:lnTo>
                  <a:lnTo>
                    <a:pt x="28" y="85"/>
                  </a:lnTo>
                  <a:lnTo>
                    <a:pt x="33" y="83"/>
                  </a:lnTo>
                  <a:lnTo>
                    <a:pt x="69" y="71"/>
                  </a:lnTo>
                  <a:lnTo>
                    <a:pt x="105" y="61"/>
                  </a:lnTo>
                  <a:lnTo>
                    <a:pt x="140" y="51"/>
                  </a:lnTo>
                  <a:lnTo>
                    <a:pt x="175" y="41"/>
                  </a:lnTo>
                  <a:lnTo>
                    <a:pt x="209" y="32"/>
                  </a:lnTo>
                  <a:lnTo>
                    <a:pt x="243" y="24"/>
                  </a:lnTo>
                  <a:lnTo>
                    <a:pt x="275" y="17"/>
                  </a:lnTo>
                  <a:lnTo>
                    <a:pt x="308" y="9"/>
                  </a:lnTo>
                  <a:lnTo>
                    <a:pt x="322" y="6"/>
                  </a:lnTo>
                  <a:lnTo>
                    <a:pt x="334" y="4"/>
                  </a:lnTo>
                  <a:lnTo>
                    <a:pt x="347" y="2"/>
                  </a:lnTo>
                  <a:lnTo>
                    <a:pt x="358" y="0"/>
                  </a:lnTo>
                  <a:lnTo>
                    <a:pt x="361" y="0"/>
                  </a:lnTo>
                  <a:lnTo>
                    <a:pt x="363" y="0"/>
                  </a:lnTo>
                  <a:lnTo>
                    <a:pt x="366" y="2"/>
                  </a:lnTo>
                  <a:lnTo>
                    <a:pt x="368" y="3"/>
                  </a:lnTo>
                  <a:lnTo>
                    <a:pt x="370" y="8"/>
                  </a:lnTo>
                  <a:lnTo>
                    <a:pt x="370" y="14"/>
                  </a:lnTo>
                  <a:lnTo>
                    <a:pt x="369" y="22"/>
                  </a:lnTo>
                  <a:lnTo>
                    <a:pt x="366" y="32"/>
                  </a:lnTo>
                  <a:lnTo>
                    <a:pt x="361" y="43"/>
                  </a:lnTo>
                  <a:lnTo>
                    <a:pt x="354" y="57"/>
                  </a:lnTo>
                  <a:lnTo>
                    <a:pt x="332" y="94"/>
                  </a:lnTo>
                  <a:lnTo>
                    <a:pt x="309" y="129"/>
                  </a:lnTo>
                  <a:lnTo>
                    <a:pt x="286" y="163"/>
                  </a:lnTo>
                  <a:lnTo>
                    <a:pt x="261"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8" name="Freeform 110"/>
            <p:cNvSpPr>
              <a:spLocks/>
            </p:cNvSpPr>
            <p:nvPr userDrawn="1"/>
          </p:nvSpPr>
          <p:spPr bwMode="auto">
            <a:xfrm>
              <a:off x="3191" y="1636"/>
              <a:ext cx="66" cy="54"/>
            </a:xfrm>
            <a:custGeom>
              <a:avLst/>
              <a:gdLst>
                <a:gd name="T0" fmla="*/ 455 w 464"/>
                <a:gd name="T1" fmla="*/ 334 h 383"/>
                <a:gd name="T2" fmla="*/ 463 w 464"/>
                <a:gd name="T3" fmla="*/ 364 h 383"/>
                <a:gd name="T4" fmla="*/ 464 w 464"/>
                <a:gd name="T5" fmla="*/ 379 h 383"/>
                <a:gd name="T6" fmla="*/ 462 w 464"/>
                <a:gd name="T7" fmla="*/ 383 h 383"/>
                <a:gd name="T8" fmla="*/ 451 w 464"/>
                <a:gd name="T9" fmla="*/ 378 h 383"/>
                <a:gd name="T10" fmla="*/ 431 w 464"/>
                <a:gd name="T11" fmla="*/ 368 h 383"/>
                <a:gd name="T12" fmla="*/ 404 w 464"/>
                <a:gd name="T13" fmla="*/ 361 h 383"/>
                <a:gd name="T14" fmla="*/ 372 w 464"/>
                <a:gd name="T15" fmla="*/ 355 h 383"/>
                <a:gd name="T16" fmla="*/ 335 w 464"/>
                <a:gd name="T17" fmla="*/ 352 h 383"/>
                <a:gd name="T18" fmla="*/ 293 w 464"/>
                <a:gd name="T19" fmla="*/ 351 h 383"/>
                <a:gd name="T20" fmla="*/ 221 w 464"/>
                <a:gd name="T21" fmla="*/ 353 h 383"/>
                <a:gd name="T22" fmla="*/ 160 w 464"/>
                <a:gd name="T23" fmla="*/ 357 h 383"/>
                <a:gd name="T24" fmla="*/ 149 w 464"/>
                <a:gd name="T25" fmla="*/ 354 h 383"/>
                <a:gd name="T26" fmla="*/ 133 w 464"/>
                <a:gd name="T27" fmla="*/ 346 h 383"/>
                <a:gd name="T28" fmla="*/ 113 w 464"/>
                <a:gd name="T29" fmla="*/ 326 h 383"/>
                <a:gd name="T30" fmla="*/ 96 w 464"/>
                <a:gd name="T31" fmla="*/ 298 h 383"/>
                <a:gd name="T32" fmla="*/ 85 w 464"/>
                <a:gd name="T33" fmla="*/ 269 h 383"/>
                <a:gd name="T34" fmla="*/ 77 w 464"/>
                <a:gd name="T35" fmla="*/ 246 h 383"/>
                <a:gd name="T36" fmla="*/ 58 w 464"/>
                <a:gd name="T37" fmla="*/ 198 h 383"/>
                <a:gd name="T38" fmla="*/ 27 w 464"/>
                <a:gd name="T39" fmla="*/ 124 h 383"/>
                <a:gd name="T40" fmla="*/ 6 w 464"/>
                <a:gd name="T41" fmla="*/ 71 h 383"/>
                <a:gd name="T42" fmla="*/ 0 w 464"/>
                <a:gd name="T43" fmla="*/ 45 h 383"/>
                <a:gd name="T44" fmla="*/ 1 w 464"/>
                <a:gd name="T45" fmla="*/ 28 h 383"/>
                <a:gd name="T46" fmla="*/ 6 w 464"/>
                <a:gd name="T47" fmla="*/ 20 h 383"/>
                <a:gd name="T48" fmla="*/ 11 w 464"/>
                <a:gd name="T49" fmla="*/ 13 h 383"/>
                <a:gd name="T50" fmla="*/ 19 w 464"/>
                <a:gd name="T51" fmla="*/ 9 h 383"/>
                <a:gd name="T52" fmla="*/ 79 w 464"/>
                <a:gd name="T53" fmla="*/ 3 h 383"/>
                <a:gd name="T54" fmla="*/ 150 w 464"/>
                <a:gd name="T55" fmla="*/ 0 h 383"/>
                <a:gd name="T56" fmla="*/ 192 w 464"/>
                <a:gd name="T57" fmla="*/ 1 h 383"/>
                <a:gd name="T58" fmla="*/ 229 w 464"/>
                <a:gd name="T59" fmla="*/ 4 h 383"/>
                <a:gd name="T60" fmla="*/ 260 w 464"/>
                <a:gd name="T61" fmla="*/ 10 h 383"/>
                <a:gd name="T62" fmla="*/ 287 w 464"/>
                <a:gd name="T63" fmla="*/ 17 h 383"/>
                <a:gd name="T64" fmla="*/ 308 w 464"/>
                <a:gd name="T65" fmla="*/ 27 h 383"/>
                <a:gd name="T66" fmla="*/ 326 w 464"/>
                <a:gd name="T67" fmla="*/ 43 h 383"/>
                <a:gd name="T68" fmla="*/ 352 w 464"/>
                <a:gd name="T69" fmla="*/ 87 h 383"/>
                <a:gd name="T70" fmla="*/ 386 w 464"/>
                <a:gd name="T71" fmla="*/ 154 h 383"/>
                <a:gd name="T72" fmla="*/ 418 w 464"/>
                <a:gd name="T73" fmla="*/ 228 h 383"/>
                <a:gd name="T74" fmla="*/ 436 w 464"/>
                <a:gd name="T75" fmla="*/ 277 h 383"/>
                <a:gd name="T76" fmla="*/ 444 w 464"/>
                <a:gd name="T77" fmla="*/ 30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4" h="383">
                  <a:moveTo>
                    <a:pt x="448" y="311"/>
                  </a:moveTo>
                  <a:lnTo>
                    <a:pt x="455" y="334"/>
                  </a:lnTo>
                  <a:lnTo>
                    <a:pt x="460" y="355"/>
                  </a:lnTo>
                  <a:lnTo>
                    <a:pt x="463" y="364"/>
                  </a:lnTo>
                  <a:lnTo>
                    <a:pt x="464" y="372"/>
                  </a:lnTo>
                  <a:lnTo>
                    <a:pt x="464" y="379"/>
                  </a:lnTo>
                  <a:lnTo>
                    <a:pt x="463" y="383"/>
                  </a:lnTo>
                  <a:lnTo>
                    <a:pt x="462" y="383"/>
                  </a:lnTo>
                  <a:lnTo>
                    <a:pt x="460" y="383"/>
                  </a:lnTo>
                  <a:lnTo>
                    <a:pt x="451" y="378"/>
                  </a:lnTo>
                  <a:lnTo>
                    <a:pt x="442" y="372"/>
                  </a:lnTo>
                  <a:lnTo>
                    <a:pt x="431" y="368"/>
                  </a:lnTo>
                  <a:lnTo>
                    <a:pt x="418" y="364"/>
                  </a:lnTo>
                  <a:lnTo>
                    <a:pt x="404" y="361"/>
                  </a:lnTo>
                  <a:lnTo>
                    <a:pt x="388" y="357"/>
                  </a:lnTo>
                  <a:lnTo>
                    <a:pt x="372" y="355"/>
                  </a:lnTo>
                  <a:lnTo>
                    <a:pt x="354" y="353"/>
                  </a:lnTo>
                  <a:lnTo>
                    <a:pt x="335" y="352"/>
                  </a:lnTo>
                  <a:lnTo>
                    <a:pt x="315" y="351"/>
                  </a:lnTo>
                  <a:lnTo>
                    <a:pt x="293" y="351"/>
                  </a:lnTo>
                  <a:lnTo>
                    <a:pt x="271" y="351"/>
                  </a:lnTo>
                  <a:lnTo>
                    <a:pt x="221" y="353"/>
                  </a:lnTo>
                  <a:lnTo>
                    <a:pt x="166" y="357"/>
                  </a:lnTo>
                  <a:lnTo>
                    <a:pt x="160" y="357"/>
                  </a:lnTo>
                  <a:lnTo>
                    <a:pt x="155" y="356"/>
                  </a:lnTo>
                  <a:lnTo>
                    <a:pt x="149" y="354"/>
                  </a:lnTo>
                  <a:lnTo>
                    <a:pt x="143" y="352"/>
                  </a:lnTo>
                  <a:lnTo>
                    <a:pt x="133" y="346"/>
                  </a:lnTo>
                  <a:lnTo>
                    <a:pt x="123" y="337"/>
                  </a:lnTo>
                  <a:lnTo>
                    <a:pt x="113" y="326"/>
                  </a:lnTo>
                  <a:lnTo>
                    <a:pt x="105" y="314"/>
                  </a:lnTo>
                  <a:lnTo>
                    <a:pt x="96" y="298"/>
                  </a:lnTo>
                  <a:lnTo>
                    <a:pt x="88" y="280"/>
                  </a:lnTo>
                  <a:lnTo>
                    <a:pt x="85" y="269"/>
                  </a:lnTo>
                  <a:lnTo>
                    <a:pt x="80" y="258"/>
                  </a:lnTo>
                  <a:lnTo>
                    <a:pt x="77" y="246"/>
                  </a:lnTo>
                  <a:lnTo>
                    <a:pt x="72" y="235"/>
                  </a:lnTo>
                  <a:lnTo>
                    <a:pt x="58" y="198"/>
                  </a:lnTo>
                  <a:lnTo>
                    <a:pt x="43" y="161"/>
                  </a:lnTo>
                  <a:lnTo>
                    <a:pt x="27" y="124"/>
                  </a:lnTo>
                  <a:lnTo>
                    <a:pt x="11" y="88"/>
                  </a:lnTo>
                  <a:lnTo>
                    <a:pt x="6" y="71"/>
                  </a:lnTo>
                  <a:lnTo>
                    <a:pt x="1" y="57"/>
                  </a:lnTo>
                  <a:lnTo>
                    <a:pt x="0" y="45"/>
                  </a:lnTo>
                  <a:lnTo>
                    <a:pt x="0" y="33"/>
                  </a:lnTo>
                  <a:lnTo>
                    <a:pt x="1" y="28"/>
                  </a:lnTo>
                  <a:lnTo>
                    <a:pt x="3" y="24"/>
                  </a:lnTo>
                  <a:lnTo>
                    <a:pt x="6" y="20"/>
                  </a:lnTo>
                  <a:lnTo>
                    <a:pt x="8" y="17"/>
                  </a:lnTo>
                  <a:lnTo>
                    <a:pt x="11" y="13"/>
                  </a:lnTo>
                  <a:lnTo>
                    <a:pt x="15" y="11"/>
                  </a:lnTo>
                  <a:lnTo>
                    <a:pt x="19" y="9"/>
                  </a:lnTo>
                  <a:lnTo>
                    <a:pt x="25" y="8"/>
                  </a:lnTo>
                  <a:lnTo>
                    <a:pt x="79" y="3"/>
                  </a:lnTo>
                  <a:lnTo>
                    <a:pt x="127" y="0"/>
                  </a:lnTo>
                  <a:lnTo>
                    <a:pt x="150" y="0"/>
                  </a:lnTo>
                  <a:lnTo>
                    <a:pt x="172" y="0"/>
                  </a:lnTo>
                  <a:lnTo>
                    <a:pt x="192" y="1"/>
                  </a:lnTo>
                  <a:lnTo>
                    <a:pt x="211" y="2"/>
                  </a:lnTo>
                  <a:lnTo>
                    <a:pt x="229" y="4"/>
                  </a:lnTo>
                  <a:lnTo>
                    <a:pt x="245" y="6"/>
                  </a:lnTo>
                  <a:lnTo>
                    <a:pt x="260" y="10"/>
                  </a:lnTo>
                  <a:lnTo>
                    <a:pt x="274" y="13"/>
                  </a:lnTo>
                  <a:lnTo>
                    <a:pt x="287" y="17"/>
                  </a:lnTo>
                  <a:lnTo>
                    <a:pt x="298" y="21"/>
                  </a:lnTo>
                  <a:lnTo>
                    <a:pt x="308" y="27"/>
                  </a:lnTo>
                  <a:lnTo>
                    <a:pt x="316" y="32"/>
                  </a:lnTo>
                  <a:lnTo>
                    <a:pt x="326" y="43"/>
                  </a:lnTo>
                  <a:lnTo>
                    <a:pt x="337" y="63"/>
                  </a:lnTo>
                  <a:lnTo>
                    <a:pt x="352" y="87"/>
                  </a:lnTo>
                  <a:lnTo>
                    <a:pt x="369" y="119"/>
                  </a:lnTo>
                  <a:lnTo>
                    <a:pt x="386" y="154"/>
                  </a:lnTo>
                  <a:lnTo>
                    <a:pt x="402" y="191"/>
                  </a:lnTo>
                  <a:lnTo>
                    <a:pt x="418" y="228"/>
                  </a:lnTo>
                  <a:lnTo>
                    <a:pt x="432" y="265"/>
                  </a:lnTo>
                  <a:lnTo>
                    <a:pt x="436" y="277"/>
                  </a:lnTo>
                  <a:lnTo>
                    <a:pt x="440" y="288"/>
                  </a:lnTo>
                  <a:lnTo>
                    <a:pt x="444" y="300"/>
                  </a:lnTo>
                  <a:lnTo>
                    <a:pt x="448"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9" name="Freeform 111"/>
            <p:cNvSpPr>
              <a:spLocks/>
            </p:cNvSpPr>
            <p:nvPr userDrawn="1"/>
          </p:nvSpPr>
          <p:spPr bwMode="auto">
            <a:xfrm>
              <a:off x="3192" y="1703"/>
              <a:ext cx="48" cy="55"/>
            </a:xfrm>
            <a:custGeom>
              <a:avLst/>
              <a:gdLst>
                <a:gd name="T0" fmla="*/ 280 w 341"/>
                <a:gd name="T1" fmla="*/ 344 h 383"/>
                <a:gd name="T2" fmla="*/ 265 w 341"/>
                <a:gd name="T3" fmla="*/ 373 h 383"/>
                <a:gd name="T4" fmla="*/ 258 w 341"/>
                <a:gd name="T5" fmla="*/ 382 h 383"/>
                <a:gd name="T6" fmla="*/ 248 w 341"/>
                <a:gd name="T7" fmla="*/ 379 h 383"/>
                <a:gd name="T8" fmla="*/ 231 w 341"/>
                <a:gd name="T9" fmla="*/ 372 h 383"/>
                <a:gd name="T10" fmla="*/ 211 w 341"/>
                <a:gd name="T11" fmla="*/ 365 h 383"/>
                <a:gd name="T12" fmla="*/ 186 w 341"/>
                <a:gd name="T13" fmla="*/ 362 h 383"/>
                <a:gd name="T14" fmla="*/ 142 w 341"/>
                <a:gd name="T15" fmla="*/ 359 h 383"/>
                <a:gd name="T16" fmla="*/ 69 w 341"/>
                <a:gd name="T17" fmla="*/ 361 h 383"/>
                <a:gd name="T18" fmla="*/ 22 w 341"/>
                <a:gd name="T19" fmla="*/ 363 h 383"/>
                <a:gd name="T20" fmla="*/ 16 w 341"/>
                <a:gd name="T21" fmla="*/ 361 h 383"/>
                <a:gd name="T22" fmla="*/ 10 w 341"/>
                <a:gd name="T23" fmla="*/ 355 h 383"/>
                <a:gd name="T24" fmla="*/ 5 w 341"/>
                <a:gd name="T25" fmla="*/ 349 h 383"/>
                <a:gd name="T26" fmla="*/ 1 w 341"/>
                <a:gd name="T27" fmla="*/ 334 h 383"/>
                <a:gd name="T28" fmla="*/ 0 w 341"/>
                <a:gd name="T29" fmla="*/ 307 h 383"/>
                <a:gd name="T30" fmla="*/ 4 w 341"/>
                <a:gd name="T31" fmla="*/ 266 h 383"/>
                <a:gd name="T32" fmla="*/ 11 w 341"/>
                <a:gd name="T33" fmla="*/ 217 h 383"/>
                <a:gd name="T34" fmla="*/ 16 w 341"/>
                <a:gd name="T35" fmla="*/ 169 h 383"/>
                <a:gd name="T36" fmla="*/ 19 w 341"/>
                <a:gd name="T37" fmla="*/ 120 h 383"/>
                <a:gd name="T38" fmla="*/ 22 w 341"/>
                <a:gd name="T39" fmla="*/ 77 h 383"/>
                <a:gd name="T40" fmla="*/ 30 w 341"/>
                <a:gd name="T41" fmla="*/ 47 h 383"/>
                <a:gd name="T42" fmla="*/ 43 w 341"/>
                <a:gd name="T43" fmla="*/ 25 h 383"/>
                <a:gd name="T44" fmla="*/ 54 w 341"/>
                <a:gd name="T45" fmla="*/ 13 h 383"/>
                <a:gd name="T46" fmla="*/ 64 w 341"/>
                <a:gd name="T47" fmla="*/ 9 h 383"/>
                <a:gd name="T48" fmla="*/ 118 w 341"/>
                <a:gd name="T49" fmla="*/ 2 h 383"/>
                <a:gd name="T50" fmla="*/ 203 w 341"/>
                <a:gd name="T51" fmla="*/ 0 h 383"/>
                <a:gd name="T52" fmla="*/ 255 w 341"/>
                <a:gd name="T53" fmla="*/ 3 h 383"/>
                <a:gd name="T54" fmla="*/ 284 w 341"/>
                <a:gd name="T55" fmla="*/ 9 h 383"/>
                <a:gd name="T56" fmla="*/ 308 w 341"/>
                <a:gd name="T57" fmla="*/ 16 h 383"/>
                <a:gd name="T58" fmla="*/ 327 w 341"/>
                <a:gd name="T59" fmla="*/ 25 h 383"/>
                <a:gd name="T60" fmla="*/ 337 w 341"/>
                <a:gd name="T61" fmla="*/ 35 h 383"/>
                <a:gd name="T62" fmla="*/ 341 w 341"/>
                <a:gd name="T63" fmla="*/ 50 h 383"/>
                <a:gd name="T64" fmla="*/ 339 w 341"/>
                <a:gd name="T65" fmla="*/ 87 h 383"/>
                <a:gd name="T66" fmla="*/ 330 w 341"/>
                <a:gd name="T67" fmla="*/ 146 h 383"/>
                <a:gd name="T68" fmla="*/ 321 w 341"/>
                <a:gd name="T69" fmla="*/ 194 h 383"/>
                <a:gd name="T70" fmla="*/ 310 w 341"/>
                <a:gd name="T71" fmla="*/ 242 h 383"/>
                <a:gd name="T72" fmla="*/ 297 w 341"/>
                <a:gd name="T73" fmla="*/ 29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1" h="383">
                  <a:moveTo>
                    <a:pt x="290" y="314"/>
                  </a:moveTo>
                  <a:lnTo>
                    <a:pt x="280" y="344"/>
                  </a:lnTo>
                  <a:lnTo>
                    <a:pt x="269" y="365"/>
                  </a:lnTo>
                  <a:lnTo>
                    <a:pt x="265" y="373"/>
                  </a:lnTo>
                  <a:lnTo>
                    <a:pt x="262" y="379"/>
                  </a:lnTo>
                  <a:lnTo>
                    <a:pt x="258" y="382"/>
                  </a:lnTo>
                  <a:lnTo>
                    <a:pt x="255" y="383"/>
                  </a:lnTo>
                  <a:lnTo>
                    <a:pt x="248" y="379"/>
                  </a:lnTo>
                  <a:lnTo>
                    <a:pt x="240" y="376"/>
                  </a:lnTo>
                  <a:lnTo>
                    <a:pt x="231" y="372"/>
                  </a:lnTo>
                  <a:lnTo>
                    <a:pt x="221" y="369"/>
                  </a:lnTo>
                  <a:lnTo>
                    <a:pt x="211" y="365"/>
                  </a:lnTo>
                  <a:lnTo>
                    <a:pt x="198" y="363"/>
                  </a:lnTo>
                  <a:lnTo>
                    <a:pt x="186" y="362"/>
                  </a:lnTo>
                  <a:lnTo>
                    <a:pt x="172" y="360"/>
                  </a:lnTo>
                  <a:lnTo>
                    <a:pt x="142" y="359"/>
                  </a:lnTo>
                  <a:lnTo>
                    <a:pt x="107" y="359"/>
                  </a:lnTo>
                  <a:lnTo>
                    <a:pt x="69" y="361"/>
                  </a:lnTo>
                  <a:lnTo>
                    <a:pt x="27" y="364"/>
                  </a:lnTo>
                  <a:lnTo>
                    <a:pt x="22" y="363"/>
                  </a:lnTo>
                  <a:lnTo>
                    <a:pt x="19" y="362"/>
                  </a:lnTo>
                  <a:lnTo>
                    <a:pt x="16" y="361"/>
                  </a:lnTo>
                  <a:lnTo>
                    <a:pt x="12" y="359"/>
                  </a:lnTo>
                  <a:lnTo>
                    <a:pt x="10" y="355"/>
                  </a:lnTo>
                  <a:lnTo>
                    <a:pt x="8" y="352"/>
                  </a:lnTo>
                  <a:lnTo>
                    <a:pt x="5" y="349"/>
                  </a:lnTo>
                  <a:lnTo>
                    <a:pt x="3" y="344"/>
                  </a:lnTo>
                  <a:lnTo>
                    <a:pt x="1" y="334"/>
                  </a:lnTo>
                  <a:lnTo>
                    <a:pt x="0" y="322"/>
                  </a:lnTo>
                  <a:lnTo>
                    <a:pt x="0" y="307"/>
                  </a:lnTo>
                  <a:lnTo>
                    <a:pt x="1" y="289"/>
                  </a:lnTo>
                  <a:lnTo>
                    <a:pt x="4" y="266"/>
                  </a:lnTo>
                  <a:lnTo>
                    <a:pt x="8" y="242"/>
                  </a:lnTo>
                  <a:lnTo>
                    <a:pt x="11" y="217"/>
                  </a:lnTo>
                  <a:lnTo>
                    <a:pt x="13" y="193"/>
                  </a:lnTo>
                  <a:lnTo>
                    <a:pt x="16" y="169"/>
                  </a:lnTo>
                  <a:lnTo>
                    <a:pt x="17" y="145"/>
                  </a:lnTo>
                  <a:lnTo>
                    <a:pt x="19" y="120"/>
                  </a:lnTo>
                  <a:lnTo>
                    <a:pt x="20" y="95"/>
                  </a:lnTo>
                  <a:lnTo>
                    <a:pt x="22" y="77"/>
                  </a:lnTo>
                  <a:lnTo>
                    <a:pt x="26" y="60"/>
                  </a:lnTo>
                  <a:lnTo>
                    <a:pt x="30" y="47"/>
                  </a:lnTo>
                  <a:lnTo>
                    <a:pt x="36" y="35"/>
                  </a:lnTo>
                  <a:lnTo>
                    <a:pt x="43" y="25"/>
                  </a:lnTo>
                  <a:lnTo>
                    <a:pt x="51" y="17"/>
                  </a:lnTo>
                  <a:lnTo>
                    <a:pt x="54" y="13"/>
                  </a:lnTo>
                  <a:lnTo>
                    <a:pt x="58" y="11"/>
                  </a:lnTo>
                  <a:lnTo>
                    <a:pt x="64" y="9"/>
                  </a:lnTo>
                  <a:lnTo>
                    <a:pt x="69" y="7"/>
                  </a:lnTo>
                  <a:lnTo>
                    <a:pt x="118" y="2"/>
                  </a:lnTo>
                  <a:lnTo>
                    <a:pt x="162" y="0"/>
                  </a:lnTo>
                  <a:lnTo>
                    <a:pt x="203" y="0"/>
                  </a:lnTo>
                  <a:lnTo>
                    <a:pt x="239" y="2"/>
                  </a:lnTo>
                  <a:lnTo>
                    <a:pt x="255" y="3"/>
                  </a:lnTo>
                  <a:lnTo>
                    <a:pt x="269" y="6"/>
                  </a:lnTo>
                  <a:lnTo>
                    <a:pt x="284" y="9"/>
                  </a:lnTo>
                  <a:lnTo>
                    <a:pt x="297" y="12"/>
                  </a:lnTo>
                  <a:lnTo>
                    <a:pt x="308" y="16"/>
                  </a:lnTo>
                  <a:lnTo>
                    <a:pt x="318" y="20"/>
                  </a:lnTo>
                  <a:lnTo>
                    <a:pt x="327" y="25"/>
                  </a:lnTo>
                  <a:lnTo>
                    <a:pt x="335" y="29"/>
                  </a:lnTo>
                  <a:lnTo>
                    <a:pt x="337" y="35"/>
                  </a:lnTo>
                  <a:lnTo>
                    <a:pt x="339" y="41"/>
                  </a:lnTo>
                  <a:lnTo>
                    <a:pt x="341" y="50"/>
                  </a:lnTo>
                  <a:lnTo>
                    <a:pt x="341" y="60"/>
                  </a:lnTo>
                  <a:lnTo>
                    <a:pt x="339" y="87"/>
                  </a:lnTo>
                  <a:lnTo>
                    <a:pt x="335" y="121"/>
                  </a:lnTo>
                  <a:lnTo>
                    <a:pt x="330" y="146"/>
                  </a:lnTo>
                  <a:lnTo>
                    <a:pt x="326" y="170"/>
                  </a:lnTo>
                  <a:lnTo>
                    <a:pt x="321" y="194"/>
                  </a:lnTo>
                  <a:lnTo>
                    <a:pt x="316" y="219"/>
                  </a:lnTo>
                  <a:lnTo>
                    <a:pt x="310" y="242"/>
                  </a:lnTo>
                  <a:lnTo>
                    <a:pt x="303" y="267"/>
                  </a:lnTo>
                  <a:lnTo>
                    <a:pt x="297" y="290"/>
                  </a:lnTo>
                  <a:lnTo>
                    <a:pt x="290"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0" name="Freeform 112"/>
            <p:cNvSpPr>
              <a:spLocks/>
            </p:cNvSpPr>
            <p:nvPr userDrawn="1"/>
          </p:nvSpPr>
          <p:spPr bwMode="auto">
            <a:xfrm>
              <a:off x="3146" y="1770"/>
              <a:ext cx="50" cy="48"/>
            </a:xfrm>
            <a:custGeom>
              <a:avLst/>
              <a:gdLst>
                <a:gd name="T0" fmla="*/ 214 w 352"/>
                <a:gd name="T1" fmla="*/ 295 h 339"/>
                <a:gd name="T2" fmla="*/ 193 w 352"/>
                <a:gd name="T3" fmla="*/ 320 h 339"/>
                <a:gd name="T4" fmla="*/ 181 w 352"/>
                <a:gd name="T5" fmla="*/ 333 h 339"/>
                <a:gd name="T6" fmla="*/ 173 w 352"/>
                <a:gd name="T7" fmla="*/ 339 h 339"/>
                <a:gd name="T8" fmla="*/ 161 w 352"/>
                <a:gd name="T9" fmla="*/ 333 h 339"/>
                <a:gd name="T10" fmla="*/ 132 w 352"/>
                <a:gd name="T11" fmla="*/ 325 h 339"/>
                <a:gd name="T12" fmla="*/ 92 w 352"/>
                <a:gd name="T13" fmla="*/ 322 h 339"/>
                <a:gd name="T14" fmla="*/ 40 w 352"/>
                <a:gd name="T15" fmla="*/ 323 h 339"/>
                <a:gd name="T16" fmla="*/ 7 w 352"/>
                <a:gd name="T17" fmla="*/ 324 h 339"/>
                <a:gd name="T18" fmla="*/ 1 w 352"/>
                <a:gd name="T19" fmla="*/ 319 h 339"/>
                <a:gd name="T20" fmla="*/ 0 w 352"/>
                <a:gd name="T21" fmla="*/ 305 h 339"/>
                <a:gd name="T22" fmla="*/ 7 w 352"/>
                <a:gd name="T23" fmla="*/ 278 h 339"/>
                <a:gd name="T24" fmla="*/ 23 w 352"/>
                <a:gd name="T25" fmla="*/ 239 h 339"/>
                <a:gd name="T26" fmla="*/ 40 w 352"/>
                <a:gd name="T27" fmla="*/ 196 h 339"/>
                <a:gd name="T28" fmla="*/ 56 w 352"/>
                <a:gd name="T29" fmla="*/ 153 h 339"/>
                <a:gd name="T30" fmla="*/ 70 w 352"/>
                <a:gd name="T31" fmla="*/ 108 h 339"/>
                <a:gd name="T32" fmla="*/ 83 w 352"/>
                <a:gd name="T33" fmla="*/ 69 h 339"/>
                <a:gd name="T34" fmla="*/ 96 w 352"/>
                <a:gd name="T35" fmla="*/ 42 h 339"/>
                <a:gd name="T36" fmla="*/ 111 w 352"/>
                <a:gd name="T37" fmla="*/ 21 h 339"/>
                <a:gd name="T38" fmla="*/ 127 w 352"/>
                <a:gd name="T39" fmla="*/ 9 h 339"/>
                <a:gd name="T40" fmla="*/ 175 w 352"/>
                <a:gd name="T41" fmla="*/ 1 h 339"/>
                <a:gd name="T42" fmla="*/ 244 w 352"/>
                <a:gd name="T43" fmla="*/ 0 h 339"/>
                <a:gd name="T44" fmla="*/ 298 w 352"/>
                <a:gd name="T45" fmla="*/ 5 h 339"/>
                <a:gd name="T46" fmla="*/ 330 w 352"/>
                <a:gd name="T47" fmla="*/ 13 h 339"/>
                <a:gd name="T48" fmla="*/ 346 w 352"/>
                <a:gd name="T49" fmla="*/ 19 h 339"/>
                <a:gd name="T50" fmla="*/ 352 w 352"/>
                <a:gd name="T51" fmla="*/ 28 h 339"/>
                <a:gd name="T52" fmla="*/ 351 w 352"/>
                <a:gd name="T53" fmla="*/ 42 h 339"/>
                <a:gd name="T54" fmla="*/ 339 w 352"/>
                <a:gd name="T55" fmla="*/ 75 h 339"/>
                <a:gd name="T56" fmla="*/ 314 w 352"/>
                <a:gd name="T57" fmla="*/ 128 h 339"/>
                <a:gd name="T58" fmla="*/ 291 w 352"/>
                <a:gd name="T59" fmla="*/ 172 h 339"/>
                <a:gd name="T60" fmla="*/ 266 w 352"/>
                <a:gd name="T61" fmla="*/ 214 h 339"/>
                <a:gd name="T62" fmla="*/ 240 w 352"/>
                <a:gd name="T63" fmla="*/ 25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39">
                  <a:moveTo>
                    <a:pt x="226" y="277"/>
                  </a:moveTo>
                  <a:lnTo>
                    <a:pt x="214" y="295"/>
                  </a:lnTo>
                  <a:lnTo>
                    <a:pt x="202" y="310"/>
                  </a:lnTo>
                  <a:lnTo>
                    <a:pt x="193" y="320"/>
                  </a:lnTo>
                  <a:lnTo>
                    <a:pt x="187" y="328"/>
                  </a:lnTo>
                  <a:lnTo>
                    <a:pt x="181" y="333"/>
                  </a:lnTo>
                  <a:lnTo>
                    <a:pt x="176" y="337"/>
                  </a:lnTo>
                  <a:lnTo>
                    <a:pt x="173" y="339"/>
                  </a:lnTo>
                  <a:lnTo>
                    <a:pt x="171" y="339"/>
                  </a:lnTo>
                  <a:lnTo>
                    <a:pt x="161" y="333"/>
                  </a:lnTo>
                  <a:lnTo>
                    <a:pt x="148" y="329"/>
                  </a:lnTo>
                  <a:lnTo>
                    <a:pt x="132" y="325"/>
                  </a:lnTo>
                  <a:lnTo>
                    <a:pt x="113" y="323"/>
                  </a:lnTo>
                  <a:lnTo>
                    <a:pt x="92" y="322"/>
                  </a:lnTo>
                  <a:lnTo>
                    <a:pt x="67" y="322"/>
                  </a:lnTo>
                  <a:lnTo>
                    <a:pt x="40" y="323"/>
                  </a:lnTo>
                  <a:lnTo>
                    <a:pt x="10" y="325"/>
                  </a:lnTo>
                  <a:lnTo>
                    <a:pt x="7" y="324"/>
                  </a:lnTo>
                  <a:lnTo>
                    <a:pt x="4" y="323"/>
                  </a:lnTo>
                  <a:lnTo>
                    <a:pt x="1" y="319"/>
                  </a:lnTo>
                  <a:lnTo>
                    <a:pt x="0" y="313"/>
                  </a:lnTo>
                  <a:lnTo>
                    <a:pt x="0" y="305"/>
                  </a:lnTo>
                  <a:lnTo>
                    <a:pt x="3" y="294"/>
                  </a:lnTo>
                  <a:lnTo>
                    <a:pt x="7" y="278"/>
                  </a:lnTo>
                  <a:lnTo>
                    <a:pt x="14" y="260"/>
                  </a:lnTo>
                  <a:lnTo>
                    <a:pt x="23" y="239"/>
                  </a:lnTo>
                  <a:lnTo>
                    <a:pt x="32" y="218"/>
                  </a:lnTo>
                  <a:lnTo>
                    <a:pt x="40" y="196"/>
                  </a:lnTo>
                  <a:lnTo>
                    <a:pt x="48" y="174"/>
                  </a:lnTo>
                  <a:lnTo>
                    <a:pt x="56" y="153"/>
                  </a:lnTo>
                  <a:lnTo>
                    <a:pt x="63" y="130"/>
                  </a:lnTo>
                  <a:lnTo>
                    <a:pt x="70" y="108"/>
                  </a:lnTo>
                  <a:lnTo>
                    <a:pt x="77" y="85"/>
                  </a:lnTo>
                  <a:lnTo>
                    <a:pt x="83" y="69"/>
                  </a:lnTo>
                  <a:lnTo>
                    <a:pt x="89" y="54"/>
                  </a:lnTo>
                  <a:lnTo>
                    <a:pt x="96" y="42"/>
                  </a:lnTo>
                  <a:lnTo>
                    <a:pt x="104" y="30"/>
                  </a:lnTo>
                  <a:lnTo>
                    <a:pt x="111" y="21"/>
                  </a:lnTo>
                  <a:lnTo>
                    <a:pt x="119" y="14"/>
                  </a:lnTo>
                  <a:lnTo>
                    <a:pt x="127" y="9"/>
                  </a:lnTo>
                  <a:lnTo>
                    <a:pt x="136" y="5"/>
                  </a:lnTo>
                  <a:lnTo>
                    <a:pt x="175" y="1"/>
                  </a:lnTo>
                  <a:lnTo>
                    <a:pt x="211" y="0"/>
                  </a:lnTo>
                  <a:lnTo>
                    <a:pt x="244" y="0"/>
                  </a:lnTo>
                  <a:lnTo>
                    <a:pt x="273" y="1"/>
                  </a:lnTo>
                  <a:lnTo>
                    <a:pt x="298" y="5"/>
                  </a:lnTo>
                  <a:lnTo>
                    <a:pt x="320" y="9"/>
                  </a:lnTo>
                  <a:lnTo>
                    <a:pt x="330" y="13"/>
                  </a:lnTo>
                  <a:lnTo>
                    <a:pt x="338" y="16"/>
                  </a:lnTo>
                  <a:lnTo>
                    <a:pt x="346" y="19"/>
                  </a:lnTo>
                  <a:lnTo>
                    <a:pt x="351" y="24"/>
                  </a:lnTo>
                  <a:lnTo>
                    <a:pt x="352" y="28"/>
                  </a:lnTo>
                  <a:lnTo>
                    <a:pt x="352" y="34"/>
                  </a:lnTo>
                  <a:lnTo>
                    <a:pt x="351" y="42"/>
                  </a:lnTo>
                  <a:lnTo>
                    <a:pt x="348" y="52"/>
                  </a:lnTo>
                  <a:lnTo>
                    <a:pt x="339" y="75"/>
                  </a:lnTo>
                  <a:lnTo>
                    <a:pt x="325" y="107"/>
                  </a:lnTo>
                  <a:lnTo>
                    <a:pt x="314" y="128"/>
                  </a:lnTo>
                  <a:lnTo>
                    <a:pt x="303" y="150"/>
                  </a:lnTo>
                  <a:lnTo>
                    <a:pt x="291" y="172"/>
                  </a:lnTo>
                  <a:lnTo>
                    <a:pt x="279" y="193"/>
                  </a:lnTo>
                  <a:lnTo>
                    <a:pt x="266" y="214"/>
                  </a:lnTo>
                  <a:lnTo>
                    <a:pt x="253" y="236"/>
                  </a:lnTo>
                  <a:lnTo>
                    <a:pt x="240" y="257"/>
                  </a:lnTo>
                  <a:lnTo>
                    <a:pt x="226"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1" name="Freeform 113"/>
            <p:cNvSpPr>
              <a:spLocks/>
            </p:cNvSpPr>
            <p:nvPr userDrawn="1"/>
          </p:nvSpPr>
          <p:spPr bwMode="auto">
            <a:xfrm>
              <a:off x="3113" y="1826"/>
              <a:ext cx="50" cy="38"/>
            </a:xfrm>
            <a:custGeom>
              <a:avLst/>
              <a:gdLst>
                <a:gd name="T0" fmla="*/ 151 w 350"/>
                <a:gd name="T1" fmla="*/ 220 h 269"/>
                <a:gd name="T2" fmla="*/ 115 w 350"/>
                <a:gd name="T3" fmla="*/ 246 h 269"/>
                <a:gd name="T4" fmla="*/ 93 w 350"/>
                <a:gd name="T5" fmla="*/ 261 h 269"/>
                <a:gd name="T6" fmla="*/ 83 w 350"/>
                <a:gd name="T7" fmla="*/ 267 h 269"/>
                <a:gd name="T8" fmla="*/ 80 w 350"/>
                <a:gd name="T9" fmla="*/ 269 h 269"/>
                <a:gd name="T10" fmla="*/ 74 w 350"/>
                <a:gd name="T11" fmla="*/ 266 h 269"/>
                <a:gd name="T12" fmla="*/ 68 w 350"/>
                <a:gd name="T13" fmla="*/ 263 h 269"/>
                <a:gd name="T14" fmla="*/ 61 w 350"/>
                <a:gd name="T15" fmla="*/ 262 h 269"/>
                <a:gd name="T16" fmla="*/ 52 w 350"/>
                <a:gd name="T17" fmla="*/ 261 h 269"/>
                <a:gd name="T18" fmla="*/ 29 w 350"/>
                <a:gd name="T19" fmla="*/ 260 h 269"/>
                <a:gd name="T20" fmla="*/ 1 w 350"/>
                <a:gd name="T21" fmla="*/ 262 h 269"/>
                <a:gd name="T22" fmla="*/ 1 w 350"/>
                <a:gd name="T23" fmla="*/ 260 h 269"/>
                <a:gd name="T24" fmla="*/ 0 w 350"/>
                <a:gd name="T25" fmla="*/ 259 h 269"/>
                <a:gd name="T26" fmla="*/ 4 w 350"/>
                <a:gd name="T27" fmla="*/ 251 h 269"/>
                <a:gd name="T28" fmla="*/ 10 w 350"/>
                <a:gd name="T29" fmla="*/ 242 h 269"/>
                <a:gd name="T30" fmla="*/ 20 w 350"/>
                <a:gd name="T31" fmla="*/ 229 h 269"/>
                <a:gd name="T32" fmla="*/ 36 w 350"/>
                <a:gd name="T33" fmla="*/ 211 h 269"/>
                <a:gd name="T34" fmla="*/ 63 w 350"/>
                <a:gd name="T35" fmla="*/ 177 h 269"/>
                <a:gd name="T36" fmla="*/ 90 w 350"/>
                <a:gd name="T37" fmla="*/ 142 h 269"/>
                <a:gd name="T38" fmla="*/ 115 w 350"/>
                <a:gd name="T39" fmla="*/ 106 h 269"/>
                <a:gd name="T40" fmla="*/ 140 w 350"/>
                <a:gd name="T41" fmla="*/ 69 h 269"/>
                <a:gd name="T42" fmla="*/ 149 w 350"/>
                <a:gd name="T43" fmla="*/ 56 h 269"/>
                <a:gd name="T44" fmla="*/ 159 w 350"/>
                <a:gd name="T45" fmla="*/ 42 h 269"/>
                <a:gd name="T46" fmla="*/ 167 w 350"/>
                <a:gd name="T47" fmla="*/ 32 h 269"/>
                <a:gd name="T48" fmla="*/ 175 w 350"/>
                <a:gd name="T49" fmla="*/ 23 h 269"/>
                <a:gd name="T50" fmla="*/ 182 w 350"/>
                <a:gd name="T51" fmla="*/ 15 h 269"/>
                <a:gd name="T52" fmla="*/ 189 w 350"/>
                <a:gd name="T53" fmla="*/ 10 h 269"/>
                <a:gd name="T54" fmla="*/ 196 w 350"/>
                <a:gd name="T55" fmla="*/ 5 h 269"/>
                <a:gd name="T56" fmla="*/ 203 w 350"/>
                <a:gd name="T57" fmla="*/ 3 h 269"/>
                <a:gd name="T58" fmla="*/ 230 w 350"/>
                <a:gd name="T59" fmla="*/ 1 h 269"/>
                <a:gd name="T60" fmla="*/ 255 w 350"/>
                <a:gd name="T61" fmla="*/ 0 h 269"/>
                <a:gd name="T62" fmla="*/ 276 w 350"/>
                <a:gd name="T63" fmla="*/ 0 h 269"/>
                <a:gd name="T64" fmla="*/ 296 w 350"/>
                <a:gd name="T65" fmla="*/ 1 h 269"/>
                <a:gd name="T66" fmla="*/ 313 w 350"/>
                <a:gd name="T67" fmla="*/ 3 h 269"/>
                <a:gd name="T68" fmla="*/ 328 w 350"/>
                <a:gd name="T69" fmla="*/ 5 h 269"/>
                <a:gd name="T70" fmla="*/ 339 w 350"/>
                <a:gd name="T71" fmla="*/ 10 h 269"/>
                <a:gd name="T72" fmla="*/ 350 w 350"/>
                <a:gd name="T73" fmla="*/ 15 h 269"/>
                <a:gd name="T74" fmla="*/ 348 w 350"/>
                <a:gd name="T75" fmla="*/ 18 h 269"/>
                <a:gd name="T76" fmla="*/ 347 w 350"/>
                <a:gd name="T77" fmla="*/ 21 h 269"/>
                <a:gd name="T78" fmla="*/ 345 w 350"/>
                <a:gd name="T79" fmla="*/ 26 h 269"/>
                <a:gd name="T80" fmla="*/ 341 w 350"/>
                <a:gd name="T81" fmla="*/ 32 h 269"/>
                <a:gd name="T82" fmla="*/ 326 w 350"/>
                <a:gd name="T83" fmla="*/ 52 h 269"/>
                <a:gd name="T84" fmla="*/ 299 w 350"/>
                <a:gd name="T85" fmla="*/ 83 h 269"/>
                <a:gd name="T86" fmla="*/ 264 w 350"/>
                <a:gd name="T87" fmla="*/ 119 h 269"/>
                <a:gd name="T88" fmla="*/ 228 w 350"/>
                <a:gd name="T89" fmla="*/ 153 h 269"/>
                <a:gd name="T90" fmla="*/ 189 w 350"/>
                <a:gd name="T91" fmla="*/ 187 h 269"/>
                <a:gd name="T92" fmla="*/ 151 w 350"/>
                <a:gd name="T93" fmla="*/ 22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0" h="269">
                  <a:moveTo>
                    <a:pt x="151" y="220"/>
                  </a:moveTo>
                  <a:lnTo>
                    <a:pt x="115" y="246"/>
                  </a:lnTo>
                  <a:lnTo>
                    <a:pt x="93" y="261"/>
                  </a:lnTo>
                  <a:lnTo>
                    <a:pt x="83" y="267"/>
                  </a:lnTo>
                  <a:lnTo>
                    <a:pt x="80" y="269"/>
                  </a:lnTo>
                  <a:lnTo>
                    <a:pt x="74" y="266"/>
                  </a:lnTo>
                  <a:lnTo>
                    <a:pt x="68" y="263"/>
                  </a:lnTo>
                  <a:lnTo>
                    <a:pt x="61" y="262"/>
                  </a:lnTo>
                  <a:lnTo>
                    <a:pt x="52" y="261"/>
                  </a:lnTo>
                  <a:lnTo>
                    <a:pt x="29" y="260"/>
                  </a:lnTo>
                  <a:lnTo>
                    <a:pt x="1" y="262"/>
                  </a:lnTo>
                  <a:lnTo>
                    <a:pt x="1" y="260"/>
                  </a:lnTo>
                  <a:lnTo>
                    <a:pt x="0" y="259"/>
                  </a:lnTo>
                  <a:lnTo>
                    <a:pt x="4" y="251"/>
                  </a:lnTo>
                  <a:lnTo>
                    <a:pt x="10" y="242"/>
                  </a:lnTo>
                  <a:lnTo>
                    <a:pt x="20" y="229"/>
                  </a:lnTo>
                  <a:lnTo>
                    <a:pt x="36" y="211"/>
                  </a:lnTo>
                  <a:lnTo>
                    <a:pt x="63" y="177"/>
                  </a:lnTo>
                  <a:lnTo>
                    <a:pt x="90" y="142"/>
                  </a:lnTo>
                  <a:lnTo>
                    <a:pt x="115" y="106"/>
                  </a:lnTo>
                  <a:lnTo>
                    <a:pt x="140" y="69"/>
                  </a:lnTo>
                  <a:lnTo>
                    <a:pt x="149" y="56"/>
                  </a:lnTo>
                  <a:lnTo>
                    <a:pt x="159" y="42"/>
                  </a:lnTo>
                  <a:lnTo>
                    <a:pt x="167" y="32"/>
                  </a:lnTo>
                  <a:lnTo>
                    <a:pt x="175" y="23"/>
                  </a:lnTo>
                  <a:lnTo>
                    <a:pt x="182" y="15"/>
                  </a:lnTo>
                  <a:lnTo>
                    <a:pt x="189" y="10"/>
                  </a:lnTo>
                  <a:lnTo>
                    <a:pt x="196" y="5"/>
                  </a:lnTo>
                  <a:lnTo>
                    <a:pt x="203" y="3"/>
                  </a:lnTo>
                  <a:lnTo>
                    <a:pt x="230" y="1"/>
                  </a:lnTo>
                  <a:lnTo>
                    <a:pt x="255" y="0"/>
                  </a:lnTo>
                  <a:lnTo>
                    <a:pt x="276" y="0"/>
                  </a:lnTo>
                  <a:lnTo>
                    <a:pt x="296" y="1"/>
                  </a:lnTo>
                  <a:lnTo>
                    <a:pt x="313" y="3"/>
                  </a:lnTo>
                  <a:lnTo>
                    <a:pt x="328" y="5"/>
                  </a:lnTo>
                  <a:lnTo>
                    <a:pt x="339" y="10"/>
                  </a:lnTo>
                  <a:lnTo>
                    <a:pt x="350" y="15"/>
                  </a:lnTo>
                  <a:lnTo>
                    <a:pt x="348" y="18"/>
                  </a:lnTo>
                  <a:lnTo>
                    <a:pt x="347" y="21"/>
                  </a:lnTo>
                  <a:lnTo>
                    <a:pt x="345" y="26"/>
                  </a:lnTo>
                  <a:lnTo>
                    <a:pt x="341" y="32"/>
                  </a:lnTo>
                  <a:lnTo>
                    <a:pt x="326" y="52"/>
                  </a:lnTo>
                  <a:lnTo>
                    <a:pt x="299" y="83"/>
                  </a:lnTo>
                  <a:lnTo>
                    <a:pt x="264" y="119"/>
                  </a:lnTo>
                  <a:lnTo>
                    <a:pt x="228" y="153"/>
                  </a:lnTo>
                  <a:lnTo>
                    <a:pt x="189" y="187"/>
                  </a:lnTo>
                  <a:lnTo>
                    <a:pt x="151"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2" name="Freeform 114"/>
            <p:cNvSpPr>
              <a:spLocks/>
            </p:cNvSpPr>
            <p:nvPr userDrawn="1"/>
          </p:nvSpPr>
          <p:spPr bwMode="auto">
            <a:xfrm>
              <a:off x="2785" y="1657"/>
              <a:ext cx="5" cy="59"/>
            </a:xfrm>
            <a:custGeom>
              <a:avLst/>
              <a:gdLst>
                <a:gd name="T0" fmla="*/ 29 w 34"/>
                <a:gd name="T1" fmla="*/ 259 h 413"/>
                <a:gd name="T2" fmla="*/ 30 w 34"/>
                <a:gd name="T3" fmla="*/ 295 h 413"/>
                <a:gd name="T4" fmla="*/ 29 w 34"/>
                <a:gd name="T5" fmla="*/ 323 h 413"/>
                <a:gd name="T6" fmla="*/ 28 w 34"/>
                <a:gd name="T7" fmla="*/ 335 h 413"/>
                <a:gd name="T8" fmla="*/ 27 w 34"/>
                <a:gd name="T9" fmla="*/ 345 h 413"/>
                <a:gd name="T10" fmla="*/ 25 w 34"/>
                <a:gd name="T11" fmla="*/ 353 h 413"/>
                <a:gd name="T12" fmla="*/ 23 w 34"/>
                <a:gd name="T13" fmla="*/ 361 h 413"/>
                <a:gd name="T14" fmla="*/ 16 w 34"/>
                <a:gd name="T15" fmla="*/ 376 h 413"/>
                <a:gd name="T16" fmla="*/ 10 w 34"/>
                <a:gd name="T17" fmla="*/ 389 h 413"/>
                <a:gd name="T18" fmla="*/ 9 w 34"/>
                <a:gd name="T19" fmla="*/ 395 h 413"/>
                <a:gd name="T20" fmla="*/ 8 w 34"/>
                <a:gd name="T21" fmla="*/ 401 h 413"/>
                <a:gd name="T22" fmla="*/ 8 w 34"/>
                <a:gd name="T23" fmla="*/ 407 h 413"/>
                <a:gd name="T24" fmla="*/ 8 w 34"/>
                <a:gd name="T25" fmla="*/ 413 h 413"/>
                <a:gd name="T26" fmla="*/ 6 w 34"/>
                <a:gd name="T27" fmla="*/ 383 h 413"/>
                <a:gd name="T28" fmla="*/ 3 w 34"/>
                <a:gd name="T29" fmla="*/ 352 h 413"/>
                <a:gd name="T30" fmla="*/ 1 w 34"/>
                <a:gd name="T31" fmla="*/ 321 h 413"/>
                <a:gd name="T32" fmla="*/ 0 w 34"/>
                <a:gd name="T33" fmla="*/ 290 h 413"/>
                <a:gd name="T34" fmla="*/ 1 w 34"/>
                <a:gd name="T35" fmla="*/ 240 h 413"/>
                <a:gd name="T36" fmla="*/ 1 w 34"/>
                <a:gd name="T37" fmla="*/ 201 h 413"/>
                <a:gd name="T38" fmla="*/ 2 w 34"/>
                <a:gd name="T39" fmla="*/ 169 h 413"/>
                <a:gd name="T40" fmla="*/ 3 w 34"/>
                <a:gd name="T41" fmla="*/ 145 h 413"/>
                <a:gd name="T42" fmla="*/ 5 w 34"/>
                <a:gd name="T43" fmla="*/ 123 h 413"/>
                <a:gd name="T44" fmla="*/ 7 w 34"/>
                <a:gd name="T45" fmla="*/ 103 h 413"/>
                <a:gd name="T46" fmla="*/ 10 w 34"/>
                <a:gd name="T47" fmla="*/ 80 h 413"/>
                <a:gd name="T48" fmla="*/ 14 w 34"/>
                <a:gd name="T49" fmla="*/ 53 h 413"/>
                <a:gd name="T50" fmla="*/ 16 w 34"/>
                <a:gd name="T51" fmla="*/ 36 h 413"/>
                <a:gd name="T52" fmla="*/ 18 w 34"/>
                <a:gd name="T53" fmla="*/ 28 h 413"/>
                <a:gd name="T54" fmla="*/ 20 w 34"/>
                <a:gd name="T55" fmla="*/ 20 h 413"/>
                <a:gd name="T56" fmla="*/ 25 w 34"/>
                <a:gd name="T57" fmla="*/ 11 h 413"/>
                <a:gd name="T58" fmla="*/ 29 w 34"/>
                <a:gd name="T59" fmla="*/ 2 h 413"/>
                <a:gd name="T60" fmla="*/ 30 w 34"/>
                <a:gd name="T61" fmla="*/ 1 h 413"/>
                <a:gd name="T62" fmla="*/ 32 w 34"/>
                <a:gd name="T63" fmla="*/ 0 h 413"/>
                <a:gd name="T64" fmla="*/ 33 w 34"/>
                <a:gd name="T65" fmla="*/ 6 h 413"/>
                <a:gd name="T66" fmla="*/ 34 w 34"/>
                <a:gd name="T67" fmla="*/ 15 h 413"/>
                <a:gd name="T68" fmla="*/ 34 w 34"/>
                <a:gd name="T69" fmla="*/ 33 h 413"/>
                <a:gd name="T70" fmla="*/ 33 w 34"/>
                <a:gd name="T71" fmla="*/ 64 h 413"/>
                <a:gd name="T72" fmla="*/ 30 w 34"/>
                <a:gd name="T73" fmla="*/ 89 h 413"/>
                <a:gd name="T74" fmla="*/ 29 w 34"/>
                <a:gd name="T75" fmla="*/ 112 h 413"/>
                <a:gd name="T76" fmla="*/ 28 w 34"/>
                <a:gd name="T77" fmla="*/ 137 h 413"/>
                <a:gd name="T78" fmla="*/ 27 w 34"/>
                <a:gd name="T79" fmla="*/ 160 h 413"/>
                <a:gd name="T80" fmla="*/ 27 w 34"/>
                <a:gd name="T81" fmla="*/ 185 h 413"/>
                <a:gd name="T82" fmla="*/ 27 w 34"/>
                <a:gd name="T83" fmla="*/ 210 h 413"/>
                <a:gd name="T84" fmla="*/ 28 w 34"/>
                <a:gd name="T85" fmla="*/ 234 h 413"/>
                <a:gd name="T86" fmla="*/ 29 w 34"/>
                <a:gd name="T87" fmla="*/ 2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 h="413">
                  <a:moveTo>
                    <a:pt x="29" y="259"/>
                  </a:moveTo>
                  <a:lnTo>
                    <a:pt x="30" y="295"/>
                  </a:lnTo>
                  <a:lnTo>
                    <a:pt x="29" y="323"/>
                  </a:lnTo>
                  <a:lnTo>
                    <a:pt x="28" y="335"/>
                  </a:lnTo>
                  <a:lnTo>
                    <a:pt x="27" y="345"/>
                  </a:lnTo>
                  <a:lnTo>
                    <a:pt x="25" y="353"/>
                  </a:lnTo>
                  <a:lnTo>
                    <a:pt x="23" y="361"/>
                  </a:lnTo>
                  <a:lnTo>
                    <a:pt x="16" y="376"/>
                  </a:lnTo>
                  <a:lnTo>
                    <a:pt x="10" y="389"/>
                  </a:lnTo>
                  <a:lnTo>
                    <a:pt x="9" y="395"/>
                  </a:lnTo>
                  <a:lnTo>
                    <a:pt x="8" y="401"/>
                  </a:lnTo>
                  <a:lnTo>
                    <a:pt x="8" y="407"/>
                  </a:lnTo>
                  <a:lnTo>
                    <a:pt x="8" y="413"/>
                  </a:lnTo>
                  <a:lnTo>
                    <a:pt x="6" y="383"/>
                  </a:lnTo>
                  <a:lnTo>
                    <a:pt x="3" y="352"/>
                  </a:lnTo>
                  <a:lnTo>
                    <a:pt x="1" y="321"/>
                  </a:lnTo>
                  <a:lnTo>
                    <a:pt x="0" y="290"/>
                  </a:lnTo>
                  <a:lnTo>
                    <a:pt x="1" y="240"/>
                  </a:lnTo>
                  <a:lnTo>
                    <a:pt x="1" y="201"/>
                  </a:lnTo>
                  <a:lnTo>
                    <a:pt x="2" y="169"/>
                  </a:lnTo>
                  <a:lnTo>
                    <a:pt x="3" y="145"/>
                  </a:lnTo>
                  <a:lnTo>
                    <a:pt x="5" y="123"/>
                  </a:lnTo>
                  <a:lnTo>
                    <a:pt x="7" y="103"/>
                  </a:lnTo>
                  <a:lnTo>
                    <a:pt x="10" y="80"/>
                  </a:lnTo>
                  <a:lnTo>
                    <a:pt x="14" y="53"/>
                  </a:lnTo>
                  <a:lnTo>
                    <a:pt x="16" y="36"/>
                  </a:lnTo>
                  <a:lnTo>
                    <a:pt x="18" y="28"/>
                  </a:lnTo>
                  <a:lnTo>
                    <a:pt x="20" y="20"/>
                  </a:lnTo>
                  <a:lnTo>
                    <a:pt x="25" y="11"/>
                  </a:lnTo>
                  <a:lnTo>
                    <a:pt x="29" y="2"/>
                  </a:lnTo>
                  <a:lnTo>
                    <a:pt x="30" y="1"/>
                  </a:lnTo>
                  <a:lnTo>
                    <a:pt x="32" y="0"/>
                  </a:lnTo>
                  <a:lnTo>
                    <a:pt x="33" y="6"/>
                  </a:lnTo>
                  <a:lnTo>
                    <a:pt x="34" y="15"/>
                  </a:lnTo>
                  <a:lnTo>
                    <a:pt x="34" y="33"/>
                  </a:lnTo>
                  <a:lnTo>
                    <a:pt x="33" y="64"/>
                  </a:lnTo>
                  <a:lnTo>
                    <a:pt x="30" y="89"/>
                  </a:lnTo>
                  <a:lnTo>
                    <a:pt x="29" y="112"/>
                  </a:lnTo>
                  <a:lnTo>
                    <a:pt x="28" y="137"/>
                  </a:lnTo>
                  <a:lnTo>
                    <a:pt x="27" y="160"/>
                  </a:lnTo>
                  <a:lnTo>
                    <a:pt x="27" y="185"/>
                  </a:lnTo>
                  <a:lnTo>
                    <a:pt x="27" y="210"/>
                  </a:lnTo>
                  <a:lnTo>
                    <a:pt x="28" y="234"/>
                  </a:lnTo>
                  <a:lnTo>
                    <a:pt x="29"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3" name="Freeform 115"/>
            <p:cNvSpPr>
              <a:spLocks/>
            </p:cNvSpPr>
            <p:nvPr userDrawn="1"/>
          </p:nvSpPr>
          <p:spPr bwMode="auto">
            <a:xfrm>
              <a:off x="2810" y="1787"/>
              <a:ext cx="33" cy="53"/>
            </a:xfrm>
            <a:custGeom>
              <a:avLst/>
              <a:gdLst>
                <a:gd name="T0" fmla="*/ 183 w 231"/>
                <a:gd name="T1" fmla="*/ 222 h 375"/>
                <a:gd name="T2" fmla="*/ 194 w 231"/>
                <a:gd name="T3" fmla="*/ 237 h 375"/>
                <a:gd name="T4" fmla="*/ 205 w 231"/>
                <a:gd name="T5" fmla="*/ 250 h 375"/>
                <a:gd name="T6" fmla="*/ 213 w 231"/>
                <a:gd name="T7" fmla="*/ 263 h 375"/>
                <a:gd name="T8" fmla="*/ 218 w 231"/>
                <a:gd name="T9" fmla="*/ 274 h 375"/>
                <a:gd name="T10" fmla="*/ 223 w 231"/>
                <a:gd name="T11" fmla="*/ 283 h 375"/>
                <a:gd name="T12" fmla="*/ 226 w 231"/>
                <a:gd name="T13" fmla="*/ 292 h 375"/>
                <a:gd name="T14" fmla="*/ 227 w 231"/>
                <a:gd name="T15" fmla="*/ 299 h 375"/>
                <a:gd name="T16" fmla="*/ 227 w 231"/>
                <a:gd name="T17" fmla="*/ 304 h 375"/>
                <a:gd name="T18" fmla="*/ 223 w 231"/>
                <a:gd name="T19" fmla="*/ 315 h 375"/>
                <a:gd name="T20" fmla="*/ 219 w 231"/>
                <a:gd name="T21" fmla="*/ 325 h 375"/>
                <a:gd name="T22" fmla="*/ 218 w 231"/>
                <a:gd name="T23" fmla="*/ 334 h 375"/>
                <a:gd name="T24" fmla="*/ 217 w 231"/>
                <a:gd name="T25" fmla="*/ 343 h 375"/>
                <a:gd name="T26" fmla="*/ 218 w 231"/>
                <a:gd name="T27" fmla="*/ 352 h 375"/>
                <a:gd name="T28" fmla="*/ 222 w 231"/>
                <a:gd name="T29" fmla="*/ 360 h 375"/>
                <a:gd name="T30" fmla="*/ 225 w 231"/>
                <a:gd name="T31" fmla="*/ 368 h 375"/>
                <a:gd name="T32" fmla="*/ 231 w 231"/>
                <a:gd name="T33" fmla="*/ 375 h 375"/>
                <a:gd name="T34" fmla="*/ 197 w 231"/>
                <a:gd name="T35" fmla="*/ 336 h 375"/>
                <a:gd name="T36" fmla="*/ 161 w 231"/>
                <a:gd name="T37" fmla="*/ 293 h 375"/>
                <a:gd name="T38" fmla="*/ 127 w 231"/>
                <a:gd name="T39" fmla="*/ 249 h 375"/>
                <a:gd name="T40" fmla="*/ 94 w 231"/>
                <a:gd name="T41" fmla="*/ 208 h 375"/>
                <a:gd name="T42" fmla="*/ 73 w 231"/>
                <a:gd name="T43" fmla="*/ 174 h 375"/>
                <a:gd name="T44" fmla="*/ 50 w 231"/>
                <a:gd name="T45" fmla="*/ 138 h 375"/>
                <a:gd name="T46" fmla="*/ 26 w 231"/>
                <a:gd name="T47" fmla="*/ 101 h 375"/>
                <a:gd name="T48" fmla="*/ 6 w 231"/>
                <a:gd name="T49" fmla="*/ 66 h 375"/>
                <a:gd name="T50" fmla="*/ 4 w 231"/>
                <a:gd name="T51" fmla="*/ 60 h 375"/>
                <a:gd name="T52" fmla="*/ 1 w 231"/>
                <a:gd name="T53" fmla="*/ 53 h 375"/>
                <a:gd name="T54" fmla="*/ 0 w 231"/>
                <a:gd name="T55" fmla="*/ 45 h 375"/>
                <a:gd name="T56" fmla="*/ 0 w 231"/>
                <a:gd name="T57" fmla="*/ 37 h 375"/>
                <a:gd name="T58" fmla="*/ 1 w 231"/>
                <a:gd name="T59" fmla="*/ 29 h 375"/>
                <a:gd name="T60" fmla="*/ 4 w 231"/>
                <a:gd name="T61" fmla="*/ 20 h 375"/>
                <a:gd name="T62" fmla="*/ 7 w 231"/>
                <a:gd name="T63" fmla="*/ 11 h 375"/>
                <a:gd name="T64" fmla="*/ 12 w 231"/>
                <a:gd name="T65" fmla="*/ 3 h 375"/>
                <a:gd name="T66" fmla="*/ 13 w 231"/>
                <a:gd name="T67" fmla="*/ 1 h 375"/>
                <a:gd name="T68" fmla="*/ 14 w 231"/>
                <a:gd name="T69" fmla="*/ 0 h 375"/>
                <a:gd name="T70" fmla="*/ 18 w 231"/>
                <a:gd name="T71" fmla="*/ 1 h 375"/>
                <a:gd name="T72" fmla="*/ 24 w 231"/>
                <a:gd name="T73" fmla="*/ 5 h 375"/>
                <a:gd name="T74" fmla="*/ 30 w 231"/>
                <a:gd name="T75" fmla="*/ 9 h 375"/>
                <a:gd name="T76" fmla="*/ 35 w 231"/>
                <a:gd name="T77" fmla="*/ 15 h 375"/>
                <a:gd name="T78" fmla="*/ 49 w 231"/>
                <a:gd name="T79" fmla="*/ 33 h 375"/>
                <a:gd name="T80" fmla="*/ 66 w 231"/>
                <a:gd name="T81" fmla="*/ 57 h 375"/>
                <a:gd name="T82" fmla="*/ 94 w 231"/>
                <a:gd name="T83" fmla="*/ 100 h 375"/>
                <a:gd name="T84" fmla="*/ 122 w 231"/>
                <a:gd name="T85" fmla="*/ 142 h 375"/>
                <a:gd name="T86" fmla="*/ 153 w 231"/>
                <a:gd name="T87" fmla="*/ 183 h 375"/>
                <a:gd name="T88" fmla="*/ 183 w 231"/>
                <a:gd name="T89" fmla="*/ 22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 h="375">
                  <a:moveTo>
                    <a:pt x="183" y="222"/>
                  </a:moveTo>
                  <a:lnTo>
                    <a:pt x="194" y="237"/>
                  </a:lnTo>
                  <a:lnTo>
                    <a:pt x="205" y="250"/>
                  </a:lnTo>
                  <a:lnTo>
                    <a:pt x="213" y="263"/>
                  </a:lnTo>
                  <a:lnTo>
                    <a:pt x="218" y="274"/>
                  </a:lnTo>
                  <a:lnTo>
                    <a:pt x="223" y="283"/>
                  </a:lnTo>
                  <a:lnTo>
                    <a:pt x="226" y="292"/>
                  </a:lnTo>
                  <a:lnTo>
                    <a:pt x="227" y="299"/>
                  </a:lnTo>
                  <a:lnTo>
                    <a:pt x="227" y="304"/>
                  </a:lnTo>
                  <a:lnTo>
                    <a:pt x="223" y="315"/>
                  </a:lnTo>
                  <a:lnTo>
                    <a:pt x="219" y="325"/>
                  </a:lnTo>
                  <a:lnTo>
                    <a:pt x="218" y="334"/>
                  </a:lnTo>
                  <a:lnTo>
                    <a:pt x="217" y="343"/>
                  </a:lnTo>
                  <a:lnTo>
                    <a:pt x="218" y="352"/>
                  </a:lnTo>
                  <a:lnTo>
                    <a:pt x="222" y="360"/>
                  </a:lnTo>
                  <a:lnTo>
                    <a:pt x="225" y="368"/>
                  </a:lnTo>
                  <a:lnTo>
                    <a:pt x="231" y="375"/>
                  </a:lnTo>
                  <a:lnTo>
                    <a:pt x="197" y="336"/>
                  </a:lnTo>
                  <a:lnTo>
                    <a:pt x="161" y="293"/>
                  </a:lnTo>
                  <a:lnTo>
                    <a:pt x="127" y="249"/>
                  </a:lnTo>
                  <a:lnTo>
                    <a:pt x="94" y="208"/>
                  </a:lnTo>
                  <a:lnTo>
                    <a:pt x="73" y="174"/>
                  </a:lnTo>
                  <a:lnTo>
                    <a:pt x="50" y="138"/>
                  </a:lnTo>
                  <a:lnTo>
                    <a:pt x="26" y="101"/>
                  </a:lnTo>
                  <a:lnTo>
                    <a:pt x="6" y="66"/>
                  </a:lnTo>
                  <a:lnTo>
                    <a:pt x="4" y="60"/>
                  </a:lnTo>
                  <a:lnTo>
                    <a:pt x="1" y="53"/>
                  </a:lnTo>
                  <a:lnTo>
                    <a:pt x="0" y="45"/>
                  </a:lnTo>
                  <a:lnTo>
                    <a:pt x="0" y="37"/>
                  </a:lnTo>
                  <a:lnTo>
                    <a:pt x="1" y="29"/>
                  </a:lnTo>
                  <a:lnTo>
                    <a:pt x="4" y="20"/>
                  </a:lnTo>
                  <a:lnTo>
                    <a:pt x="7" y="11"/>
                  </a:lnTo>
                  <a:lnTo>
                    <a:pt x="12" y="3"/>
                  </a:lnTo>
                  <a:lnTo>
                    <a:pt x="13" y="1"/>
                  </a:lnTo>
                  <a:lnTo>
                    <a:pt x="14" y="0"/>
                  </a:lnTo>
                  <a:lnTo>
                    <a:pt x="18" y="1"/>
                  </a:lnTo>
                  <a:lnTo>
                    <a:pt x="24" y="5"/>
                  </a:lnTo>
                  <a:lnTo>
                    <a:pt x="30" y="9"/>
                  </a:lnTo>
                  <a:lnTo>
                    <a:pt x="35" y="15"/>
                  </a:lnTo>
                  <a:lnTo>
                    <a:pt x="49" y="33"/>
                  </a:lnTo>
                  <a:lnTo>
                    <a:pt x="66" y="57"/>
                  </a:lnTo>
                  <a:lnTo>
                    <a:pt x="94" y="100"/>
                  </a:lnTo>
                  <a:lnTo>
                    <a:pt x="122" y="142"/>
                  </a:lnTo>
                  <a:lnTo>
                    <a:pt x="153" y="183"/>
                  </a:lnTo>
                  <a:lnTo>
                    <a:pt x="183"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4" name="Freeform 116"/>
            <p:cNvSpPr>
              <a:spLocks/>
            </p:cNvSpPr>
            <p:nvPr userDrawn="1"/>
          </p:nvSpPr>
          <p:spPr bwMode="auto">
            <a:xfrm>
              <a:off x="2788" y="1725"/>
              <a:ext cx="19" cy="61"/>
            </a:xfrm>
            <a:custGeom>
              <a:avLst/>
              <a:gdLst>
                <a:gd name="T0" fmla="*/ 105 w 130"/>
                <a:gd name="T1" fmla="*/ 263 h 424"/>
                <a:gd name="T2" fmla="*/ 118 w 130"/>
                <a:gd name="T3" fmla="*/ 298 h 424"/>
                <a:gd name="T4" fmla="*/ 126 w 130"/>
                <a:gd name="T5" fmla="*/ 326 h 424"/>
                <a:gd name="T6" fmla="*/ 128 w 130"/>
                <a:gd name="T7" fmla="*/ 337 h 424"/>
                <a:gd name="T8" fmla="*/ 130 w 130"/>
                <a:gd name="T9" fmla="*/ 347 h 424"/>
                <a:gd name="T10" fmla="*/ 130 w 130"/>
                <a:gd name="T11" fmla="*/ 356 h 424"/>
                <a:gd name="T12" fmla="*/ 128 w 130"/>
                <a:gd name="T13" fmla="*/ 363 h 424"/>
                <a:gd name="T14" fmla="*/ 124 w 130"/>
                <a:gd name="T15" fmla="*/ 372 h 424"/>
                <a:gd name="T16" fmla="*/ 120 w 130"/>
                <a:gd name="T17" fmla="*/ 379 h 424"/>
                <a:gd name="T18" fmla="*/ 118 w 130"/>
                <a:gd name="T19" fmla="*/ 388 h 424"/>
                <a:gd name="T20" fmla="*/ 117 w 130"/>
                <a:gd name="T21" fmla="*/ 396 h 424"/>
                <a:gd name="T22" fmla="*/ 117 w 130"/>
                <a:gd name="T23" fmla="*/ 404 h 424"/>
                <a:gd name="T24" fmla="*/ 118 w 130"/>
                <a:gd name="T25" fmla="*/ 411 h 424"/>
                <a:gd name="T26" fmla="*/ 119 w 130"/>
                <a:gd name="T27" fmla="*/ 418 h 424"/>
                <a:gd name="T28" fmla="*/ 122 w 130"/>
                <a:gd name="T29" fmla="*/ 424 h 424"/>
                <a:gd name="T30" fmla="*/ 108 w 130"/>
                <a:gd name="T31" fmla="*/ 394 h 424"/>
                <a:gd name="T32" fmla="*/ 95 w 130"/>
                <a:gd name="T33" fmla="*/ 360 h 424"/>
                <a:gd name="T34" fmla="*/ 80 w 130"/>
                <a:gd name="T35" fmla="*/ 327 h 424"/>
                <a:gd name="T36" fmla="*/ 67 w 130"/>
                <a:gd name="T37" fmla="*/ 296 h 424"/>
                <a:gd name="T38" fmla="*/ 52 w 130"/>
                <a:gd name="T39" fmla="*/ 244 h 424"/>
                <a:gd name="T40" fmla="*/ 38 w 130"/>
                <a:gd name="T41" fmla="*/ 205 h 424"/>
                <a:gd name="T42" fmla="*/ 29 w 130"/>
                <a:gd name="T43" fmla="*/ 173 h 424"/>
                <a:gd name="T44" fmla="*/ 22 w 130"/>
                <a:gd name="T45" fmla="*/ 148 h 424"/>
                <a:gd name="T46" fmla="*/ 17 w 130"/>
                <a:gd name="T47" fmla="*/ 127 h 424"/>
                <a:gd name="T48" fmla="*/ 11 w 130"/>
                <a:gd name="T49" fmla="*/ 107 h 424"/>
                <a:gd name="T50" fmla="*/ 6 w 130"/>
                <a:gd name="T51" fmla="*/ 85 h 424"/>
                <a:gd name="T52" fmla="*/ 2 w 130"/>
                <a:gd name="T53" fmla="*/ 57 h 424"/>
                <a:gd name="T54" fmla="*/ 1 w 130"/>
                <a:gd name="T55" fmla="*/ 51 h 424"/>
                <a:gd name="T56" fmla="*/ 0 w 130"/>
                <a:gd name="T57" fmla="*/ 40 h 424"/>
                <a:gd name="T58" fmla="*/ 1 w 130"/>
                <a:gd name="T59" fmla="*/ 28 h 424"/>
                <a:gd name="T60" fmla="*/ 5 w 130"/>
                <a:gd name="T61" fmla="*/ 15 h 424"/>
                <a:gd name="T62" fmla="*/ 11 w 130"/>
                <a:gd name="T63" fmla="*/ 2 h 424"/>
                <a:gd name="T64" fmla="*/ 12 w 130"/>
                <a:gd name="T65" fmla="*/ 0 h 424"/>
                <a:gd name="T66" fmla="*/ 13 w 130"/>
                <a:gd name="T67" fmla="*/ 0 h 424"/>
                <a:gd name="T68" fmla="*/ 17 w 130"/>
                <a:gd name="T69" fmla="*/ 2 h 424"/>
                <a:gd name="T70" fmla="*/ 19 w 130"/>
                <a:gd name="T71" fmla="*/ 6 h 424"/>
                <a:gd name="T72" fmla="*/ 22 w 130"/>
                <a:gd name="T73" fmla="*/ 11 h 424"/>
                <a:gd name="T74" fmla="*/ 26 w 130"/>
                <a:gd name="T75" fmla="*/ 18 h 424"/>
                <a:gd name="T76" fmla="*/ 32 w 130"/>
                <a:gd name="T77" fmla="*/ 37 h 424"/>
                <a:gd name="T78" fmla="*/ 40 w 130"/>
                <a:gd name="T79" fmla="*/ 65 h 424"/>
                <a:gd name="T80" fmla="*/ 50 w 130"/>
                <a:gd name="T81" fmla="*/ 104 h 424"/>
                <a:gd name="T82" fmla="*/ 62 w 130"/>
                <a:gd name="T83" fmla="*/ 142 h 424"/>
                <a:gd name="T84" fmla="*/ 74 w 130"/>
                <a:gd name="T85" fmla="*/ 180 h 424"/>
                <a:gd name="T86" fmla="*/ 88 w 130"/>
                <a:gd name="T87" fmla="*/ 218 h 424"/>
                <a:gd name="T88" fmla="*/ 92 w 130"/>
                <a:gd name="T89" fmla="*/ 229 h 424"/>
                <a:gd name="T90" fmla="*/ 97 w 130"/>
                <a:gd name="T91" fmla="*/ 240 h 424"/>
                <a:gd name="T92" fmla="*/ 101 w 130"/>
                <a:gd name="T93" fmla="*/ 252 h 424"/>
                <a:gd name="T94" fmla="*/ 105 w 130"/>
                <a:gd name="T95" fmla="*/ 26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0" h="424">
                  <a:moveTo>
                    <a:pt x="105" y="263"/>
                  </a:moveTo>
                  <a:lnTo>
                    <a:pt x="118" y="298"/>
                  </a:lnTo>
                  <a:lnTo>
                    <a:pt x="126" y="326"/>
                  </a:lnTo>
                  <a:lnTo>
                    <a:pt x="128" y="337"/>
                  </a:lnTo>
                  <a:lnTo>
                    <a:pt x="130" y="347"/>
                  </a:lnTo>
                  <a:lnTo>
                    <a:pt x="130" y="356"/>
                  </a:lnTo>
                  <a:lnTo>
                    <a:pt x="128" y="363"/>
                  </a:lnTo>
                  <a:lnTo>
                    <a:pt x="124" y="372"/>
                  </a:lnTo>
                  <a:lnTo>
                    <a:pt x="120" y="379"/>
                  </a:lnTo>
                  <a:lnTo>
                    <a:pt x="118" y="388"/>
                  </a:lnTo>
                  <a:lnTo>
                    <a:pt x="117" y="396"/>
                  </a:lnTo>
                  <a:lnTo>
                    <a:pt x="117" y="404"/>
                  </a:lnTo>
                  <a:lnTo>
                    <a:pt x="118" y="411"/>
                  </a:lnTo>
                  <a:lnTo>
                    <a:pt x="119" y="418"/>
                  </a:lnTo>
                  <a:lnTo>
                    <a:pt x="122" y="424"/>
                  </a:lnTo>
                  <a:lnTo>
                    <a:pt x="108" y="394"/>
                  </a:lnTo>
                  <a:lnTo>
                    <a:pt x="95" y="360"/>
                  </a:lnTo>
                  <a:lnTo>
                    <a:pt x="80" y="327"/>
                  </a:lnTo>
                  <a:lnTo>
                    <a:pt x="67" y="296"/>
                  </a:lnTo>
                  <a:lnTo>
                    <a:pt x="52" y="244"/>
                  </a:lnTo>
                  <a:lnTo>
                    <a:pt x="38" y="205"/>
                  </a:lnTo>
                  <a:lnTo>
                    <a:pt x="29" y="173"/>
                  </a:lnTo>
                  <a:lnTo>
                    <a:pt x="22" y="148"/>
                  </a:lnTo>
                  <a:lnTo>
                    <a:pt x="17" y="127"/>
                  </a:lnTo>
                  <a:lnTo>
                    <a:pt x="11" y="107"/>
                  </a:lnTo>
                  <a:lnTo>
                    <a:pt x="6" y="85"/>
                  </a:lnTo>
                  <a:lnTo>
                    <a:pt x="2" y="57"/>
                  </a:lnTo>
                  <a:lnTo>
                    <a:pt x="1" y="51"/>
                  </a:lnTo>
                  <a:lnTo>
                    <a:pt x="0" y="40"/>
                  </a:lnTo>
                  <a:lnTo>
                    <a:pt x="1" y="28"/>
                  </a:lnTo>
                  <a:lnTo>
                    <a:pt x="5" y="15"/>
                  </a:lnTo>
                  <a:lnTo>
                    <a:pt x="11" y="2"/>
                  </a:lnTo>
                  <a:lnTo>
                    <a:pt x="12" y="0"/>
                  </a:lnTo>
                  <a:lnTo>
                    <a:pt x="13" y="0"/>
                  </a:lnTo>
                  <a:lnTo>
                    <a:pt x="17" y="2"/>
                  </a:lnTo>
                  <a:lnTo>
                    <a:pt x="19" y="6"/>
                  </a:lnTo>
                  <a:lnTo>
                    <a:pt x="22" y="11"/>
                  </a:lnTo>
                  <a:lnTo>
                    <a:pt x="26" y="18"/>
                  </a:lnTo>
                  <a:lnTo>
                    <a:pt x="32" y="37"/>
                  </a:lnTo>
                  <a:lnTo>
                    <a:pt x="40" y="65"/>
                  </a:lnTo>
                  <a:lnTo>
                    <a:pt x="50" y="104"/>
                  </a:lnTo>
                  <a:lnTo>
                    <a:pt x="62" y="142"/>
                  </a:lnTo>
                  <a:lnTo>
                    <a:pt x="74" y="180"/>
                  </a:lnTo>
                  <a:lnTo>
                    <a:pt x="88" y="218"/>
                  </a:lnTo>
                  <a:lnTo>
                    <a:pt x="92" y="229"/>
                  </a:lnTo>
                  <a:lnTo>
                    <a:pt x="97" y="240"/>
                  </a:lnTo>
                  <a:lnTo>
                    <a:pt x="101" y="252"/>
                  </a:lnTo>
                  <a:lnTo>
                    <a:pt x="105"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5" name="Freeform 117"/>
            <p:cNvSpPr>
              <a:spLocks/>
            </p:cNvSpPr>
            <p:nvPr userDrawn="1"/>
          </p:nvSpPr>
          <p:spPr bwMode="auto">
            <a:xfrm>
              <a:off x="2850" y="1839"/>
              <a:ext cx="46" cy="42"/>
            </a:xfrm>
            <a:custGeom>
              <a:avLst/>
              <a:gdLst>
                <a:gd name="T0" fmla="*/ 239 w 318"/>
                <a:gd name="T1" fmla="*/ 163 h 293"/>
                <a:gd name="T2" fmla="*/ 266 w 318"/>
                <a:gd name="T3" fmla="*/ 184 h 293"/>
                <a:gd name="T4" fmla="*/ 286 w 318"/>
                <a:gd name="T5" fmla="*/ 200 h 293"/>
                <a:gd name="T6" fmla="*/ 292 w 318"/>
                <a:gd name="T7" fmla="*/ 207 h 293"/>
                <a:gd name="T8" fmla="*/ 297 w 318"/>
                <a:gd name="T9" fmla="*/ 214 h 293"/>
                <a:gd name="T10" fmla="*/ 299 w 318"/>
                <a:gd name="T11" fmla="*/ 219 h 293"/>
                <a:gd name="T12" fmla="*/ 300 w 318"/>
                <a:gd name="T13" fmla="*/ 224 h 293"/>
                <a:gd name="T14" fmla="*/ 296 w 318"/>
                <a:gd name="T15" fmla="*/ 235 h 293"/>
                <a:gd name="T16" fmla="*/ 292 w 318"/>
                <a:gd name="T17" fmla="*/ 245 h 293"/>
                <a:gd name="T18" fmla="*/ 291 w 318"/>
                <a:gd name="T19" fmla="*/ 255 h 293"/>
                <a:gd name="T20" fmla="*/ 293 w 318"/>
                <a:gd name="T21" fmla="*/ 264 h 293"/>
                <a:gd name="T22" fmla="*/ 297 w 318"/>
                <a:gd name="T23" fmla="*/ 272 h 293"/>
                <a:gd name="T24" fmla="*/ 301 w 318"/>
                <a:gd name="T25" fmla="*/ 280 h 293"/>
                <a:gd name="T26" fmla="*/ 309 w 318"/>
                <a:gd name="T27" fmla="*/ 287 h 293"/>
                <a:gd name="T28" fmla="*/ 318 w 318"/>
                <a:gd name="T29" fmla="*/ 293 h 293"/>
                <a:gd name="T30" fmla="*/ 278 w 318"/>
                <a:gd name="T31" fmla="*/ 268 h 293"/>
                <a:gd name="T32" fmla="*/ 234 w 318"/>
                <a:gd name="T33" fmla="*/ 240 h 293"/>
                <a:gd name="T34" fmla="*/ 190 w 318"/>
                <a:gd name="T35" fmla="*/ 212 h 293"/>
                <a:gd name="T36" fmla="*/ 150 w 318"/>
                <a:gd name="T37" fmla="*/ 185 h 293"/>
                <a:gd name="T38" fmla="*/ 117 w 318"/>
                <a:gd name="T39" fmla="*/ 158 h 293"/>
                <a:gd name="T40" fmla="*/ 81 w 318"/>
                <a:gd name="T41" fmla="*/ 130 h 293"/>
                <a:gd name="T42" fmla="*/ 47 w 318"/>
                <a:gd name="T43" fmla="*/ 100 h 293"/>
                <a:gd name="T44" fmla="*/ 15 w 318"/>
                <a:gd name="T45" fmla="*/ 73 h 293"/>
                <a:gd name="T46" fmla="*/ 9 w 318"/>
                <a:gd name="T47" fmla="*/ 66 h 293"/>
                <a:gd name="T48" fmla="*/ 5 w 318"/>
                <a:gd name="T49" fmla="*/ 58 h 293"/>
                <a:gd name="T50" fmla="*/ 1 w 318"/>
                <a:gd name="T51" fmla="*/ 50 h 293"/>
                <a:gd name="T52" fmla="*/ 0 w 318"/>
                <a:gd name="T53" fmla="*/ 41 h 293"/>
                <a:gd name="T54" fmla="*/ 0 w 318"/>
                <a:gd name="T55" fmla="*/ 32 h 293"/>
                <a:gd name="T56" fmla="*/ 1 w 318"/>
                <a:gd name="T57" fmla="*/ 22 h 293"/>
                <a:gd name="T58" fmla="*/ 5 w 318"/>
                <a:gd name="T59" fmla="*/ 12 h 293"/>
                <a:gd name="T60" fmla="*/ 10 w 318"/>
                <a:gd name="T61" fmla="*/ 2 h 293"/>
                <a:gd name="T62" fmla="*/ 14 w 318"/>
                <a:gd name="T63" fmla="*/ 0 h 293"/>
                <a:gd name="T64" fmla="*/ 19 w 318"/>
                <a:gd name="T65" fmla="*/ 0 h 293"/>
                <a:gd name="T66" fmla="*/ 26 w 318"/>
                <a:gd name="T67" fmla="*/ 2 h 293"/>
                <a:gd name="T68" fmla="*/ 34 w 318"/>
                <a:gd name="T69" fmla="*/ 6 h 293"/>
                <a:gd name="T70" fmla="*/ 44 w 318"/>
                <a:gd name="T71" fmla="*/ 12 h 293"/>
                <a:gd name="T72" fmla="*/ 55 w 318"/>
                <a:gd name="T73" fmla="*/ 20 h 293"/>
                <a:gd name="T74" fmla="*/ 68 w 318"/>
                <a:gd name="T75" fmla="*/ 30 h 293"/>
                <a:gd name="T76" fmla="*/ 81 w 318"/>
                <a:gd name="T77" fmla="*/ 41 h 293"/>
                <a:gd name="T78" fmla="*/ 120 w 318"/>
                <a:gd name="T79" fmla="*/ 74 h 293"/>
                <a:gd name="T80" fmla="*/ 159 w 318"/>
                <a:gd name="T81" fmla="*/ 105 h 293"/>
                <a:gd name="T82" fmla="*/ 199 w 318"/>
                <a:gd name="T83" fmla="*/ 135 h 293"/>
                <a:gd name="T84" fmla="*/ 239 w 318"/>
                <a:gd name="T85" fmla="*/ 16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8" h="293">
                  <a:moveTo>
                    <a:pt x="239" y="163"/>
                  </a:moveTo>
                  <a:lnTo>
                    <a:pt x="266" y="184"/>
                  </a:lnTo>
                  <a:lnTo>
                    <a:pt x="286" y="200"/>
                  </a:lnTo>
                  <a:lnTo>
                    <a:pt x="292" y="207"/>
                  </a:lnTo>
                  <a:lnTo>
                    <a:pt x="297" y="214"/>
                  </a:lnTo>
                  <a:lnTo>
                    <a:pt x="299" y="219"/>
                  </a:lnTo>
                  <a:lnTo>
                    <a:pt x="300" y="224"/>
                  </a:lnTo>
                  <a:lnTo>
                    <a:pt x="296" y="235"/>
                  </a:lnTo>
                  <a:lnTo>
                    <a:pt x="292" y="245"/>
                  </a:lnTo>
                  <a:lnTo>
                    <a:pt x="291" y="255"/>
                  </a:lnTo>
                  <a:lnTo>
                    <a:pt x="293" y="264"/>
                  </a:lnTo>
                  <a:lnTo>
                    <a:pt x="297" y="272"/>
                  </a:lnTo>
                  <a:lnTo>
                    <a:pt x="301" y="280"/>
                  </a:lnTo>
                  <a:lnTo>
                    <a:pt x="309" y="287"/>
                  </a:lnTo>
                  <a:lnTo>
                    <a:pt x="318" y="293"/>
                  </a:lnTo>
                  <a:lnTo>
                    <a:pt x="278" y="268"/>
                  </a:lnTo>
                  <a:lnTo>
                    <a:pt x="234" y="240"/>
                  </a:lnTo>
                  <a:lnTo>
                    <a:pt x="190" y="212"/>
                  </a:lnTo>
                  <a:lnTo>
                    <a:pt x="150" y="185"/>
                  </a:lnTo>
                  <a:lnTo>
                    <a:pt x="117" y="158"/>
                  </a:lnTo>
                  <a:lnTo>
                    <a:pt x="81" y="130"/>
                  </a:lnTo>
                  <a:lnTo>
                    <a:pt x="47" y="100"/>
                  </a:lnTo>
                  <a:lnTo>
                    <a:pt x="15" y="73"/>
                  </a:lnTo>
                  <a:lnTo>
                    <a:pt x="9" y="66"/>
                  </a:lnTo>
                  <a:lnTo>
                    <a:pt x="5" y="58"/>
                  </a:lnTo>
                  <a:lnTo>
                    <a:pt x="1" y="50"/>
                  </a:lnTo>
                  <a:lnTo>
                    <a:pt x="0" y="41"/>
                  </a:lnTo>
                  <a:lnTo>
                    <a:pt x="0" y="32"/>
                  </a:lnTo>
                  <a:lnTo>
                    <a:pt x="1" y="22"/>
                  </a:lnTo>
                  <a:lnTo>
                    <a:pt x="5" y="12"/>
                  </a:lnTo>
                  <a:lnTo>
                    <a:pt x="10" y="2"/>
                  </a:lnTo>
                  <a:lnTo>
                    <a:pt x="14" y="0"/>
                  </a:lnTo>
                  <a:lnTo>
                    <a:pt x="19" y="0"/>
                  </a:lnTo>
                  <a:lnTo>
                    <a:pt x="26" y="2"/>
                  </a:lnTo>
                  <a:lnTo>
                    <a:pt x="34" y="6"/>
                  </a:lnTo>
                  <a:lnTo>
                    <a:pt x="44" y="12"/>
                  </a:lnTo>
                  <a:lnTo>
                    <a:pt x="55" y="20"/>
                  </a:lnTo>
                  <a:lnTo>
                    <a:pt x="68" y="30"/>
                  </a:lnTo>
                  <a:lnTo>
                    <a:pt x="81" y="41"/>
                  </a:lnTo>
                  <a:lnTo>
                    <a:pt x="120" y="74"/>
                  </a:lnTo>
                  <a:lnTo>
                    <a:pt x="159" y="105"/>
                  </a:lnTo>
                  <a:lnTo>
                    <a:pt x="199" y="135"/>
                  </a:lnTo>
                  <a:lnTo>
                    <a:pt x="239"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6" name="Freeform 118"/>
            <p:cNvSpPr>
              <a:spLocks/>
            </p:cNvSpPr>
            <p:nvPr userDrawn="1"/>
          </p:nvSpPr>
          <p:spPr bwMode="auto">
            <a:xfrm>
              <a:off x="2903" y="1877"/>
              <a:ext cx="56" cy="27"/>
            </a:xfrm>
            <a:custGeom>
              <a:avLst/>
              <a:gdLst>
                <a:gd name="T0" fmla="*/ 277 w 393"/>
                <a:gd name="T1" fmla="*/ 98 h 191"/>
                <a:gd name="T2" fmla="*/ 314 w 393"/>
                <a:gd name="T3" fmla="*/ 111 h 191"/>
                <a:gd name="T4" fmla="*/ 336 w 393"/>
                <a:gd name="T5" fmla="*/ 120 h 191"/>
                <a:gd name="T6" fmla="*/ 343 w 393"/>
                <a:gd name="T7" fmla="*/ 125 h 191"/>
                <a:gd name="T8" fmla="*/ 347 w 393"/>
                <a:gd name="T9" fmla="*/ 127 h 191"/>
                <a:gd name="T10" fmla="*/ 349 w 393"/>
                <a:gd name="T11" fmla="*/ 129 h 191"/>
                <a:gd name="T12" fmla="*/ 350 w 393"/>
                <a:gd name="T13" fmla="*/ 132 h 191"/>
                <a:gd name="T14" fmla="*/ 348 w 393"/>
                <a:gd name="T15" fmla="*/ 137 h 191"/>
                <a:gd name="T16" fmla="*/ 345 w 393"/>
                <a:gd name="T17" fmla="*/ 143 h 191"/>
                <a:gd name="T18" fmla="*/ 344 w 393"/>
                <a:gd name="T19" fmla="*/ 148 h 191"/>
                <a:gd name="T20" fmla="*/ 344 w 393"/>
                <a:gd name="T21" fmla="*/ 153 h 191"/>
                <a:gd name="T22" fmla="*/ 344 w 393"/>
                <a:gd name="T23" fmla="*/ 157 h 191"/>
                <a:gd name="T24" fmla="*/ 345 w 393"/>
                <a:gd name="T25" fmla="*/ 162 h 191"/>
                <a:gd name="T26" fmla="*/ 347 w 393"/>
                <a:gd name="T27" fmla="*/ 166 h 191"/>
                <a:gd name="T28" fmla="*/ 349 w 393"/>
                <a:gd name="T29" fmla="*/ 170 h 191"/>
                <a:gd name="T30" fmla="*/ 352 w 393"/>
                <a:gd name="T31" fmla="*/ 173 h 191"/>
                <a:gd name="T32" fmla="*/ 356 w 393"/>
                <a:gd name="T33" fmla="*/ 176 h 191"/>
                <a:gd name="T34" fmla="*/ 360 w 393"/>
                <a:gd name="T35" fmla="*/ 180 h 191"/>
                <a:gd name="T36" fmla="*/ 366 w 393"/>
                <a:gd name="T37" fmla="*/ 182 h 191"/>
                <a:gd name="T38" fmla="*/ 378 w 393"/>
                <a:gd name="T39" fmla="*/ 188 h 191"/>
                <a:gd name="T40" fmla="*/ 393 w 393"/>
                <a:gd name="T41" fmla="*/ 191 h 191"/>
                <a:gd name="T42" fmla="*/ 370 w 393"/>
                <a:gd name="T43" fmla="*/ 185 h 191"/>
                <a:gd name="T44" fmla="*/ 347 w 393"/>
                <a:gd name="T45" fmla="*/ 180 h 191"/>
                <a:gd name="T46" fmla="*/ 323 w 393"/>
                <a:gd name="T47" fmla="*/ 174 h 191"/>
                <a:gd name="T48" fmla="*/ 298 w 393"/>
                <a:gd name="T49" fmla="*/ 167 h 191"/>
                <a:gd name="T50" fmla="*/ 273 w 393"/>
                <a:gd name="T51" fmla="*/ 161 h 191"/>
                <a:gd name="T52" fmla="*/ 249 w 393"/>
                <a:gd name="T53" fmla="*/ 154 h 191"/>
                <a:gd name="T54" fmla="*/ 226 w 393"/>
                <a:gd name="T55" fmla="*/ 147 h 191"/>
                <a:gd name="T56" fmla="*/ 204 w 393"/>
                <a:gd name="T57" fmla="*/ 141 h 191"/>
                <a:gd name="T58" fmla="*/ 184 w 393"/>
                <a:gd name="T59" fmla="*/ 133 h 191"/>
                <a:gd name="T60" fmla="*/ 161 w 393"/>
                <a:gd name="T61" fmla="*/ 125 h 191"/>
                <a:gd name="T62" fmla="*/ 140 w 393"/>
                <a:gd name="T63" fmla="*/ 116 h 191"/>
                <a:gd name="T64" fmla="*/ 116 w 393"/>
                <a:gd name="T65" fmla="*/ 107 h 191"/>
                <a:gd name="T66" fmla="*/ 94 w 393"/>
                <a:gd name="T67" fmla="*/ 98 h 191"/>
                <a:gd name="T68" fmla="*/ 72 w 393"/>
                <a:gd name="T69" fmla="*/ 89 h 191"/>
                <a:gd name="T70" fmla="*/ 51 w 393"/>
                <a:gd name="T71" fmla="*/ 79 h 191"/>
                <a:gd name="T72" fmla="*/ 30 w 393"/>
                <a:gd name="T73" fmla="*/ 71 h 191"/>
                <a:gd name="T74" fmla="*/ 20 w 393"/>
                <a:gd name="T75" fmla="*/ 64 h 191"/>
                <a:gd name="T76" fmla="*/ 12 w 393"/>
                <a:gd name="T77" fmla="*/ 59 h 191"/>
                <a:gd name="T78" fmla="*/ 6 w 393"/>
                <a:gd name="T79" fmla="*/ 51 h 191"/>
                <a:gd name="T80" fmla="*/ 2 w 393"/>
                <a:gd name="T81" fmla="*/ 43 h 191"/>
                <a:gd name="T82" fmla="*/ 0 w 393"/>
                <a:gd name="T83" fmla="*/ 34 h 191"/>
                <a:gd name="T84" fmla="*/ 1 w 393"/>
                <a:gd name="T85" fmla="*/ 24 h 191"/>
                <a:gd name="T86" fmla="*/ 3 w 393"/>
                <a:gd name="T87" fmla="*/ 14 h 191"/>
                <a:gd name="T88" fmla="*/ 9 w 393"/>
                <a:gd name="T89" fmla="*/ 1 h 191"/>
                <a:gd name="T90" fmla="*/ 12 w 393"/>
                <a:gd name="T91" fmla="*/ 0 h 191"/>
                <a:gd name="T92" fmla="*/ 18 w 393"/>
                <a:gd name="T93" fmla="*/ 0 h 191"/>
                <a:gd name="T94" fmla="*/ 26 w 393"/>
                <a:gd name="T95" fmla="*/ 0 h 191"/>
                <a:gd name="T96" fmla="*/ 35 w 393"/>
                <a:gd name="T97" fmla="*/ 3 h 191"/>
                <a:gd name="T98" fmla="*/ 60 w 393"/>
                <a:gd name="T99" fmla="*/ 12 h 191"/>
                <a:gd name="T100" fmla="*/ 91 w 393"/>
                <a:gd name="T101" fmla="*/ 25 h 191"/>
                <a:gd name="T102" fmla="*/ 114 w 393"/>
                <a:gd name="T103" fmla="*/ 35 h 191"/>
                <a:gd name="T104" fmla="*/ 137 w 393"/>
                <a:gd name="T105" fmla="*/ 45 h 191"/>
                <a:gd name="T106" fmla="*/ 160 w 393"/>
                <a:gd name="T107" fmla="*/ 55 h 191"/>
                <a:gd name="T108" fmla="*/ 183 w 393"/>
                <a:gd name="T109" fmla="*/ 64 h 191"/>
                <a:gd name="T110" fmla="*/ 207 w 393"/>
                <a:gd name="T111" fmla="*/ 73 h 191"/>
                <a:gd name="T112" fmla="*/ 229 w 393"/>
                <a:gd name="T113" fmla="*/ 82 h 191"/>
                <a:gd name="T114" fmla="*/ 253 w 393"/>
                <a:gd name="T115" fmla="*/ 90 h 191"/>
                <a:gd name="T116" fmla="*/ 277 w 393"/>
                <a:gd name="T117" fmla="*/ 9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3" h="191">
                  <a:moveTo>
                    <a:pt x="277" y="98"/>
                  </a:moveTo>
                  <a:lnTo>
                    <a:pt x="314" y="111"/>
                  </a:lnTo>
                  <a:lnTo>
                    <a:pt x="336" y="120"/>
                  </a:lnTo>
                  <a:lnTo>
                    <a:pt x="343" y="125"/>
                  </a:lnTo>
                  <a:lnTo>
                    <a:pt x="347" y="127"/>
                  </a:lnTo>
                  <a:lnTo>
                    <a:pt x="349" y="129"/>
                  </a:lnTo>
                  <a:lnTo>
                    <a:pt x="350" y="132"/>
                  </a:lnTo>
                  <a:lnTo>
                    <a:pt x="348" y="137"/>
                  </a:lnTo>
                  <a:lnTo>
                    <a:pt x="345" y="143"/>
                  </a:lnTo>
                  <a:lnTo>
                    <a:pt x="344" y="148"/>
                  </a:lnTo>
                  <a:lnTo>
                    <a:pt x="344" y="153"/>
                  </a:lnTo>
                  <a:lnTo>
                    <a:pt x="344" y="157"/>
                  </a:lnTo>
                  <a:lnTo>
                    <a:pt x="345" y="162"/>
                  </a:lnTo>
                  <a:lnTo>
                    <a:pt x="347" y="166"/>
                  </a:lnTo>
                  <a:lnTo>
                    <a:pt x="349" y="170"/>
                  </a:lnTo>
                  <a:lnTo>
                    <a:pt x="352" y="173"/>
                  </a:lnTo>
                  <a:lnTo>
                    <a:pt x="356" y="176"/>
                  </a:lnTo>
                  <a:lnTo>
                    <a:pt x="360" y="180"/>
                  </a:lnTo>
                  <a:lnTo>
                    <a:pt x="366" y="182"/>
                  </a:lnTo>
                  <a:lnTo>
                    <a:pt x="378" y="188"/>
                  </a:lnTo>
                  <a:lnTo>
                    <a:pt x="393" y="191"/>
                  </a:lnTo>
                  <a:lnTo>
                    <a:pt x="370" y="185"/>
                  </a:lnTo>
                  <a:lnTo>
                    <a:pt x="347" y="180"/>
                  </a:lnTo>
                  <a:lnTo>
                    <a:pt x="323" y="174"/>
                  </a:lnTo>
                  <a:lnTo>
                    <a:pt x="298" y="167"/>
                  </a:lnTo>
                  <a:lnTo>
                    <a:pt x="273" y="161"/>
                  </a:lnTo>
                  <a:lnTo>
                    <a:pt x="249" y="154"/>
                  </a:lnTo>
                  <a:lnTo>
                    <a:pt x="226" y="147"/>
                  </a:lnTo>
                  <a:lnTo>
                    <a:pt x="204" y="141"/>
                  </a:lnTo>
                  <a:lnTo>
                    <a:pt x="184" y="133"/>
                  </a:lnTo>
                  <a:lnTo>
                    <a:pt x="161" y="125"/>
                  </a:lnTo>
                  <a:lnTo>
                    <a:pt x="140" y="116"/>
                  </a:lnTo>
                  <a:lnTo>
                    <a:pt x="116" y="107"/>
                  </a:lnTo>
                  <a:lnTo>
                    <a:pt x="94" y="98"/>
                  </a:lnTo>
                  <a:lnTo>
                    <a:pt x="72" y="89"/>
                  </a:lnTo>
                  <a:lnTo>
                    <a:pt x="51" y="79"/>
                  </a:lnTo>
                  <a:lnTo>
                    <a:pt x="30" y="71"/>
                  </a:lnTo>
                  <a:lnTo>
                    <a:pt x="20" y="64"/>
                  </a:lnTo>
                  <a:lnTo>
                    <a:pt x="12" y="59"/>
                  </a:lnTo>
                  <a:lnTo>
                    <a:pt x="6" y="51"/>
                  </a:lnTo>
                  <a:lnTo>
                    <a:pt x="2" y="43"/>
                  </a:lnTo>
                  <a:lnTo>
                    <a:pt x="0" y="34"/>
                  </a:lnTo>
                  <a:lnTo>
                    <a:pt x="1" y="24"/>
                  </a:lnTo>
                  <a:lnTo>
                    <a:pt x="3" y="14"/>
                  </a:lnTo>
                  <a:lnTo>
                    <a:pt x="9" y="1"/>
                  </a:lnTo>
                  <a:lnTo>
                    <a:pt x="12" y="0"/>
                  </a:lnTo>
                  <a:lnTo>
                    <a:pt x="18" y="0"/>
                  </a:lnTo>
                  <a:lnTo>
                    <a:pt x="26" y="0"/>
                  </a:lnTo>
                  <a:lnTo>
                    <a:pt x="35" y="3"/>
                  </a:lnTo>
                  <a:lnTo>
                    <a:pt x="60" y="12"/>
                  </a:lnTo>
                  <a:lnTo>
                    <a:pt x="91" y="25"/>
                  </a:lnTo>
                  <a:lnTo>
                    <a:pt x="114" y="35"/>
                  </a:lnTo>
                  <a:lnTo>
                    <a:pt x="137" y="45"/>
                  </a:lnTo>
                  <a:lnTo>
                    <a:pt x="160" y="55"/>
                  </a:lnTo>
                  <a:lnTo>
                    <a:pt x="183" y="64"/>
                  </a:lnTo>
                  <a:lnTo>
                    <a:pt x="207" y="73"/>
                  </a:lnTo>
                  <a:lnTo>
                    <a:pt x="229" y="82"/>
                  </a:lnTo>
                  <a:lnTo>
                    <a:pt x="253" y="90"/>
                  </a:lnTo>
                  <a:lnTo>
                    <a:pt x="277"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7" name="Freeform 119"/>
            <p:cNvSpPr>
              <a:spLocks/>
            </p:cNvSpPr>
            <p:nvPr userDrawn="1"/>
          </p:nvSpPr>
          <p:spPr bwMode="auto">
            <a:xfrm>
              <a:off x="2964" y="1898"/>
              <a:ext cx="57" cy="10"/>
            </a:xfrm>
            <a:custGeom>
              <a:avLst/>
              <a:gdLst>
                <a:gd name="T0" fmla="*/ 294 w 397"/>
                <a:gd name="T1" fmla="*/ 25 h 71"/>
                <a:gd name="T2" fmla="*/ 332 w 397"/>
                <a:gd name="T3" fmla="*/ 26 h 71"/>
                <a:gd name="T4" fmla="*/ 355 w 397"/>
                <a:gd name="T5" fmla="*/ 26 h 71"/>
                <a:gd name="T6" fmla="*/ 367 w 397"/>
                <a:gd name="T7" fmla="*/ 27 h 71"/>
                <a:gd name="T8" fmla="*/ 374 w 397"/>
                <a:gd name="T9" fmla="*/ 28 h 71"/>
                <a:gd name="T10" fmla="*/ 372 w 397"/>
                <a:gd name="T11" fmla="*/ 34 h 71"/>
                <a:gd name="T12" fmla="*/ 372 w 397"/>
                <a:gd name="T13" fmla="*/ 40 h 71"/>
                <a:gd name="T14" fmla="*/ 372 w 397"/>
                <a:gd name="T15" fmla="*/ 44 h 71"/>
                <a:gd name="T16" fmla="*/ 374 w 397"/>
                <a:gd name="T17" fmla="*/ 49 h 71"/>
                <a:gd name="T18" fmla="*/ 378 w 397"/>
                <a:gd name="T19" fmla="*/ 52 h 71"/>
                <a:gd name="T20" fmla="*/ 383 w 397"/>
                <a:gd name="T21" fmla="*/ 54 h 71"/>
                <a:gd name="T22" fmla="*/ 390 w 397"/>
                <a:gd name="T23" fmla="*/ 56 h 71"/>
                <a:gd name="T24" fmla="*/ 397 w 397"/>
                <a:gd name="T25" fmla="*/ 59 h 71"/>
                <a:gd name="T26" fmla="*/ 392 w 397"/>
                <a:gd name="T27" fmla="*/ 60 h 71"/>
                <a:gd name="T28" fmla="*/ 379 w 397"/>
                <a:gd name="T29" fmla="*/ 62 h 71"/>
                <a:gd name="T30" fmla="*/ 359 w 397"/>
                <a:gd name="T31" fmla="*/ 64 h 71"/>
                <a:gd name="T32" fmla="*/ 326 w 397"/>
                <a:gd name="T33" fmla="*/ 68 h 71"/>
                <a:gd name="T34" fmla="*/ 303 w 397"/>
                <a:gd name="T35" fmla="*/ 69 h 71"/>
                <a:gd name="T36" fmla="*/ 280 w 397"/>
                <a:gd name="T37" fmla="*/ 70 h 71"/>
                <a:gd name="T38" fmla="*/ 256 w 397"/>
                <a:gd name="T39" fmla="*/ 71 h 71"/>
                <a:gd name="T40" fmla="*/ 233 w 397"/>
                <a:gd name="T41" fmla="*/ 71 h 71"/>
                <a:gd name="T42" fmla="*/ 209 w 397"/>
                <a:gd name="T43" fmla="*/ 71 h 71"/>
                <a:gd name="T44" fmla="*/ 186 w 397"/>
                <a:gd name="T45" fmla="*/ 70 h 71"/>
                <a:gd name="T46" fmla="*/ 163 w 397"/>
                <a:gd name="T47" fmla="*/ 69 h 71"/>
                <a:gd name="T48" fmla="*/ 140 w 397"/>
                <a:gd name="T49" fmla="*/ 68 h 71"/>
                <a:gd name="T50" fmla="*/ 113 w 397"/>
                <a:gd name="T51" fmla="*/ 65 h 71"/>
                <a:gd name="T52" fmla="*/ 89 w 397"/>
                <a:gd name="T53" fmla="*/ 63 h 71"/>
                <a:gd name="T54" fmla="*/ 68 w 397"/>
                <a:gd name="T55" fmla="*/ 60 h 71"/>
                <a:gd name="T56" fmla="*/ 49 w 397"/>
                <a:gd name="T57" fmla="*/ 58 h 71"/>
                <a:gd name="T58" fmla="*/ 34 w 397"/>
                <a:gd name="T59" fmla="*/ 54 h 71"/>
                <a:gd name="T60" fmla="*/ 22 w 397"/>
                <a:gd name="T61" fmla="*/ 50 h 71"/>
                <a:gd name="T62" fmla="*/ 17 w 397"/>
                <a:gd name="T63" fmla="*/ 47 h 71"/>
                <a:gd name="T64" fmla="*/ 13 w 397"/>
                <a:gd name="T65" fmla="*/ 45 h 71"/>
                <a:gd name="T66" fmla="*/ 9 w 397"/>
                <a:gd name="T67" fmla="*/ 42 h 71"/>
                <a:gd name="T68" fmla="*/ 6 w 397"/>
                <a:gd name="T69" fmla="*/ 38 h 71"/>
                <a:gd name="T70" fmla="*/ 4 w 397"/>
                <a:gd name="T71" fmla="*/ 35 h 71"/>
                <a:gd name="T72" fmla="*/ 2 w 397"/>
                <a:gd name="T73" fmla="*/ 31 h 71"/>
                <a:gd name="T74" fmla="*/ 1 w 397"/>
                <a:gd name="T75" fmla="*/ 27 h 71"/>
                <a:gd name="T76" fmla="*/ 0 w 397"/>
                <a:gd name="T77" fmla="*/ 23 h 71"/>
                <a:gd name="T78" fmla="*/ 1 w 397"/>
                <a:gd name="T79" fmla="*/ 18 h 71"/>
                <a:gd name="T80" fmla="*/ 2 w 397"/>
                <a:gd name="T81" fmla="*/ 14 h 71"/>
                <a:gd name="T82" fmla="*/ 4 w 397"/>
                <a:gd name="T83" fmla="*/ 8 h 71"/>
                <a:gd name="T84" fmla="*/ 6 w 397"/>
                <a:gd name="T85" fmla="*/ 4 h 71"/>
                <a:gd name="T86" fmla="*/ 10 w 397"/>
                <a:gd name="T87" fmla="*/ 1 h 71"/>
                <a:gd name="T88" fmla="*/ 15 w 397"/>
                <a:gd name="T89" fmla="*/ 1 h 71"/>
                <a:gd name="T90" fmla="*/ 23 w 397"/>
                <a:gd name="T91" fmla="*/ 0 h 71"/>
                <a:gd name="T92" fmla="*/ 32 w 397"/>
                <a:gd name="T93" fmla="*/ 1 h 71"/>
                <a:gd name="T94" fmla="*/ 58 w 397"/>
                <a:gd name="T95" fmla="*/ 4 h 71"/>
                <a:gd name="T96" fmla="*/ 94 w 397"/>
                <a:gd name="T97" fmla="*/ 8 h 71"/>
                <a:gd name="T98" fmla="*/ 119 w 397"/>
                <a:gd name="T99" fmla="*/ 12 h 71"/>
                <a:gd name="T100" fmla="*/ 144 w 397"/>
                <a:gd name="T101" fmla="*/ 15 h 71"/>
                <a:gd name="T102" fmla="*/ 168 w 397"/>
                <a:gd name="T103" fmla="*/ 17 h 71"/>
                <a:gd name="T104" fmla="*/ 193 w 397"/>
                <a:gd name="T105" fmla="*/ 19 h 71"/>
                <a:gd name="T106" fmla="*/ 218 w 397"/>
                <a:gd name="T107" fmla="*/ 22 h 71"/>
                <a:gd name="T108" fmla="*/ 243 w 397"/>
                <a:gd name="T109" fmla="*/ 23 h 71"/>
                <a:gd name="T110" fmla="*/ 269 w 397"/>
                <a:gd name="T111" fmla="*/ 24 h 71"/>
                <a:gd name="T112" fmla="*/ 294 w 397"/>
                <a:gd name="T113" fmla="*/ 2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7" h="71">
                  <a:moveTo>
                    <a:pt x="294" y="25"/>
                  </a:moveTo>
                  <a:lnTo>
                    <a:pt x="332" y="26"/>
                  </a:lnTo>
                  <a:lnTo>
                    <a:pt x="355" y="26"/>
                  </a:lnTo>
                  <a:lnTo>
                    <a:pt x="367" y="27"/>
                  </a:lnTo>
                  <a:lnTo>
                    <a:pt x="374" y="28"/>
                  </a:lnTo>
                  <a:lnTo>
                    <a:pt x="372" y="34"/>
                  </a:lnTo>
                  <a:lnTo>
                    <a:pt x="372" y="40"/>
                  </a:lnTo>
                  <a:lnTo>
                    <a:pt x="372" y="44"/>
                  </a:lnTo>
                  <a:lnTo>
                    <a:pt x="374" y="49"/>
                  </a:lnTo>
                  <a:lnTo>
                    <a:pt x="378" y="52"/>
                  </a:lnTo>
                  <a:lnTo>
                    <a:pt x="383" y="54"/>
                  </a:lnTo>
                  <a:lnTo>
                    <a:pt x="390" y="56"/>
                  </a:lnTo>
                  <a:lnTo>
                    <a:pt x="397" y="59"/>
                  </a:lnTo>
                  <a:lnTo>
                    <a:pt x="392" y="60"/>
                  </a:lnTo>
                  <a:lnTo>
                    <a:pt x="379" y="62"/>
                  </a:lnTo>
                  <a:lnTo>
                    <a:pt x="359" y="64"/>
                  </a:lnTo>
                  <a:lnTo>
                    <a:pt x="326" y="68"/>
                  </a:lnTo>
                  <a:lnTo>
                    <a:pt x="303" y="69"/>
                  </a:lnTo>
                  <a:lnTo>
                    <a:pt x="280" y="70"/>
                  </a:lnTo>
                  <a:lnTo>
                    <a:pt x="256" y="71"/>
                  </a:lnTo>
                  <a:lnTo>
                    <a:pt x="233" y="71"/>
                  </a:lnTo>
                  <a:lnTo>
                    <a:pt x="209" y="71"/>
                  </a:lnTo>
                  <a:lnTo>
                    <a:pt x="186" y="70"/>
                  </a:lnTo>
                  <a:lnTo>
                    <a:pt x="163" y="69"/>
                  </a:lnTo>
                  <a:lnTo>
                    <a:pt x="140" y="68"/>
                  </a:lnTo>
                  <a:lnTo>
                    <a:pt x="113" y="65"/>
                  </a:lnTo>
                  <a:lnTo>
                    <a:pt x="89" y="63"/>
                  </a:lnTo>
                  <a:lnTo>
                    <a:pt x="68" y="60"/>
                  </a:lnTo>
                  <a:lnTo>
                    <a:pt x="49" y="58"/>
                  </a:lnTo>
                  <a:lnTo>
                    <a:pt x="34" y="54"/>
                  </a:lnTo>
                  <a:lnTo>
                    <a:pt x="22" y="50"/>
                  </a:lnTo>
                  <a:lnTo>
                    <a:pt x="17" y="47"/>
                  </a:lnTo>
                  <a:lnTo>
                    <a:pt x="13" y="45"/>
                  </a:lnTo>
                  <a:lnTo>
                    <a:pt x="9" y="42"/>
                  </a:lnTo>
                  <a:lnTo>
                    <a:pt x="6" y="38"/>
                  </a:lnTo>
                  <a:lnTo>
                    <a:pt x="4" y="35"/>
                  </a:lnTo>
                  <a:lnTo>
                    <a:pt x="2" y="31"/>
                  </a:lnTo>
                  <a:lnTo>
                    <a:pt x="1" y="27"/>
                  </a:lnTo>
                  <a:lnTo>
                    <a:pt x="0" y="23"/>
                  </a:lnTo>
                  <a:lnTo>
                    <a:pt x="1" y="18"/>
                  </a:lnTo>
                  <a:lnTo>
                    <a:pt x="2" y="14"/>
                  </a:lnTo>
                  <a:lnTo>
                    <a:pt x="4" y="8"/>
                  </a:lnTo>
                  <a:lnTo>
                    <a:pt x="6" y="4"/>
                  </a:lnTo>
                  <a:lnTo>
                    <a:pt x="10" y="1"/>
                  </a:lnTo>
                  <a:lnTo>
                    <a:pt x="15" y="1"/>
                  </a:lnTo>
                  <a:lnTo>
                    <a:pt x="23" y="0"/>
                  </a:lnTo>
                  <a:lnTo>
                    <a:pt x="32" y="1"/>
                  </a:lnTo>
                  <a:lnTo>
                    <a:pt x="58" y="4"/>
                  </a:lnTo>
                  <a:lnTo>
                    <a:pt x="94" y="8"/>
                  </a:lnTo>
                  <a:lnTo>
                    <a:pt x="119" y="12"/>
                  </a:lnTo>
                  <a:lnTo>
                    <a:pt x="144" y="15"/>
                  </a:lnTo>
                  <a:lnTo>
                    <a:pt x="168" y="17"/>
                  </a:lnTo>
                  <a:lnTo>
                    <a:pt x="193" y="19"/>
                  </a:lnTo>
                  <a:lnTo>
                    <a:pt x="218" y="22"/>
                  </a:lnTo>
                  <a:lnTo>
                    <a:pt x="243" y="23"/>
                  </a:lnTo>
                  <a:lnTo>
                    <a:pt x="269" y="24"/>
                  </a:lnTo>
                  <a:lnTo>
                    <a:pt x="29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8" name="Freeform 120"/>
            <p:cNvSpPr>
              <a:spLocks/>
            </p:cNvSpPr>
            <p:nvPr userDrawn="1"/>
          </p:nvSpPr>
          <p:spPr bwMode="auto">
            <a:xfrm>
              <a:off x="3037" y="1873"/>
              <a:ext cx="75" cy="28"/>
            </a:xfrm>
            <a:custGeom>
              <a:avLst/>
              <a:gdLst>
                <a:gd name="T0" fmla="*/ 2 w 526"/>
                <a:gd name="T1" fmla="*/ 189 h 201"/>
                <a:gd name="T2" fmla="*/ 7 w 526"/>
                <a:gd name="T3" fmla="*/ 193 h 201"/>
                <a:gd name="T4" fmla="*/ 17 w 526"/>
                <a:gd name="T5" fmla="*/ 198 h 201"/>
                <a:gd name="T6" fmla="*/ 41 w 526"/>
                <a:gd name="T7" fmla="*/ 201 h 201"/>
                <a:gd name="T8" fmla="*/ 71 w 526"/>
                <a:gd name="T9" fmla="*/ 200 h 201"/>
                <a:gd name="T10" fmla="*/ 110 w 526"/>
                <a:gd name="T11" fmla="*/ 195 h 201"/>
                <a:gd name="T12" fmla="*/ 154 w 526"/>
                <a:gd name="T13" fmla="*/ 188 h 201"/>
                <a:gd name="T14" fmla="*/ 227 w 526"/>
                <a:gd name="T15" fmla="*/ 169 h 201"/>
                <a:gd name="T16" fmla="*/ 333 w 526"/>
                <a:gd name="T17" fmla="*/ 134 h 201"/>
                <a:gd name="T18" fmla="*/ 403 w 526"/>
                <a:gd name="T19" fmla="*/ 105 h 201"/>
                <a:gd name="T20" fmla="*/ 444 w 526"/>
                <a:gd name="T21" fmla="*/ 86 h 201"/>
                <a:gd name="T22" fmla="*/ 477 w 526"/>
                <a:gd name="T23" fmla="*/ 68 h 201"/>
                <a:gd name="T24" fmla="*/ 503 w 526"/>
                <a:gd name="T25" fmla="*/ 50 h 201"/>
                <a:gd name="T26" fmla="*/ 518 w 526"/>
                <a:gd name="T27" fmla="*/ 34 h 201"/>
                <a:gd name="T28" fmla="*/ 525 w 526"/>
                <a:gd name="T29" fmla="*/ 24 h 201"/>
                <a:gd name="T30" fmla="*/ 526 w 526"/>
                <a:gd name="T31" fmla="*/ 17 h 201"/>
                <a:gd name="T32" fmla="*/ 524 w 526"/>
                <a:gd name="T33" fmla="*/ 13 h 201"/>
                <a:gd name="T34" fmla="*/ 519 w 526"/>
                <a:gd name="T35" fmla="*/ 8 h 201"/>
                <a:gd name="T36" fmla="*/ 508 w 526"/>
                <a:gd name="T37" fmla="*/ 4 h 201"/>
                <a:gd name="T38" fmla="*/ 486 w 526"/>
                <a:gd name="T39" fmla="*/ 0 h 201"/>
                <a:gd name="T40" fmla="*/ 455 w 526"/>
                <a:gd name="T41" fmla="*/ 1 h 201"/>
                <a:gd name="T42" fmla="*/ 417 w 526"/>
                <a:gd name="T43" fmla="*/ 6 h 201"/>
                <a:gd name="T44" fmla="*/ 373 w 526"/>
                <a:gd name="T45" fmla="*/ 14 h 201"/>
                <a:gd name="T46" fmla="*/ 325 w 526"/>
                <a:gd name="T47" fmla="*/ 26 h 201"/>
                <a:gd name="T48" fmla="*/ 273 w 526"/>
                <a:gd name="T49" fmla="*/ 41 h 201"/>
                <a:gd name="T50" fmla="*/ 193 w 526"/>
                <a:gd name="T51" fmla="*/ 68 h 201"/>
                <a:gd name="T52" fmla="*/ 123 w 526"/>
                <a:gd name="T53" fmla="*/ 96 h 201"/>
                <a:gd name="T54" fmla="*/ 83 w 526"/>
                <a:gd name="T55" fmla="*/ 116 h 201"/>
                <a:gd name="T56" fmla="*/ 50 w 526"/>
                <a:gd name="T57" fmla="*/ 134 h 201"/>
                <a:gd name="T58" fmla="*/ 24 w 526"/>
                <a:gd name="T59" fmla="*/ 152 h 201"/>
                <a:gd name="T60" fmla="*/ 7 w 526"/>
                <a:gd name="T61" fmla="*/ 167 h 201"/>
                <a:gd name="T62" fmla="*/ 1 w 526"/>
                <a:gd name="T63" fmla="*/ 177 h 201"/>
                <a:gd name="T64" fmla="*/ 0 w 526"/>
                <a:gd name="T65" fmla="*/ 18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6" h="201">
                  <a:moveTo>
                    <a:pt x="1" y="186"/>
                  </a:moveTo>
                  <a:lnTo>
                    <a:pt x="2" y="189"/>
                  </a:lnTo>
                  <a:lnTo>
                    <a:pt x="4" y="191"/>
                  </a:lnTo>
                  <a:lnTo>
                    <a:pt x="7" y="193"/>
                  </a:lnTo>
                  <a:lnTo>
                    <a:pt x="9" y="195"/>
                  </a:lnTo>
                  <a:lnTo>
                    <a:pt x="17" y="198"/>
                  </a:lnTo>
                  <a:lnTo>
                    <a:pt x="28" y="200"/>
                  </a:lnTo>
                  <a:lnTo>
                    <a:pt x="41" y="201"/>
                  </a:lnTo>
                  <a:lnTo>
                    <a:pt x="56" y="201"/>
                  </a:lnTo>
                  <a:lnTo>
                    <a:pt x="71" y="200"/>
                  </a:lnTo>
                  <a:lnTo>
                    <a:pt x="89" y="198"/>
                  </a:lnTo>
                  <a:lnTo>
                    <a:pt x="110" y="195"/>
                  </a:lnTo>
                  <a:lnTo>
                    <a:pt x="131" y="192"/>
                  </a:lnTo>
                  <a:lnTo>
                    <a:pt x="154" y="188"/>
                  </a:lnTo>
                  <a:lnTo>
                    <a:pt x="177" y="182"/>
                  </a:lnTo>
                  <a:lnTo>
                    <a:pt x="227" y="169"/>
                  </a:lnTo>
                  <a:lnTo>
                    <a:pt x="280" y="153"/>
                  </a:lnTo>
                  <a:lnTo>
                    <a:pt x="333" y="134"/>
                  </a:lnTo>
                  <a:lnTo>
                    <a:pt x="381" y="115"/>
                  </a:lnTo>
                  <a:lnTo>
                    <a:pt x="403" y="105"/>
                  </a:lnTo>
                  <a:lnTo>
                    <a:pt x="425" y="96"/>
                  </a:lnTo>
                  <a:lnTo>
                    <a:pt x="444" y="86"/>
                  </a:lnTo>
                  <a:lnTo>
                    <a:pt x="461" y="77"/>
                  </a:lnTo>
                  <a:lnTo>
                    <a:pt x="477" y="68"/>
                  </a:lnTo>
                  <a:lnTo>
                    <a:pt x="490" y="59"/>
                  </a:lnTo>
                  <a:lnTo>
                    <a:pt x="503" y="50"/>
                  </a:lnTo>
                  <a:lnTo>
                    <a:pt x="512" y="42"/>
                  </a:lnTo>
                  <a:lnTo>
                    <a:pt x="518" y="34"/>
                  </a:lnTo>
                  <a:lnTo>
                    <a:pt x="524" y="27"/>
                  </a:lnTo>
                  <a:lnTo>
                    <a:pt x="525" y="24"/>
                  </a:lnTo>
                  <a:lnTo>
                    <a:pt x="526" y="20"/>
                  </a:lnTo>
                  <a:lnTo>
                    <a:pt x="526" y="17"/>
                  </a:lnTo>
                  <a:lnTo>
                    <a:pt x="525" y="15"/>
                  </a:lnTo>
                  <a:lnTo>
                    <a:pt x="524" y="13"/>
                  </a:lnTo>
                  <a:lnTo>
                    <a:pt x="523" y="10"/>
                  </a:lnTo>
                  <a:lnTo>
                    <a:pt x="519" y="8"/>
                  </a:lnTo>
                  <a:lnTo>
                    <a:pt x="517" y="6"/>
                  </a:lnTo>
                  <a:lnTo>
                    <a:pt x="508" y="4"/>
                  </a:lnTo>
                  <a:lnTo>
                    <a:pt x="498" y="1"/>
                  </a:lnTo>
                  <a:lnTo>
                    <a:pt x="486" y="0"/>
                  </a:lnTo>
                  <a:lnTo>
                    <a:pt x="471" y="0"/>
                  </a:lnTo>
                  <a:lnTo>
                    <a:pt x="455" y="1"/>
                  </a:lnTo>
                  <a:lnTo>
                    <a:pt x="437" y="4"/>
                  </a:lnTo>
                  <a:lnTo>
                    <a:pt x="417" y="6"/>
                  </a:lnTo>
                  <a:lnTo>
                    <a:pt x="395" y="9"/>
                  </a:lnTo>
                  <a:lnTo>
                    <a:pt x="373" y="14"/>
                  </a:lnTo>
                  <a:lnTo>
                    <a:pt x="349" y="19"/>
                  </a:lnTo>
                  <a:lnTo>
                    <a:pt x="325" y="26"/>
                  </a:lnTo>
                  <a:lnTo>
                    <a:pt x="299" y="33"/>
                  </a:lnTo>
                  <a:lnTo>
                    <a:pt x="273" y="41"/>
                  </a:lnTo>
                  <a:lnTo>
                    <a:pt x="246" y="49"/>
                  </a:lnTo>
                  <a:lnTo>
                    <a:pt x="193" y="68"/>
                  </a:lnTo>
                  <a:lnTo>
                    <a:pt x="146" y="87"/>
                  </a:lnTo>
                  <a:lnTo>
                    <a:pt x="123" y="96"/>
                  </a:lnTo>
                  <a:lnTo>
                    <a:pt x="102" y="106"/>
                  </a:lnTo>
                  <a:lnTo>
                    <a:pt x="83" y="116"/>
                  </a:lnTo>
                  <a:lnTo>
                    <a:pt x="66" y="125"/>
                  </a:lnTo>
                  <a:lnTo>
                    <a:pt x="50" y="134"/>
                  </a:lnTo>
                  <a:lnTo>
                    <a:pt x="36" y="143"/>
                  </a:lnTo>
                  <a:lnTo>
                    <a:pt x="24" y="152"/>
                  </a:lnTo>
                  <a:lnTo>
                    <a:pt x="15" y="160"/>
                  </a:lnTo>
                  <a:lnTo>
                    <a:pt x="7" y="167"/>
                  </a:lnTo>
                  <a:lnTo>
                    <a:pt x="2" y="174"/>
                  </a:lnTo>
                  <a:lnTo>
                    <a:pt x="1" y="177"/>
                  </a:lnTo>
                  <a:lnTo>
                    <a:pt x="0" y="181"/>
                  </a:lnTo>
                  <a:lnTo>
                    <a:pt x="0" y="184"/>
                  </a:lnTo>
                  <a:lnTo>
                    <a:pt x="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9" name="Freeform 121"/>
            <p:cNvSpPr>
              <a:spLocks noEditPoints="1"/>
            </p:cNvSpPr>
            <p:nvPr userDrawn="1"/>
          </p:nvSpPr>
          <p:spPr bwMode="auto">
            <a:xfrm>
              <a:off x="3694" y="1494"/>
              <a:ext cx="191" cy="236"/>
            </a:xfrm>
            <a:custGeom>
              <a:avLst/>
              <a:gdLst>
                <a:gd name="T0" fmla="*/ 422 w 1331"/>
                <a:gd name="T1" fmla="*/ 811 h 1655"/>
                <a:gd name="T2" fmla="*/ 873 w 1331"/>
                <a:gd name="T3" fmla="*/ 0 h 1655"/>
                <a:gd name="T4" fmla="*/ 1296 w 1331"/>
                <a:gd name="T5" fmla="*/ 0 h 1655"/>
                <a:gd name="T6" fmla="*/ 829 w 1331"/>
                <a:gd name="T7" fmla="*/ 811 h 1655"/>
                <a:gd name="T8" fmla="*/ 1331 w 1331"/>
                <a:gd name="T9" fmla="*/ 1655 h 1655"/>
                <a:gd name="T10" fmla="*/ 908 w 1331"/>
                <a:gd name="T11" fmla="*/ 1655 h 1655"/>
                <a:gd name="T12" fmla="*/ 422 w 1331"/>
                <a:gd name="T13" fmla="*/ 811 h 1655"/>
                <a:gd name="T14" fmla="*/ 0 w 1331"/>
                <a:gd name="T15" fmla="*/ 0 h 1655"/>
                <a:gd name="T16" fmla="*/ 375 w 1331"/>
                <a:gd name="T17" fmla="*/ 0 h 1655"/>
                <a:gd name="T18" fmla="*/ 375 w 1331"/>
                <a:gd name="T19" fmla="*/ 1655 h 1655"/>
                <a:gd name="T20" fmla="*/ 0 w 1331"/>
                <a:gd name="T21" fmla="*/ 1655 h 1655"/>
                <a:gd name="T22" fmla="*/ 0 w 1331"/>
                <a:gd name="T23" fmla="*/ 0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1" h="1655">
                  <a:moveTo>
                    <a:pt x="422" y="811"/>
                  </a:moveTo>
                  <a:lnTo>
                    <a:pt x="873" y="0"/>
                  </a:lnTo>
                  <a:lnTo>
                    <a:pt x="1296" y="0"/>
                  </a:lnTo>
                  <a:lnTo>
                    <a:pt x="829" y="811"/>
                  </a:lnTo>
                  <a:lnTo>
                    <a:pt x="1331" y="1655"/>
                  </a:lnTo>
                  <a:lnTo>
                    <a:pt x="908" y="1655"/>
                  </a:lnTo>
                  <a:lnTo>
                    <a:pt x="422" y="811"/>
                  </a:lnTo>
                  <a:close/>
                  <a:moveTo>
                    <a:pt x="0" y="0"/>
                  </a:moveTo>
                  <a:lnTo>
                    <a:pt x="375" y="0"/>
                  </a:lnTo>
                  <a:lnTo>
                    <a:pt x="375" y="1655"/>
                  </a:lnTo>
                  <a:lnTo>
                    <a:pt x="0" y="16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0" name="Freeform 122"/>
            <p:cNvSpPr>
              <a:spLocks/>
            </p:cNvSpPr>
            <p:nvPr userDrawn="1"/>
          </p:nvSpPr>
          <p:spPr bwMode="auto">
            <a:xfrm>
              <a:off x="3889" y="1541"/>
              <a:ext cx="143" cy="193"/>
            </a:xfrm>
            <a:custGeom>
              <a:avLst/>
              <a:gdLst>
                <a:gd name="T0" fmla="*/ 1006 w 1006"/>
                <a:gd name="T1" fmla="*/ 940 h 1346"/>
                <a:gd name="T2" fmla="*/ 1005 w 1006"/>
                <a:gd name="T3" fmla="*/ 978 h 1346"/>
                <a:gd name="T4" fmla="*/ 999 w 1006"/>
                <a:gd name="T5" fmla="*/ 1015 h 1346"/>
                <a:gd name="T6" fmla="*/ 991 w 1006"/>
                <a:gd name="T7" fmla="*/ 1052 h 1346"/>
                <a:gd name="T8" fmla="*/ 980 w 1006"/>
                <a:gd name="T9" fmla="*/ 1088 h 1346"/>
                <a:gd name="T10" fmla="*/ 965 w 1006"/>
                <a:gd name="T11" fmla="*/ 1124 h 1346"/>
                <a:gd name="T12" fmla="*/ 946 w 1006"/>
                <a:gd name="T13" fmla="*/ 1158 h 1346"/>
                <a:gd name="T14" fmla="*/ 924 w 1006"/>
                <a:gd name="T15" fmla="*/ 1189 h 1346"/>
                <a:gd name="T16" fmla="*/ 895 w 1006"/>
                <a:gd name="T17" fmla="*/ 1219 h 1346"/>
                <a:gd name="T18" fmla="*/ 864 w 1006"/>
                <a:gd name="T19" fmla="*/ 1246 h 1346"/>
                <a:gd name="T20" fmla="*/ 828 w 1006"/>
                <a:gd name="T21" fmla="*/ 1271 h 1346"/>
                <a:gd name="T22" fmla="*/ 787 w 1006"/>
                <a:gd name="T23" fmla="*/ 1292 h 1346"/>
                <a:gd name="T24" fmla="*/ 741 w 1006"/>
                <a:gd name="T25" fmla="*/ 1311 h 1346"/>
                <a:gd name="T26" fmla="*/ 689 w 1006"/>
                <a:gd name="T27" fmla="*/ 1326 h 1346"/>
                <a:gd name="T28" fmla="*/ 632 w 1006"/>
                <a:gd name="T29" fmla="*/ 1337 h 1346"/>
                <a:gd name="T30" fmla="*/ 570 w 1006"/>
                <a:gd name="T31" fmla="*/ 1344 h 1346"/>
                <a:gd name="T32" fmla="*/ 503 w 1006"/>
                <a:gd name="T33" fmla="*/ 1346 h 1346"/>
                <a:gd name="T34" fmla="*/ 435 w 1006"/>
                <a:gd name="T35" fmla="*/ 1344 h 1346"/>
                <a:gd name="T36" fmla="*/ 373 w 1006"/>
                <a:gd name="T37" fmla="*/ 1337 h 1346"/>
                <a:gd name="T38" fmla="*/ 316 w 1006"/>
                <a:gd name="T39" fmla="*/ 1326 h 1346"/>
                <a:gd name="T40" fmla="*/ 266 w 1006"/>
                <a:gd name="T41" fmla="*/ 1311 h 1346"/>
                <a:gd name="T42" fmla="*/ 219 w 1006"/>
                <a:gd name="T43" fmla="*/ 1292 h 1346"/>
                <a:gd name="T44" fmla="*/ 179 w 1006"/>
                <a:gd name="T45" fmla="*/ 1271 h 1346"/>
                <a:gd name="T46" fmla="*/ 141 w 1006"/>
                <a:gd name="T47" fmla="*/ 1246 h 1346"/>
                <a:gd name="T48" fmla="*/ 110 w 1006"/>
                <a:gd name="T49" fmla="*/ 1219 h 1346"/>
                <a:gd name="T50" fmla="*/ 83 w 1006"/>
                <a:gd name="T51" fmla="*/ 1189 h 1346"/>
                <a:gd name="T52" fmla="*/ 60 w 1006"/>
                <a:gd name="T53" fmla="*/ 1158 h 1346"/>
                <a:gd name="T54" fmla="*/ 41 w 1006"/>
                <a:gd name="T55" fmla="*/ 1124 h 1346"/>
                <a:gd name="T56" fmla="*/ 25 w 1006"/>
                <a:gd name="T57" fmla="*/ 1088 h 1346"/>
                <a:gd name="T58" fmla="*/ 14 w 1006"/>
                <a:gd name="T59" fmla="*/ 1052 h 1346"/>
                <a:gd name="T60" fmla="*/ 6 w 1006"/>
                <a:gd name="T61" fmla="*/ 1015 h 1346"/>
                <a:gd name="T62" fmla="*/ 1 w 1006"/>
                <a:gd name="T63" fmla="*/ 978 h 1346"/>
                <a:gd name="T64" fmla="*/ 0 w 1006"/>
                <a:gd name="T65" fmla="*/ 940 h 1346"/>
                <a:gd name="T66" fmla="*/ 301 w 1006"/>
                <a:gd name="T67" fmla="*/ 0 h 1346"/>
                <a:gd name="T68" fmla="*/ 302 w 1006"/>
                <a:gd name="T69" fmla="*/ 932 h 1346"/>
                <a:gd name="T70" fmla="*/ 306 w 1006"/>
                <a:gd name="T71" fmla="*/ 968 h 1346"/>
                <a:gd name="T72" fmla="*/ 317 w 1006"/>
                <a:gd name="T73" fmla="*/ 999 h 1346"/>
                <a:gd name="T74" fmla="*/ 334 w 1006"/>
                <a:gd name="T75" fmla="*/ 1026 h 1346"/>
                <a:gd name="T76" fmla="*/ 358 w 1006"/>
                <a:gd name="T77" fmla="*/ 1048 h 1346"/>
                <a:gd name="T78" fmla="*/ 390 w 1006"/>
                <a:gd name="T79" fmla="*/ 1065 h 1346"/>
                <a:gd name="T80" fmla="*/ 428 w 1006"/>
                <a:gd name="T81" fmla="*/ 1076 h 1346"/>
                <a:gd name="T82" fmla="*/ 475 w 1006"/>
                <a:gd name="T83" fmla="*/ 1081 h 1346"/>
                <a:gd name="T84" fmla="*/ 530 w 1006"/>
                <a:gd name="T85" fmla="*/ 1081 h 1346"/>
                <a:gd name="T86" fmla="*/ 577 w 1006"/>
                <a:gd name="T87" fmla="*/ 1076 h 1346"/>
                <a:gd name="T88" fmla="*/ 617 w 1006"/>
                <a:gd name="T89" fmla="*/ 1065 h 1346"/>
                <a:gd name="T90" fmla="*/ 648 w 1006"/>
                <a:gd name="T91" fmla="*/ 1048 h 1346"/>
                <a:gd name="T92" fmla="*/ 672 w 1006"/>
                <a:gd name="T93" fmla="*/ 1026 h 1346"/>
                <a:gd name="T94" fmla="*/ 689 w 1006"/>
                <a:gd name="T95" fmla="*/ 999 h 1346"/>
                <a:gd name="T96" fmla="*/ 700 w 1006"/>
                <a:gd name="T97" fmla="*/ 968 h 1346"/>
                <a:gd name="T98" fmla="*/ 705 w 1006"/>
                <a:gd name="T99" fmla="*/ 932 h 1346"/>
                <a:gd name="T100" fmla="*/ 706 w 1006"/>
                <a:gd name="T101" fmla="*/ 0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6" h="1346">
                  <a:moveTo>
                    <a:pt x="1006" y="0"/>
                  </a:moveTo>
                  <a:lnTo>
                    <a:pt x="1006" y="940"/>
                  </a:lnTo>
                  <a:lnTo>
                    <a:pt x="1006" y="959"/>
                  </a:lnTo>
                  <a:lnTo>
                    <a:pt x="1005" y="978"/>
                  </a:lnTo>
                  <a:lnTo>
                    <a:pt x="1003" y="997"/>
                  </a:lnTo>
                  <a:lnTo>
                    <a:pt x="999" y="1015"/>
                  </a:lnTo>
                  <a:lnTo>
                    <a:pt x="996" y="1034"/>
                  </a:lnTo>
                  <a:lnTo>
                    <a:pt x="991" y="1052"/>
                  </a:lnTo>
                  <a:lnTo>
                    <a:pt x="987" y="1070"/>
                  </a:lnTo>
                  <a:lnTo>
                    <a:pt x="980" y="1088"/>
                  </a:lnTo>
                  <a:lnTo>
                    <a:pt x="973" y="1106"/>
                  </a:lnTo>
                  <a:lnTo>
                    <a:pt x="965" y="1124"/>
                  </a:lnTo>
                  <a:lnTo>
                    <a:pt x="956" y="1141"/>
                  </a:lnTo>
                  <a:lnTo>
                    <a:pt x="946" y="1158"/>
                  </a:lnTo>
                  <a:lnTo>
                    <a:pt x="935" y="1173"/>
                  </a:lnTo>
                  <a:lnTo>
                    <a:pt x="924" y="1189"/>
                  </a:lnTo>
                  <a:lnTo>
                    <a:pt x="910" y="1204"/>
                  </a:lnTo>
                  <a:lnTo>
                    <a:pt x="895" y="1219"/>
                  </a:lnTo>
                  <a:lnTo>
                    <a:pt x="881" y="1233"/>
                  </a:lnTo>
                  <a:lnTo>
                    <a:pt x="864" y="1246"/>
                  </a:lnTo>
                  <a:lnTo>
                    <a:pt x="847" y="1259"/>
                  </a:lnTo>
                  <a:lnTo>
                    <a:pt x="828" y="1271"/>
                  </a:lnTo>
                  <a:lnTo>
                    <a:pt x="807" y="1282"/>
                  </a:lnTo>
                  <a:lnTo>
                    <a:pt x="787" y="1292"/>
                  </a:lnTo>
                  <a:lnTo>
                    <a:pt x="764" y="1302"/>
                  </a:lnTo>
                  <a:lnTo>
                    <a:pt x="741" y="1311"/>
                  </a:lnTo>
                  <a:lnTo>
                    <a:pt x="716" y="1319"/>
                  </a:lnTo>
                  <a:lnTo>
                    <a:pt x="689" y="1326"/>
                  </a:lnTo>
                  <a:lnTo>
                    <a:pt x="662" y="1333"/>
                  </a:lnTo>
                  <a:lnTo>
                    <a:pt x="632" y="1337"/>
                  </a:lnTo>
                  <a:lnTo>
                    <a:pt x="602" y="1342"/>
                  </a:lnTo>
                  <a:lnTo>
                    <a:pt x="570" y="1344"/>
                  </a:lnTo>
                  <a:lnTo>
                    <a:pt x="538" y="1346"/>
                  </a:lnTo>
                  <a:lnTo>
                    <a:pt x="503" y="1346"/>
                  </a:lnTo>
                  <a:lnTo>
                    <a:pt x="469" y="1346"/>
                  </a:lnTo>
                  <a:lnTo>
                    <a:pt x="435" y="1344"/>
                  </a:lnTo>
                  <a:lnTo>
                    <a:pt x="403" y="1342"/>
                  </a:lnTo>
                  <a:lnTo>
                    <a:pt x="373" y="1337"/>
                  </a:lnTo>
                  <a:lnTo>
                    <a:pt x="345" y="1333"/>
                  </a:lnTo>
                  <a:lnTo>
                    <a:pt x="316" y="1326"/>
                  </a:lnTo>
                  <a:lnTo>
                    <a:pt x="290" y="1319"/>
                  </a:lnTo>
                  <a:lnTo>
                    <a:pt x="266" y="1311"/>
                  </a:lnTo>
                  <a:lnTo>
                    <a:pt x="242" y="1302"/>
                  </a:lnTo>
                  <a:lnTo>
                    <a:pt x="219" y="1292"/>
                  </a:lnTo>
                  <a:lnTo>
                    <a:pt x="198" y="1282"/>
                  </a:lnTo>
                  <a:lnTo>
                    <a:pt x="179" y="1271"/>
                  </a:lnTo>
                  <a:lnTo>
                    <a:pt x="159" y="1259"/>
                  </a:lnTo>
                  <a:lnTo>
                    <a:pt x="141" y="1246"/>
                  </a:lnTo>
                  <a:lnTo>
                    <a:pt x="126" y="1233"/>
                  </a:lnTo>
                  <a:lnTo>
                    <a:pt x="110" y="1219"/>
                  </a:lnTo>
                  <a:lnTo>
                    <a:pt x="96" y="1204"/>
                  </a:lnTo>
                  <a:lnTo>
                    <a:pt x="83" y="1189"/>
                  </a:lnTo>
                  <a:lnTo>
                    <a:pt x="70" y="1173"/>
                  </a:lnTo>
                  <a:lnTo>
                    <a:pt x="60" y="1158"/>
                  </a:lnTo>
                  <a:lnTo>
                    <a:pt x="50" y="1141"/>
                  </a:lnTo>
                  <a:lnTo>
                    <a:pt x="41" y="1124"/>
                  </a:lnTo>
                  <a:lnTo>
                    <a:pt x="33" y="1106"/>
                  </a:lnTo>
                  <a:lnTo>
                    <a:pt x="25" y="1088"/>
                  </a:lnTo>
                  <a:lnTo>
                    <a:pt x="19" y="1070"/>
                  </a:lnTo>
                  <a:lnTo>
                    <a:pt x="14" y="1052"/>
                  </a:lnTo>
                  <a:lnTo>
                    <a:pt x="9" y="1034"/>
                  </a:lnTo>
                  <a:lnTo>
                    <a:pt x="6" y="1015"/>
                  </a:lnTo>
                  <a:lnTo>
                    <a:pt x="4" y="997"/>
                  </a:lnTo>
                  <a:lnTo>
                    <a:pt x="1" y="978"/>
                  </a:lnTo>
                  <a:lnTo>
                    <a:pt x="0" y="959"/>
                  </a:lnTo>
                  <a:lnTo>
                    <a:pt x="0" y="940"/>
                  </a:lnTo>
                  <a:lnTo>
                    <a:pt x="0" y="0"/>
                  </a:lnTo>
                  <a:lnTo>
                    <a:pt x="301" y="0"/>
                  </a:lnTo>
                  <a:lnTo>
                    <a:pt x="301" y="912"/>
                  </a:lnTo>
                  <a:lnTo>
                    <a:pt x="302" y="932"/>
                  </a:lnTo>
                  <a:lnTo>
                    <a:pt x="303" y="950"/>
                  </a:lnTo>
                  <a:lnTo>
                    <a:pt x="306" y="968"/>
                  </a:lnTo>
                  <a:lnTo>
                    <a:pt x="311" y="984"/>
                  </a:lnTo>
                  <a:lnTo>
                    <a:pt x="317" y="999"/>
                  </a:lnTo>
                  <a:lnTo>
                    <a:pt x="325" y="1013"/>
                  </a:lnTo>
                  <a:lnTo>
                    <a:pt x="334" y="1026"/>
                  </a:lnTo>
                  <a:lnTo>
                    <a:pt x="346" y="1038"/>
                  </a:lnTo>
                  <a:lnTo>
                    <a:pt x="358" y="1048"/>
                  </a:lnTo>
                  <a:lnTo>
                    <a:pt x="373" y="1057"/>
                  </a:lnTo>
                  <a:lnTo>
                    <a:pt x="390" y="1065"/>
                  </a:lnTo>
                  <a:lnTo>
                    <a:pt x="408" y="1070"/>
                  </a:lnTo>
                  <a:lnTo>
                    <a:pt x="428" y="1076"/>
                  </a:lnTo>
                  <a:lnTo>
                    <a:pt x="451" y="1079"/>
                  </a:lnTo>
                  <a:lnTo>
                    <a:pt x="475" y="1081"/>
                  </a:lnTo>
                  <a:lnTo>
                    <a:pt x="503" y="1081"/>
                  </a:lnTo>
                  <a:lnTo>
                    <a:pt x="530" y="1081"/>
                  </a:lnTo>
                  <a:lnTo>
                    <a:pt x="555" y="1079"/>
                  </a:lnTo>
                  <a:lnTo>
                    <a:pt x="577" y="1076"/>
                  </a:lnTo>
                  <a:lnTo>
                    <a:pt x="599" y="1070"/>
                  </a:lnTo>
                  <a:lnTo>
                    <a:pt x="617" y="1065"/>
                  </a:lnTo>
                  <a:lnTo>
                    <a:pt x="634" y="1057"/>
                  </a:lnTo>
                  <a:lnTo>
                    <a:pt x="648" y="1048"/>
                  </a:lnTo>
                  <a:lnTo>
                    <a:pt x="661" y="1038"/>
                  </a:lnTo>
                  <a:lnTo>
                    <a:pt x="672" y="1026"/>
                  </a:lnTo>
                  <a:lnTo>
                    <a:pt x="681" y="1013"/>
                  </a:lnTo>
                  <a:lnTo>
                    <a:pt x="689" y="999"/>
                  </a:lnTo>
                  <a:lnTo>
                    <a:pt x="694" y="984"/>
                  </a:lnTo>
                  <a:lnTo>
                    <a:pt x="700" y="968"/>
                  </a:lnTo>
                  <a:lnTo>
                    <a:pt x="702" y="950"/>
                  </a:lnTo>
                  <a:lnTo>
                    <a:pt x="705" y="932"/>
                  </a:lnTo>
                  <a:lnTo>
                    <a:pt x="706" y="912"/>
                  </a:lnTo>
                  <a:lnTo>
                    <a:pt x="706" y="0"/>
                  </a:lnTo>
                  <a:lnTo>
                    <a:pt x="10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1" name="Freeform 123"/>
            <p:cNvSpPr>
              <a:spLocks/>
            </p:cNvSpPr>
            <p:nvPr userDrawn="1"/>
          </p:nvSpPr>
          <p:spPr bwMode="auto">
            <a:xfrm>
              <a:off x="4044" y="1541"/>
              <a:ext cx="169" cy="190"/>
            </a:xfrm>
            <a:custGeom>
              <a:avLst/>
              <a:gdLst>
                <a:gd name="T0" fmla="*/ 805 w 1182"/>
                <a:gd name="T1" fmla="*/ 1327 h 1327"/>
                <a:gd name="T2" fmla="*/ 376 w 1182"/>
                <a:gd name="T3" fmla="*/ 1327 h 1327"/>
                <a:gd name="T4" fmla="*/ 0 w 1182"/>
                <a:gd name="T5" fmla="*/ 0 h 1327"/>
                <a:gd name="T6" fmla="*/ 308 w 1182"/>
                <a:gd name="T7" fmla="*/ 0 h 1327"/>
                <a:gd name="T8" fmla="*/ 591 w 1182"/>
                <a:gd name="T9" fmla="*/ 1056 h 1327"/>
                <a:gd name="T10" fmla="*/ 874 w 1182"/>
                <a:gd name="T11" fmla="*/ 0 h 1327"/>
                <a:gd name="T12" fmla="*/ 1182 w 1182"/>
                <a:gd name="T13" fmla="*/ 0 h 1327"/>
                <a:gd name="T14" fmla="*/ 805 w 1182"/>
                <a:gd name="T15" fmla="*/ 1327 h 13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2" h="1327">
                  <a:moveTo>
                    <a:pt x="805" y="1327"/>
                  </a:moveTo>
                  <a:lnTo>
                    <a:pt x="376" y="1327"/>
                  </a:lnTo>
                  <a:lnTo>
                    <a:pt x="0" y="0"/>
                  </a:lnTo>
                  <a:lnTo>
                    <a:pt x="308" y="0"/>
                  </a:lnTo>
                  <a:lnTo>
                    <a:pt x="591" y="1056"/>
                  </a:lnTo>
                  <a:lnTo>
                    <a:pt x="874" y="0"/>
                  </a:lnTo>
                  <a:lnTo>
                    <a:pt x="1182" y="0"/>
                  </a:lnTo>
                  <a:lnTo>
                    <a:pt x="805"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2" name="Freeform 124"/>
            <p:cNvSpPr>
              <a:spLocks/>
            </p:cNvSpPr>
            <p:nvPr userDrawn="1"/>
          </p:nvSpPr>
          <p:spPr bwMode="auto">
            <a:xfrm>
              <a:off x="4226" y="1541"/>
              <a:ext cx="120" cy="190"/>
            </a:xfrm>
            <a:custGeom>
              <a:avLst/>
              <a:gdLst>
                <a:gd name="T0" fmla="*/ 0 w 839"/>
                <a:gd name="T1" fmla="*/ 1327 h 1327"/>
                <a:gd name="T2" fmla="*/ 0 w 839"/>
                <a:gd name="T3" fmla="*/ 0 h 1327"/>
                <a:gd name="T4" fmla="*/ 839 w 839"/>
                <a:gd name="T5" fmla="*/ 0 h 1327"/>
                <a:gd name="T6" fmla="*/ 839 w 839"/>
                <a:gd name="T7" fmla="*/ 265 h 1327"/>
                <a:gd name="T8" fmla="*/ 300 w 839"/>
                <a:gd name="T9" fmla="*/ 265 h 1327"/>
                <a:gd name="T10" fmla="*/ 300 w 839"/>
                <a:gd name="T11" fmla="*/ 508 h 1327"/>
                <a:gd name="T12" fmla="*/ 798 w 839"/>
                <a:gd name="T13" fmla="*/ 508 h 1327"/>
                <a:gd name="T14" fmla="*/ 798 w 839"/>
                <a:gd name="T15" fmla="*/ 773 h 1327"/>
                <a:gd name="T16" fmla="*/ 300 w 839"/>
                <a:gd name="T17" fmla="*/ 773 h 1327"/>
                <a:gd name="T18" fmla="*/ 300 w 839"/>
                <a:gd name="T19" fmla="*/ 1062 h 1327"/>
                <a:gd name="T20" fmla="*/ 839 w 839"/>
                <a:gd name="T21" fmla="*/ 1062 h 1327"/>
                <a:gd name="T22" fmla="*/ 839 w 839"/>
                <a:gd name="T23" fmla="*/ 1327 h 1327"/>
                <a:gd name="T24" fmla="*/ 0 w 839"/>
                <a:gd name="T25"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9" h="1327">
                  <a:moveTo>
                    <a:pt x="0" y="1327"/>
                  </a:moveTo>
                  <a:lnTo>
                    <a:pt x="0" y="0"/>
                  </a:lnTo>
                  <a:lnTo>
                    <a:pt x="839" y="0"/>
                  </a:lnTo>
                  <a:lnTo>
                    <a:pt x="839" y="265"/>
                  </a:lnTo>
                  <a:lnTo>
                    <a:pt x="300" y="265"/>
                  </a:lnTo>
                  <a:lnTo>
                    <a:pt x="300" y="508"/>
                  </a:lnTo>
                  <a:lnTo>
                    <a:pt x="798" y="508"/>
                  </a:lnTo>
                  <a:lnTo>
                    <a:pt x="798" y="773"/>
                  </a:lnTo>
                  <a:lnTo>
                    <a:pt x="300" y="773"/>
                  </a:lnTo>
                  <a:lnTo>
                    <a:pt x="300" y="1062"/>
                  </a:lnTo>
                  <a:lnTo>
                    <a:pt x="839" y="1062"/>
                  </a:lnTo>
                  <a:lnTo>
                    <a:pt x="839" y="1327"/>
                  </a:lnTo>
                  <a:lnTo>
                    <a:pt x="0"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3" name="Freeform 125"/>
            <p:cNvSpPr>
              <a:spLocks/>
            </p:cNvSpPr>
            <p:nvPr userDrawn="1"/>
          </p:nvSpPr>
          <p:spPr bwMode="auto">
            <a:xfrm>
              <a:off x="4359" y="1541"/>
              <a:ext cx="161" cy="190"/>
            </a:xfrm>
            <a:custGeom>
              <a:avLst/>
              <a:gdLst>
                <a:gd name="T0" fmla="*/ 715 w 1129"/>
                <a:gd name="T1" fmla="*/ 945 h 1327"/>
                <a:gd name="T2" fmla="*/ 715 w 1129"/>
                <a:gd name="T3" fmla="*/ 1327 h 1327"/>
                <a:gd name="T4" fmla="*/ 414 w 1129"/>
                <a:gd name="T5" fmla="*/ 1327 h 1327"/>
                <a:gd name="T6" fmla="*/ 414 w 1129"/>
                <a:gd name="T7" fmla="*/ 945 h 1327"/>
                <a:gd name="T8" fmla="*/ 0 w 1129"/>
                <a:gd name="T9" fmla="*/ 0 h 1327"/>
                <a:gd name="T10" fmla="*/ 315 w 1129"/>
                <a:gd name="T11" fmla="*/ 0 h 1327"/>
                <a:gd name="T12" fmla="*/ 565 w 1129"/>
                <a:gd name="T13" fmla="*/ 616 h 1327"/>
                <a:gd name="T14" fmla="*/ 816 w 1129"/>
                <a:gd name="T15" fmla="*/ 0 h 1327"/>
                <a:gd name="T16" fmla="*/ 1129 w 1129"/>
                <a:gd name="T17" fmla="*/ 0 h 1327"/>
                <a:gd name="T18" fmla="*/ 715 w 1129"/>
                <a:gd name="T19" fmla="*/ 94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9" h="1327">
                  <a:moveTo>
                    <a:pt x="715" y="945"/>
                  </a:moveTo>
                  <a:lnTo>
                    <a:pt x="715" y="1327"/>
                  </a:lnTo>
                  <a:lnTo>
                    <a:pt x="414" y="1327"/>
                  </a:lnTo>
                  <a:lnTo>
                    <a:pt x="414" y="945"/>
                  </a:lnTo>
                  <a:lnTo>
                    <a:pt x="0" y="0"/>
                  </a:lnTo>
                  <a:lnTo>
                    <a:pt x="315" y="0"/>
                  </a:lnTo>
                  <a:lnTo>
                    <a:pt x="565" y="616"/>
                  </a:lnTo>
                  <a:lnTo>
                    <a:pt x="816" y="0"/>
                  </a:lnTo>
                  <a:lnTo>
                    <a:pt x="1129" y="0"/>
                  </a:lnTo>
                  <a:lnTo>
                    <a:pt x="715" y="9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4" name="Freeform 126"/>
            <p:cNvSpPr>
              <a:spLocks/>
            </p:cNvSpPr>
            <p:nvPr userDrawn="1"/>
          </p:nvSpPr>
          <p:spPr bwMode="auto">
            <a:xfrm>
              <a:off x="4527" y="1541"/>
              <a:ext cx="146" cy="190"/>
            </a:xfrm>
            <a:custGeom>
              <a:avLst/>
              <a:gdLst>
                <a:gd name="T0" fmla="*/ 659 w 1018"/>
                <a:gd name="T1" fmla="*/ 265 h 1327"/>
                <a:gd name="T2" fmla="*/ 659 w 1018"/>
                <a:gd name="T3" fmla="*/ 1327 h 1327"/>
                <a:gd name="T4" fmla="*/ 358 w 1018"/>
                <a:gd name="T5" fmla="*/ 1327 h 1327"/>
                <a:gd name="T6" fmla="*/ 358 w 1018"/>
                <a:gd name="T7" fmla="*/ 265 h 1327"/>
                <a:gd name="T8" fmla="*/ 0 w 1018"/>
                <a:gd name="T9" fmla="*/ 265 h 1327"/>
                <a:gd name="T10" fmla="*/ 0 w 1018"/>
                <a:gd name="T11" fmla="*/ 0 h 1327"/>
                <a:gd name="T12" fmla="*/ 1018 w 1018"/>
                <a:gd name="T13" fmla="*/ 0 h 1327"/>
                <a:gd name="T14" fmla="*/ 1018 w 1018"/>
                <a:gd name="T15" fmla="*/ 265 h 1327"/>
                <a:gd name="T16" fmla="*/ 659 w 1018"/>
                <a:gd name="T17" fmla="*/ 26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327">
                  <a:moveTo>
                    <a:pt x="659" y="265"/>
                  </a:moveTo>
                  <a:lnTo>
                    <a:pt x="659" y="1327"/>
                  </a:lnTo>
                  <a:lnTo>
                    <a:pt x="358" y="1327"/>
                  </a:lnTo>
                  <a:lnTo>
                    <a:pt x="358" y="265"/>
                  </a:lnTo>
                  <a:lnTo>
                    <a:pt x="0" y="265"/>
                  </a:lnTo>
                  <a:lnTo>
                    <a:pt x="0" y="0"/>
                  </a:lnTo>
                  <a:lnTo>
                    <a:pt x="1018" y="0"/>
                  </a:lnTo>
                  <a:lnTo>
                    <a:pt x="1018" y="265"/>
                  </a:lnTo>
                  <a:lnTo>
                    <a:pt x="659"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5" name="Freeform 127"/>
            <p:cNvSpPr>
              <a:spLocks/>
            </p:cNvSpPr>
            <p:nvPr userDrawn="1"/>
          </p:nvSpPr>
          <p:spPr bwMode="auto">
            <a:xfrm>
              <a:off x="4682" y="1494"/>
              <a:ext cx="182" cy="236"/>
            </a:xfrm>
            <a:custGeom>
              <a:avLst/>
              <a:gdLst>
                <a:gd name="T0" fmla="*/ 823 w 1271"/>
                <a:gd name="T1" fmla="*/ 331 h 1655"/>
                <a:gd name="T2" fmla="*/ 823 w 1271"/>
                <a:gd name="T3" fmla="*/ 1655 h 1655"/>
                <a:gd name="T4" fmla="*/ 448 w 1271"/>
                <a:gd name="T5" fmla="*/ 1655 h 1655"/>
                <a:gd name="T6" fmla="*/ 448 w 1271"/>
                <a:gd name="T7" fmla="*/ 331 h 1655"/>
                <a:gd name="T8" fmla="*/ 0 w 1271"/>
                <a:gd name="T9" fmla="*/ 331 h 1655"/>
                <a:gd name="T10" fmla="*/ 0 w 1271"/>
                <a:gd name="T11" fmla="*/ 0 h 1655"/>
                <a:gd name="T12" fmla="*/ 1271 w 1271"/>
                <a:gd name="T13" fmla="*/ 0 h 1655"/>
                <a:gd name="T14" fmla="*/ 1271 w 1271"/>
                <a:gd name="T15" fmla="*/ 331 h 1655"/>
                <a:gd name="T16" fmla="*/ 823 w 1271"/>
                <a:gd name="T17" fmla="*/ 331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1" h="1655">
                  <a:moveTo>
                    <a:pt x="823" y="331"/>
                  </a:moveTo>
                  <a:lnTo>
                    <a:pt x="823" y="1655"/>
                  </a:lnTo>
                  <a:lnTo>
                    <a:pt x="448" y="1655"/>
                  </a:lnTo>
                  <a:lnTo>
                    <a:pt x="448" y="331"/>
                  </a:lnTo>
                  <a:lnTo>
                    <a:pt x="0" y="331"/>
                  </a:lnTo>
                  <a:lnTo>
                    <a:pt x="0" y="0"/>
                  </a:lnTo>
                  <a:lnTo>
                    <a:pt x="1271" y="0"/>
                  </a:lnTo>
                  <a:lnTo>
                    <a:pt x="1271" y="331"/>
                  </a:lnTo>
                  <a:lnTo>
                    <a:pt x="823"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6" name="Freeform 128"/>
            <p:cNvSpPr>
              <a:spLocks noEditPoints="1"/>
            </p:cNvSpPr>
            <p:nvPr userDrawn="1"/>
          </p:nvSpPr>
          <p:spPr bwMode="auto">
            <a:xfrm>
              <a:off x="4873" y="1493"/>
              <a:ext cx="144" cy="241"/>
            </a:xfrm>
            <a:custGeom>
              <a:avLst/>
              <a:gdLst>
                <a:gd name="T0" fmla="*/ 821 w 1007"/>
                <a:gd name="T1" fmla="*/ 0 h 1684"/>
                <a:gd name="T2" fmla="*/ 591 w 1007"/>
                <a:gd name="T3" fmla="*/ 217 h 1684"/>
                <a:gd name="T4" fmla="*/ 187 w 1007"/>
                <a:gd name="T5" fmla="*/ 0 h 1684"/>
                <a:gd name="T6" fmla="*/ 415 w 1007"/>
                <a:gd name="T7" fmla="*/ 217 h 1684"/>
                <a:gd name="T8" fmla="*/ 187 w 1007"/>
                <a:gd name="T9" fmla="*/ 0 h 1684"/>
                <a:gd name="T10" fmla="*/ 1007 w 1007"/>
                <a:gd name="T11" fmla="*/ 1278 h 1684"/>
                <a:gd name="T12" fmla="*/ 1006 w 1007"/>
                <a:gd name="T13" fmla="*/ 1316 h 1684"/>
                <a:gd name="T14" fmla="*/ 1000 w 1007"/>
                <a:gd name="T15" fmla="*/ 1353 h 1684"/>
                <a:gd name="T16" fmla="*/ 992 w 1007"/>
                <a:gd name="T17" fmla="*/ 1390 h 1684"/>
                <a:gd name="T18" fmla="*/ 981 w 1007"/>
                <a:gd name="T19" fmla="*/ 1426 h 1684"/>
                <a:gd name="T20" fmla="*/ 966 w 1007"/>
                <a:gd name="T21" fmla="*/ 1462 h 1684"/>
                <a:gd name="T22" fmla="*/ 947 w 1007"/>
                <a:gd name="T23" fmla="*/ 1496 h 1684"/>
                <a:gd name="T24" fmla="*/ 923 w 1007"/>
                <a:gd name="T25" fmla="*/ 1527 h 1684"/>
                <a:gd name="T26" fmla="*/ 896 w 1007"/>
                <a:gd name="T27" fmla="*/ 1557 h 1684"/>
                <a:gd name="T28" fmla="*/ 865 w 1007"/>
                <a:gd name="T29" fmla="*/ 1584 h 1684"/>
                <a:gd name="T30" fmla="*/ 828 w 1007"/>
                <a:gd name="T31" fmla="*/ 1609 h 1684"/>
                <a:gd name="T32" fmla="*/ 787 w 1007"/>
                <a:gd name="T33" fmla="*/ 1630 h 1684"/>
                <a:gd name="T34" fmla="*/ 742 w 1007"/>
                <a:gd name="T35" fmla="*/ 1649 h 1684"/>
                <a:gd name="T36" fmla="*/ 690 w 1007"/>
                <a:gd name="T37" fmla="*/ 1664 h 1684"/>
                <a:gd name="T38" fmla="*/ 633 w 1007"/>
                <a:gd name="T39" fmla="*/ 1675 h 1684"/>
                <a:gd name="T40" fmla="*/ 571 w 1007"/>
                <a:gd name="T41" fmla="*/ 1682 h 1684"/>
                <a:gd name="T42" fmla="*/ 503 w 1007"/>
                <a:gd name="T43" fmla="*/ 1684 h 1684"/>
                <a:gd name="T44" fmla="*/ 436 w 1007"/>
                <a:gd name="T45" fmla="*/ 1682 h 1684"/>
                <a:gd name="T46" fmla="*/ 374 w 1007"/>
                <a:gd name="T47" fmla="*/ 1675 h 1684"/>
                <a:gd name="T48" fmla="*/ 317 w 1007"/>
                <a:gd name="T49" fmla="*/ 1664 h 1684"/>
                <a:gd name="T50" fmla="*/ 266 w 1007"/>
                <a:gd name="T51" fmla="*/ 1649 h 1684"/>
                <a:gd name="T52" fmla="*/ 220 w 1007"/>
                <a:gd name="T53" fmla="*/ 1630 h 1684"/>
                <a:gd name="T54" fmla="*/ 178 w 1007"/>
                <a:gd name="T55" fmla="*/ 1609 h 1684"/>
                <a:gd name="T56" fmla="*/ 142 w 1007"/>
                <a:gd name="T57" fmla="*/ 1584 h 1684"/>
                <a:gd name="T58" fmla="*/ 111 w 1007"/>
                <a:gd name="T59" fmla="*/ 1557 h 1684"/>
                <a:gd name="T60" fmla="*/ 83 w 1007"/>
                <a:gd name="T61" fmla="*/ 1527 h 1684"/>
                <a:gd name="T62" fmla="*/ 60 w 1007"/>
                <a:gd name="T63" fmla="*/ 1496 h 1684"/>
                <a:gd name="T64" fmla="*/ 42 w 1007"/>
                <a:gd name="T65" fmla="*/ 1462 h 1684"/>
                <a:gd name="T66" fmla="*/ 26 w 1007"/>
                <a:gd name="T67" fmla="*/ 1426 h 1684"/>
                <a:gd name="T68" fmla="*/ 15 w 1007"/>
                <a:gd name="T69" fmla="*/ 1390 h 1684"/>
                <a:gd name="T70" fmla="*/ 7 w 1007"/>
                <a:gd name="T71" fmla="*/ 1353 h 1684"/>
                <a:gd name="T72" fmla="*/ 2 w 1007"/>
                <a:gd name="T73" fmla="*/ 1316 h 1684"/>
                <a:gd name="T74" fmla="*/ 0 w 1007"/>
                <a:gd name="T75" fmla="*/ 1278 h 1684"/>
                <a:gd name="T76" fmla="*/ 301 w 1007"/>
                <a:gd name="T77" fmla="*/ 338 h 1684"/>
                <a:gd name="T78" fmla="*/ 301 w 1007"/>
                <a:gd name="T79" fmla="*/ 1270 h 1684"/>
                <a:gd name="T80" fmla="*/ 307 w 1007"/>
                <a:gd name="T81" fmla="*/ 1306 h 1684"/>
                <a:gd name="T82" fmla="*/ 318 w 1007"/>
                <a:gd name="T83" fmla="*/ 1337 h 1684"/>
                <a:gd name="T84" fmla="*/ 335 w 1007"/>
                <a:gd name="T85" fmla="*/ 1364 h 1684"/>
                <a:gd name="T86" fmla="*/ 359 w 1007"/>
                <a:gd name="T87" fmla="*/ 1386 h 1684"/>
                <a:gd name="T88" fmla="*/ 390 w 1007"/>
                <a:gd name="T89" fmla="*/ 1403 h 1684"/>
                <a:gd name="T90" fmla="*/ 429 w 1007"/>
                <a:gd name="T91" fmla="*/ 1414 h 1684"/>
                <a:gd name="T92" fmla="*/ 476 w 1007"/>
                <a:gd name="T93" fmla="*/ 1419 h 1684"/>
                <a:gd name="T94" fmla="*/ 530 w 1007"/>
                <a:gd name="T95" fmla="*/ 1419 h 1684"/>
                <a:gd name="T96" fmla="*/ 578 w 1007"/>
                <a:gd name="T97" fmla="*/ 1414 h 1684"/>
                <a:gd name="T98" fmla="*/ 617 w 1007"/>
                <a:gd name="T99" fmla="*/ 1403 h 1684"/>
                <a:gd name="T100" fmla="*/ 648 w 1007"/>
                <a:gd name="T101" fmla="*/ 1386 h 1684"/>
                <a:gd name="T102" fmla="*/ 673 w 1007"/>
                <a:gd name="T103" fmla="*/ 1364 h 1684"/>
                <a:gd name="T104" fmla="*/ 690 w 1007"/>
                <a:gd name="T105" fmla="*/ 1337 h 1684"/>
                <a:gd name="T106" fmla="*/ 700 w 1007"/>
                <a:gd name="T107" fmla="*/ 1306 h 1684"/>
                <a:gd name="T108" fmla="*/ 705 w 1007"/>
                <a:gd name="T109" fmla="*/ 1270 h 1684"/>
                <a:gd name="T110" fmla="*/ 707 w 1007"/>
                <a:gd name="T111" fmla="*/ 33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7" h="1684">
                  <a:moveTo>
                    <a:pt x="591" y="0"/>
                  </a:moveTo>
                  <a:lnTo>
                    <a:pt x="821" y="0"/>
                  </a:lnTo>
                  <a:lnTo>
                    <a:pt x="821" y="217"/>
                  </a:lnTo>
                  <a:lnTo>
                    <a:pt x="591" y="217"/>
                  </a:lnTo>
                  <a:lnTo>
                    <a:pt x="591" y="0"/>
                  </a:lnTo>
                  <a:close/>
                  <a:moveTo>
                    <a:pt x="187" y="0"/>
                  </a:moveTo>
                  <a:lnTo>
                    <a:pt x="415" y="0"/>
                  </a:lnTo>
                  <a:lnTo>
                    <a:pt x="415" y="217"/>
                  </a:lnTo>
                  <a:lnTo>
                    <a:pt x="187" y="217"/>
                  </a:lnTo>
                  <a:lnTo>
                    <a:pt x="187" y="0"/>
                  </a:lnTo>
                  <a:close/>
                  <a:moveTo>
                    <a:pt x="1007" y="338"/>
                  </a:moveTo>
                  <a:lnTo>
                    <a:pt x="1007" y="1278"/>
                  </a:lnTo>
                  <a:lnTo>
                    <a:pt x="1007" y="1297"/>
                  </a:lnTo>
                  <a:lnTo>
                    <a:pt x="1006" y="1316"/>
                  </a:lnTo>
                  <a:lnTo>
                    <a:pt x="1003" y="1335"/>
                  </a:lnTo>
                  <a:lnTo>
                    <a:pt x="1000" y="1353"/>
                  </a:lnTo>
                  <a:lnTo>
                    <a:pt x="997" y="1372"/>
                  </a:lnTo>
                  <a:lnTo>
                    <a:pt x="992" y="1390"/>
                  </a:lnTo>
                  <a:lnTo>
                    <a:pt x="988" y="1408"/>
                  </a:lnTo>
                  <a:lnTo>
                    <a:pt x="981" y="1426"/>
                  </a:lnTo>
                  <a:lnTo>
                    <a:pt x="974" y="1444"/>
                  </a:lnTo>
                  <a:lnTo>
                    <a:pt x="966" y="1462"/>
                  </a:lnTo>
                  <a:lnTo>
                    <a:pt x="957" y="1479"/>
                  </a:lnTo>
                  <a:lnTo>
                    <a:pt x="947" y="1496"/>
                  </a:lnTo>
                  <a:lnTo>
                    <a:pt x="936" y="1511"/>
                  </a:lnTo>
                  <a:lnTo>
                    <a:pt x="923" y="1527"/>
                  </a:lnTo>
                  <a:lnTo>
                    <a:pt x="911" y="1542"/>
                  </a:lnTo>
                  <a:lnTo>
                    <a:pt x="896" y="1557"/>
                  </a:lnTo>
                  <a:lnTo>
                    <a:pt x="881" y="1571"/>
                  </a:lnTo>
                  <a:lnTo>
                    <a:pt x="865" y="1584"/>
                  </a:lnTo>
                  <a:lnTo>
                    <a:pt x="848" y="1597"/>
                  </a:lnTo>
                  <a:lnTo>
                    <a:pt x="828" y="1609"/>
                  </a:lnTo>
                  <a:lnTo>
                    <a:pt x="808" y="1620"/>
                  </a:lnTo>
                  <a:lnTo>
                    <a:pt x="787" y="1630"/>
                  </a:lnTo>
                  <a:lnTo>
                    <a:pt x="765" y="1640"/>
                  </a:lnTo>
                  <a:lnTo>
                    <a:pt x="742" y="1649"/>
                  </a:lnTo>
                  <a:lnTo>
                    <a:pt x="717" y="1657"/>
                  </a:lnTo>
                  <a:lnTo>
                    <a:pt x="690" y="1664"/>
                  </a:lnTo>
                  <a:lnTo>
                    <a:pt x="663" y="1671"/>
                  </a:lnTo>
                  <a:lnTo>
                    <a:pt x="633" y="1675"/>
                  </a:lnTo>
                  <a:lnTo>
                    <a:pt x="603" y="1680"/>
                  </a:lnTo>
                  <a:lnTo>
                    <a:pt x="571" y="1682"/>
                  </a:lnTo>
                  <a:lnTo>
                    <a:pt x="538" y="1684"/>
                  </a:lnTo>
                  <a:lnTo>
                    <a:pt x="503" y="1684"/>
                  </a:lnTo>
                  <a:lnTo>
                    <a:pt x="469" y="1684"/>
                  </a:lnTo>
                  <a:lnTo>
                    <a:pt x="436" y="1682"/>
                  </a:lnTo>
                  <a:lnTo>
                    <a:pt x="404" y="1680"/>
                  </a:lnTo>
                  <a:lnTo>
                    <a:pt x="374" y="1675"/>
                  </a:lnTo>
                  <a:lnTo>
                    <a:pt x="345" y="1671"/>
                  </a:lnTo>
                  <a:lnTo>
                    <a:pt x="317" y="1664"/>
                  </a:lnTo>
                  <a:lnTo>
                    <a:pt x="291" y="1657"/>
                  </a:lnTo>
                  <a:lnTo>
                    <a:pt x="266" y="1649"/>
                  </a:lnTo>
                  <a:lnTo>
                    <a:pt x="243" y="1640"/>
                  </a:lnTo>
                  <a:lnTo>
                    <a:pt x="220" y="1630"/>
                  </a:lnTo>
                  <a:lnTo>
                    <a:pt x="199" y="1620"/>
                  </a:lnTo>
                  <a:lnTo>
                    <a:pt x="178" y="1609"/>
                  </a:lnTo>
                  <a:lnTo>
                    <a:pt x="160" y="1597"/>
                  </a:lnTo>
                  <a:lnTo>
                    <a:pt x="142" y="1584"/>
                  </a:lnTo>
                  <a:lnTo>
                    <a:pt x="126" y="1571"/>
                  </a:lnTo>
                  <a:lnTo>
                    <a:pt x="111" y="1557"/>
                  </a:lnTo>
                  <a:lnTo>
                    <a:pt x="97" y="1542"/>
                  </a:lnTo>
                  <a:lnTo>
                    <a:pt x="83" y="1527"/>
                  </a:lnTo>
                  <a:lnTo>
                    <a:pt x="71" y="1511"/>
                  </a:lnTo>
                  <a:lnTo>
                    <a:pt x="60" y="1496"/>
                  </a:lnTo>
                  <a:lnTo>
                    <a:pt x="51" y="1479"/>
                  </a:lnTo>
                  <a:lnTo>
                    <a:pt x="42" y="1462"/>
                  </a:lnTo>
                  <a:lnTo>
                    <a:pt x="33" y="1444"/>
                  </a:lnTo>
                  <a:lnTo>
                    <a:pt x="26" y="1426"/>
                  </a:lnTo>
                  <a:lnTo>
                    <a:pt x="20" y="1408"/>
                  </a:lnTo>
                  <a:lnTo>
                    <a:pt x="15" y="1390"/>
                  </a:lnTo>
                  <a:lnTo>
                    <a:pt x="10" y="1372"/>
                  </a:lnTo>
                  <a:lnTo>
                    <a:pt x="7" y="1353"/>
                  </a:lnTo>
                  <a:lnTo>
                    <a:pt x="3" y="1335"/>
                  </a:lnTo>
                  <a:lnTo>
                    <a:pt x="2" y="1316"/>
                  </a:lnTo>
                  <a:lnTo>
                    <a:pt x="1" y="1297"/>
                  </a:lnTo>
                  <a:lnTo>
                    <a:pt x="0" y="1278"/>
                  </a:lnTo>
                  <a:lnTo>
                    <a:pt x="0" y="338"/>
                  </a:lnTo>
                  <a:lnTo>
                    <a:pt x="301" y="338"/>
                  </a:lnTo>
                  <a:lnTo>
                    <a:pt x="301" y="1250"/>
                  </a:lnTo>
                  <a:lnTo>
                    <a:pt x="301" y="1270"/>
                  </a:lnTo>
                  <a:lnTo>
                    <a:pt x="304" y="1288"/>
                  </a:lnTo>
                  <a:lnTo>
                    <a:pt x="307" y="1306"/>
                  </a:lnTo>
                  <a:lnTo>
                    <a:pt x="311" y="1322"/>
                  </a:lnTo>
                  <a:lnTo>
                    <a:pt x="318" y="1337"/>
                  </a:lnTo>
                  <a:lnTo>
                    <a:pt x="326" y="1351"/>
                  </a:lnTo>
                  <a:lnTo>
                    <a:pt x="335" y="1364"/>
                  </a:lnTo>
                  <a:lnTo>
                    <a:pt x="346" y="1376"/>
                  </a:lnTo>
                  <a:lnTo>
                    <a:pt x="359" y="1386"/>
                  </a:lnTo>
                  <a:lnTo>
                    <a:pt x="374" y="1395"/>
                  </a:lnTo>
                  <a:lnTo>
                    <a:pt x="390" y="1403"/>
                  </a:lnTo>
                  <a:lnTo>
                    <a:pt x="409" y="1408"/>
                  </a:lnTo>
                  <a:lnTo>
                    <a:pt x="429" y="1414"/>
                  </a:lnTo>
                  <a:lnTo>
                    <a:pt x="451" y="1417"/>
                  </a:lnTo>
                  <a:lnTo>
                    <a:pt x="476" y="1419"/>
                  </a:lnTo>
                  <a:lnTo>
                    <a:pt x="503" y="1419"/>
                  </a:lnTo>
                  <a:lnTo>
                    <a:pt x="530" y="1419"/>
                  </a:lnTo>
                  <a:lnTo>
                    <a:pt x="555" y="1417"/>
                  </a:lnTo>
                  <a:lnTo>
                    <a:pt x="578" y="1414"/>
                  </a:lnTo>
                  <a:lnTo>
                    <a:pt x="598" y="1408"/>
                  </a:lnTo>
                  <a:lnTo>
                    <a:pt x="617" y="1403"/>
                  </a:lnTo>
                  <a:lnTo>
                    <a:pt x="633" y="1395"/>
                  </a:lnTo>
                  <a:lnTo>
                    <a:pt x="648" y="1386"/>
                  </a:lnTo>
                  <a:lnTo>
                    <a:pt x="661" y="1376"/>
                  </a:lnTo>
                  <a:lnTo>
                    <a:pt x="673" y="1364"/>
                  </a:lnTo>
                  <a:lnTo>
                    <a:pt x="682" y="1351"/>
                  </a:lnTo>
                  <a:lnTo>
                    <a:pt x="690" y="1337"/>
                  </a:lnTo>
                  <a:lnTo>
                    <a:pt x="695" y="1322"/>
                  </a:lnTo>
                  <a:lnTo>
                    <a:pt x="700" y="1306"/>
                  </a:lnTo>
                  <a:lnTo>
                    <a:pt x="703" y="1288"/>
                  </a:lnTo>
                  <a:lnTo>
                    <a:pt x="705" y="1270"/>
                  </a:lnTo>
                  <a:lnTo>
                    <a:pt x="707" y="1250"/>
                  </a:lnTo>
                  <a:lnTo>
                    <a:pt x="707" y="338"/>
                  </a:lnTo>
                  <a:lnTo>
                    <a:pt x="1007"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7" name="Freeform 129"/>
            <p:cNvSpPr>
              <a:spLocks noEditPoints="1"/>
            </p:cNvSpPr>
            <p:nvPr userDrawn="1"/>
          </p:nvSpPr>
          <p:spPr bwMode="auto">
            <a:xfrm>
              <a:off x="5040" y="1541"/>
              <a:ext cx="161" cy="190"/>
            </a:xfrm>
            <a:custGeom>
              <a:avLst/>
              <a:gdLst>
                <a:gd name="T0" fmla="*/ 699 w 1128"/>
                <a:gd name="T1" fmla="*/ 386 h 1327"/>
                <a:gd name="T2" fmla="*/ 695 w 1128"/>
                <a:gd name="T3" fmla="*/ 355 h 1327"/>
                <a:gd name="T4" fmla="*/ 687 w 1128"/>
                <a:gd name="T5" fmla="*/ 328 h 1327"/>
                <a:gd name="T6" fmla="*/ 673 w 1128"/>
                <a:gd name="T7" fmla="*/ 307 h 1327"/>
                <a:gd name="T8" fmla="*/ 655 w 1128"/>
                <a:gd name="T9" fmla="*/ 290 h 1327"/>
                <a:gd name="T10" fmla="*/ 631 w 1128"/>
                <a:gd name="T11" fmla="*/ 277 h 1327"/>
                <a:gd name="T12" fmla="*/ 599 w 1128"/>
                <a:gd name="T13" fmla="*/ 270 h 1327"/>
                <a:gd name="T14" fmla="*/ 562 w 1128"/>
                <a:gd name="T15" fmla="*/ 266 h 1327"/>
                <a:gd name="T16" fmla="*/ 301 w 1128"/>
                <a:gd name="T17" fmla="*/ 265 h 1327"/>
                <a:gd name="T18" fmla="*/ 539 w 1128"/>
                <a:gd name="T19" fmla="*/ 655 h 1327"/>
                <a:gd name="T20" fmla="*/ 583 w 1128"/>
                <a:gd name="T21" fmla="*/ 653 h 1327"/>
                <a:gd name="T22" fmla="*/ 618 w 1128"/>
                <a:gd name="T23" fmla="*/ 647 h 1327"/>
                <a:gd name="T24" fmla="*/ 646 w 1128"/>
                <a:gd name="T25" fmla="*/ 636 h 1327"/>
                <a:gd name="T26" fmla="*/ 668 w 1128"/>
                <a:gd name="T27" fmla="*/ 620 h 1327"/>
                <a:gd name="T28" fmla="*/ 682 w 1128"/>
                <a:gd name="T29" fmla="*/ 600 h 1327"/>
                <a:gd name="T30" fmla="*/ 693 w 1128"/>
                <a:gd name="T31" fmla="*/ 575 h 1327"/>
                <a:gd name="T32" fmla="*/ 698 w 1128"/>
                <a:gd name="T33" fmla="*/ 545 h 1327"/>
                <a:gd name="T34" fmla="*/ 699 w 1128"/>
                <a:gd name="T35" fmla="*/ 511 h 1327"/>
                <a:gd name="T36" fmla="*/ 477 w 1128"/>
                <a:gd name="T37" fmla="*/ 914 h 1327"/>
                <a:gd name="T38" fmla="*/ 301 w 1128"/>
                <a:gd name="T39" fmla="*/ 1327 h 1327"/>
                <a:gd name="T40" fmla="*/ 0 w 1128"/>
                <a:gd name="T41" fmla="*/ 0 h 1327"/>
                <a:gd name="T42" fmla="*/ 585 w 1128"/>
                <a:gd name="T43" fmla="*/ 0 h 1327"/>
                <a:gd name="T44" fmla="*/ 641 w 1128"/>
                <a:gd name="T45" fmla="*/ 4 h 1327"/>
                <a:gd name="T46" fmla="*/ 693 w 1128"/>
                <a:gd name="T47" fmla="*/ 9 h 1327"/>
                <a:gd name="T48" fmla="*/ 740 w 1128"/>
                <a:gd name="T49" fmla="*/ 18 h 1327"/>
                <a:gd name="T50" fmla="*/ 783 w 1128"/>
                <a:gd name="T51" fmla="*/ 31 h 1327"/>
                <a:gd name="T52" fmla="*/ 821 w 1128"/>
                <a:gd name="T53" fmla="*/ 45 h 1327"/>
                <a:gd name="T54" fmla="*/ 855 w 1128"/>
                <a:gd name="T55" fmla="*/ 63 h 1327"/>
                <a:gd name="T56" fmla="*/ 886 w 1128"/>
                <a:gd name="T57" fmla="*/ 83 h 1327"/>
                <a:gd name="T58" fmla="*/ 912 w 1128"/>
                <a:gd name="T59" fmla="*/ 107 h 1327"/>
                <a:gd name="T60" fmla="*/ 935 w 1128"/>
                <a:gd name="T61" fmla="*/ 134 h 1327"/>
                <a:gd name="T62" fmla="*/ 954 w 1128"/>
                <a:gd name="T63" fmla="*/ 163 h 1327"/>
                <a:gd name="T64" fmla="*/ 969 w 1128"/>
                <a:gd name="T65" fmla="*/ 195 h 1327"/>
                <a:gd name="T66" fmla="*/ 982 w 1128"/>
                <a:gd name="T67" fmla="*/ 231 h 1327"/>
                <a:gd name="T68" fmla="*/ 991 w 1128"/>
                <a:gd name="T69" fmla="*/ 270 h 1327"/>
                <a:gd name="T70" fmla="*/ 996 w 1128"/>
                <a:gd name="T71" fmla="*/ 310 h 1327"/>
                <a:gd name="T72" fmla="*/ 1000 w 1128"/>
                <a:gd name="T73" fmla="*/ 354 h 1327"/>
                <a:gd name="T74" fmla="*/ 1000 w 1128"/>
                <a:gd name="T75" fmla="*/ 540 h 1327"/>
                <a:gd name="T76" fmla="*/ 997 w 1128"/>
                <a:gd name="T77" fmla="*/ 599 h 1327"/>
                <a:gd name="T78" fmla="*/ 988 w 1128"/>
                <a:gd name="T79" fmla="*/ 654 h 1327"/>
                <a:gd name="T80" fmla="*/ 974 w 1128"/>
                <a:gd name="T81" fmla="*/ 703 h 1327"/>
                <a:gd name="T82" fmla="*/ 953 w 1128"/>
                <a:gd name="T83" fmla="*/ 747 h 1327"/>
                <a:gd name="T84" fmla="*/ 926 w 1128"/>
                <a:gd name="T85" fmla="*/ 786 h 1327"/>
                <a:gd name="T86" fmla="*/ 892 w 1128"/>
                <a:gd name="T87" fmla="*/ 820 h 1327"/>
                <a:gd name="T88" fmla="*/ 853 w 1128"/>
                <a:gd name="T89" fmla="*/ 849 h 1327"/>
                <a:gd name="T90" fmla="*/ 805 w 1128"/>
                <a:gd name="T91" fmla="*/ 873 h 1327"/>
                <a:gd name="T92" fmla="*/ 772 w 1128"/>
                <a:gd name="T93"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8" h="1327">
                  <a:moveTo>
                    <a:pt x="699" y="404"/>
                  </a:moveTo>
                  <a:lnTo>
                    <a:pt x="699" y="386"/>
                  </a:lnTo>
                  <a:lnTo>
                    <a:pt x="698" y="370"/>
                  </a:lnTo>
                  <a:lnTo>
                    <a:pt x="695" y="355"/>
                  </a:lnTo>
                  <a:lnTo>
                    <a:pt x="691" y="341"/>
                  </a:lnTo>
                  <a:lnTo>
                    <a:pt x="687" y="328"/>
                  </a:lnTo>
                  <a:lnTo>
                    <a:pt x="681" y="317"/>
                  </a:lnTo>
                  <a:lnTo>
                    <a:pt x="673" y="307"/>
                  </a:lnTo>
                  <a:lnTo>
                    <a:pt x="666" y="298"/>
                  </a:lnTo>
                  <a:lnTo>
                    <a:pt x="655" y="290"/>
                  </a:lnTo>
                  <a:lnTo>
                    <a:pt x="644" y="283"/>
                  </a:lnTo>
                  <a:lnTo>
                    <a:pt x="631" y="277"/>
                  </a:lnTo>
                  <a:lnTo>
                    <a:pt x="616" y="273"/>
                  </a:lnTo>
                  <a:lnTo>
                    <a:pt x="599" y="270"/>
                  </a:lnTo>
                  <a:lnTo>
                    <a:pt x="581" y="267"/>
                  </a:lnTo>
                  <a:lnTo>
                    <a:pt x="562" y="266"/>
                  </a:lnTo>
                  <a:lnTo>
                    <a:pt x="539" y="265"/>
                  </a:lnTo>
                  <a:lnTo>
                    <a:pt x="301" y="265"/>
                  </a:lnTo>
                  <a:lnTo>
                    <a:pt x="301" y="655"/>
                  </a:lnTo>
                  <a:lnTo>
                    <a:pt x="539" y="655"/>
                  </a:lnTo>
                  <a:lnTo>
                    <a:pt x="562" y="655"/>
                  </a:lnTo>
                  <a:lnTo>
                    <a:pt x="583" y="653"/>
                  </a:lnTo>
                  <a:lnTo>
                    <a:pt x="601" y="651"/>
                  </a:lnTo>
                  <a:lnTo>
                    <a:pt x="618" y="647"/>
                  </a:lnTo>
                  <a:lnTo>
                    <a:pt x="633" y="642"/>
                  </a:lnTo>
                  <a:lnTo>
                    <a:pt x="646" y="636"/>
                  </a:lnTo>
                  <a:lnTo>
                    <a:pt x="658" y="628"/>
                  </a:lnTo>
                  <a:lnTo>
                    <a:pt x="668" y="620"/>
                  </a:lnTo>
                  <a:lnTo>
                    <a:pt x="676" y="610"/>
                  </a:lnTo>
                  <a:lnTo>
                    <a:pt x="682" y="600"/>
                  </a:lnTo>
                  <a:lnTo>
                    <a:pt x="688" y="588"/>
                  </a:lnTo>
                  <a:lnTo>
                    <a:pt x="693" y="575"/>
                  </a:lnTo>
                  <a:lnTo>
                    <a:pt x="696" y="561"/>
                  </a:lnTo>
                  <a:lnTo>
                    <a:pt x="698" y="545"/>
                  </a:lnTo>
                  <a:lnTo>
                    <a:pt x="699" y="529"/>
                  </a:lnTo>
                  <a:lnTo>
                    <a:pt x="699" y="511"/>
                  </a:lnTo>
                  <a:lnTo>
                    <a:pt x="699" y="404"/>
                  </a:lnTo>
                  <a:close/>
                  <a:moveTo>
                    <a:pt x="477" y="914"/>
                  </a:moveTo>
                  <a:lnTo>
                    <a:pt x="301" y="914"/>
                  </a:lnTo>
                  <a:lnTo>
                    <a:pt x="301" y="1327"/>
                  </a:lnTo>
                  <a:lnTo>
                    <a:pt x="0" y="1327"/>
                  </a:lnTo>
                  <a:lnTo>
                    <a:pt x="0" y="0"/>
                  </a:lnTo>
                  <a:lnTo>
                    <a:pt x="555" y="0"/>
                  </a:lnTo>
                  <a:lnTo>
                    <a:pt x="585" y="0"/>
                  </a:lnTo>
                  <a:lnTo>
                    <a:pt x="614" y="2"/>
                  </a:lnTo>
                  <a:lnTo>
                    <a:pt x="641" y="4"/>
                  </a:lnTo>
                  <a:lnTo>
                    <a:pt x="668" y="6"/>
                  </a:lnTo>
                  <a:lnTo>
                    <a:pt x="693" y="9"/>
                  </a:lnTo>
                  <a:lnTo>
                    <a:pt x="716" y="14"/>
                  </a:lnTo>
                  <a:lnTo>
                    <a:pt x="740" y="18"/>
                  </a:lnTo>
                  <a:lnTo>
                    <a:pt x="761" y="24"/>
                  </a:lnTo>
                  <a:lnTo>
                    <a:pt x="783" y="31"/>
                  </a:lnTo>
                  <a:lnTo>
                    <a:pt x="802" y="37"/>
                  </a:lnTo>
                  <a:lnTo>
                    <a:pt x="821" y="45"/>
                  </a:lnTo>
                  <a:lnTo>
                    <a:pt x="838" y="54"/>
                  </a:lnTo>
                  <a:lnTo>
                    <a:pt x="855" y="63"/>
                  </a:lnTo>
                  <a:lnTo>
                    <a:pt x="871" y="73"/>
                  </a:lnTo>
                  <a:lnTo>
                    <a:pt x="886" y="83"/>
                  </a:lnTo>
                  <a:lnTo>
                    <a:pt x="899" y="96"/>
                  </a:lnTo>
                  <a:lnTo>
                    <a:pt x="912" y="107"/>
                  </a:lnTo>
                  <a:lnTo>
                    <a:pt x="924" y="120"/>
                  </a:lnTo>
                  <a:lnTo>
                    <a:pt x="935" y="134"/>
                  </a:lnTo>
                  <a:lnTo>
                    <a:pt x="945" y="148"/>
                  </a:lnTo>
                  <a:lnTo>
                    <a:pt x="954" y="163"/>
                  </a:lnTo>
                  <a:lnTo>
                    <a:pt x="962" y="179"/>
                  </a:lnTo>
                  <a:lnTo>
                    <a:pt x="969" y="195"/>
                  </a:lnTo>
                  <a:lnTo>
                    <a:pt x="976" y="213"/>
                  </a:lnTo>
                  <a:lnTo>
                    <a:pt x="982" y="231"/>
                  </a:lnTo>
                  <a:lnTo>
                    <a:pt x="987" y="249"/>
                  </a:lnTo>
                  <a:lnTo>
                    <a:pt x="991" y="270"/>
                  </a:lnTo>
                  <a:lnTo>
                    <a:pt x="994" y="289"/>
                  </a:lnTo>
                  <a:lnTo>
                    <a:pt x="996" y="310"/>
                  </a:lnTo>
                  <a:lnTo>
                    <a:pt x="999" y="331"/>
                  </a:lnTo>
                  <a:lnTo>
                    <a:pt x="1000" y="354"/>
                  </a:lnTo>
                  <a:lnTo>
                    <a:pt x="1000" y="377"/>
                  </a:lnTo>
                  <a:lnTo>
                    <a:pt x="1000" y="540"/>
                  </a:lnTo>
                  <a:lnTo>
                    <a:pt x="1000" y="570"/>
                  </a:lnTo>
                  <a:lnTo>
                    <a:pt x="997" y="599"/>
                  </a:lnTo>
                  <a:lnTo>
                    <a:pt x="994" y="627"/>
                  </a:lnTo>
                  <a:lnTo>
                    <a:pt x="988" y="654"/>
                  </a:lnTo>
                  <a:lnTo>
                    <a:pt x="982" y="679"/>
                  </a:lnTo>
                  <a:lnTo>
                    <a:pt x="974" y="703"/>
                  </a:lnTo>
                  <a:lnTo>
                    <a:pt x="965" y="726"/>
                  </a:lnTo>
                  <a:lnTo>
                    <a:pt x="953" y="747"/>
                  </a:lnTo>
                  <a:lnTo>
                    <a:pt x="941" y="767"/>
                  </a:lnTo>
                  <a:lnTo>
                    <a:pt x="926" y="786"/>
                  </a:lnTo>
                  <a:lnTo>
                    <a:pt x="910" y="804"/>
                  </a:lnTo>
                  <a:lnTo>
                    <a:pt x="892" y="820"/>
                  </a:lnTo>
                  <a:lnTo>
                    <a:pt x="873" y="836"/>
                  </a:lnTo>
                  <a:lnTo>
                    <a:pt x="853" y="849"/>
                  </a:lnTo>
                  <a:lnTo>
                    <a:pt x="830" y="862"/>
                  </a:lnTo>
                  <a:lnTo>
                    <a:pt x="805" y="873"/>
                  </a:lnTo>
                  <a:lnTo>
                    <a:pt x="1128" y="1327"/>
                  </a:lnTo>
                  <a:lnTo>
                    <a:pt x="772" y="1327"/>
                  </a:lnTo>
                  <a:lnTo>
                    <a:pt x="477" y="9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8" name="Freeform 130"/>
            <p:cNvSpPr>
              <a:spLocks noEditPoints="1"/>
            </p:cNvSpPr>
            <p:nvPr userDrawn="1"/>
          </p:nvSpPr>
          <p:spPr bwMode="auto">
            <a:xfrm>
              <a:off x="5213" y="1541"/>
              <a:ext cx="152" cy="190"/>
            </a:xfrm>
            <a:custGeom>
              <a:avLst/>
              <a:gdLst>
                <a:gd name="T0" fmla="*/ 340 w 1067"/>
                <a:gd name="T1" fmla="*/ 650 h 1327"/>
                <a:gd name="T2" fmla="*/ 700 w 1067"/>
                <a:gd name="T3" fmla="*/ 0 h 1327"/>
                <a:gd name="T4" fmla="*/ 1039 w 1067"/>
                <a:gd name="T5" fmla="*/ 0 h 1327"/>
                <a:gd name="T6" fmla="*/ 664 w 1067"/>
                <a:gd name="T7" fmla="*/ 650 h 1327"/>
                <a:gd name="T8" fmla="*/ 1067 w 1067"/>
                <a:gd name="T9" fmla="*/ 1327 h 1327"/>
                <a:gd name="T10" fmla="*/ 728 w 1067"/>
                <a:gd name="T11" fmla="*/ 1327 h 1327"/>
                <a:gd name="T12" fmla="*/ 340 w 1067"/>
                <a:gd name="T13" fmla="*/ 650 h 1327"/>
                <a:gd name="T14" fmla="*/ 0 w 1067"/>
                <a:gd name="T15" fmla="*/ 0 h 1327"/>
                <a:gd name="T16" fmla="*/ 302 w 1067"/>
                <a:gd name="T17" fmla="*/ 0 h 1327"/>
                <a:gd name="T18" fmla="*/ 302 w 1067"/>
                <a:gd name="T19" fmla="*/ 1326 h 1327"/>
                <a:gd name="T20" fmla="*/ 0 w 1067"/>
                <a:gd name="T21" fmla="*/ 1326 h 1327"/>
                <a:gd name="T22" fmla="*/ 0 w 1067"/>
                <a:gd name="T23" fmla="*/ 0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7" h="1327">
                  <a:moveTo>
                    <a:pt x="340" y="650"/>
                  </a:moveTo>
                  <a:lnTo>
                    <a:pt x="700" y="0"/>
                  </a:lnTo>
                  <a:lnTo>
                    <a:pt x="1039" y="0"/>
                  </a:lnTo>
                  <a:lnTo>
                    <a:pt x="664" y="650"/>
                  </a:lnTo>
                  <a:lnTo>
                    <a:pt x="1067" y="1327"/>
                  </a:lnTo>
                  <a:lnTo>
                    <a:pt x="728" y="1327"/>
                  </a:lnTo>
                  <a:lnTo>
                    <a:pt x="340" y="650"/>
                  </a:lnTo>
                  <a:close/>
                  <a:moveTo>
                    <a:pt x="0" y="0"/>
                  </a:moveTo>
                  <a:lnTo>
                    <a:pt x="302" y="0"/>
                  </a:lnTo>
                  <a:lnTo>
                    <a:pt x="302" y="1326"/>
                  </a:lnTo>
                  <a:lnTo>
                    <a:pt x="0" y="132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9" name="Rectangle 131"/>
            <p:cNvSpPr>
              <a:spLocks noChangeArrowheads="1"/>
            </p:cNvSpPr>
            <p:nvPr userDrawn="1"/>
          </p:nvSpPr>
          <p:spPr bwMode="auto">
            <a:xfrm>
              <a:off x="36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0" name="Freeform 132"/>
            <p:cNvSpPr>
              <a:spLocks/>
            </p:cNvSpPr>
            <p:nvPr userDrawn="1"/>
          </p:nvSpPr>
          <p:spPr bwMode="auto">
            <a:xfrm>
              <a:off x="3732" y="1788"/>
              <a:ext cx="70" cy="86"/>
            </a:xfrm>
            <a:custGeom>
              <a:avLst/>
              <a:gdLst>
                <a:gd name="T0" fmla="*/ 130 w 494"/>
                <a:gd name="T1" fmla="*/ 205 h 599"/>
                <a:gd name="T2" fmla="*/ 130 w 494"/>
                <a:gd name="T3" fmla="*/ 599 h 599"/>
                <a:gd name="T4" fmla="*/ 0 w 494"/>
                <a:gd name="T5" fmla="*/ 599 h 599"/>
                <a:gd name="T6" fmla="*/ 0 w 494"/>
                <a:gd name="T7" fmla="*/ 0 h 599"/>
                <a:gd name="T8" fmla="*/ 167 w 494"/>
                <a:gd name="T9" fmla="*/ 0 h 599"/>
                <a:gd name="T10" fmla="*/ 366 w 494"/>
                <a:gd name="T11" fmla="*/ 413 h 599"/>
                <a:gd name="T12" fmla="*/ 366 w 494"/>
                <a:gd name="T13" fmla="*/ 0 h 599"/>
                <a:gd name="T14" fmla="*/ 494 w 494"/>
                <a:gd name="T15" fmla="*/ 0 h 599"/>
                <a:gd name="T16" fmla="*/ 494 w 494"/>
                <a:gd name="T17" fmla="*/ 599 h 599"/>
                <a:gd name="T18" fmla="*/ 327 w 494"/>
                <a:gd name="T19" fmla="*/ 599 h 599"/>
                <a:gd name="T20" fmla="*/ 130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30" y="205"/>
                  </a:moveTo>
                  <a:lnTo>
                    <a:pt x="130" y="599"/>
                  </a:lnTo>
                  <a:lnTo>
                    <a:pt x="0" y="599"/>
                  </a:lnTo>
                  <a:lnTo>
                    <a:pt x="0" y="0"/>
                  </a:lnTo>
                  <a:lnTo>
                    <a:pt x="167" y="0"/>
                  </a:lnTo>
                  <a:lnTo>
                    <a:pt x="366" y="413"/>
                  </a:lnTo>
                  <a:lnTo>
                    <a:pt x="366" y="0"/>
                  </a:lnTo>
                  <a:lnTo>
                    <a:pt x="494" y="0"/>
                  </a:lnTo>
                  <a:lnTo>
                    <a:pt x="494" y="599"/>
                  </a:lnTo>
                  <a:lnTo>
                    <a:pt x="327"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1" name="Freeform 133"/>
            <p:cNvSpPr>
              <a:spLocks/>
            </p:cNvSpPr>
            <p:nvPr userDrawn="1"/>
          </p:nvSpPr>
          <p:spPr bwMode="auto">
            <a:xfrm>
              <a:off x="3819" y="1788"/>
              <a:ext cx="55" cy="86"/>
            </a:xfrm>
            <a:custGeom>
              <a:avLst/>
              <a:gdLst>
                <a:gd name="T0" fmla="*/ 0 w 382"/>
                <a:gd name="T1" fmla="*/ 599 h 599"/>
                <a:gd name="T2" fmla="*/ 0 w 382"/>
                <a:gd name="T3" fmla="*/ 0 h 599"/>
                <a:gd name="T4" fmla="*/ 382 w 382"/>
                <a:gd name="T5" fmla="*/ 0 h 599"/>
                <a:gd name="T6" fmla="*/ 382 w 382"/>
                <a:gd name="T7" fmla="*/ 120 h 599"/>
                <a:gd name="T8" fmla="*/ 135 w 382"/>
                <a:gd name="T9" fmla="*/ 120 h 599"/>
                <a:gd name="T10" fmla="*/ 135 w 382"/>
                <a:gd name="T11" fmla="*/ 248 h 599"/>
                <a:gd name="T12" fmla="*/ 363 w 382"/>
                <a:gd name="T13" fmla="*/ 248 h 599"/>
                <a:gd name="T14" fmla="*/ 363 w 382"/>
                <a:gd name="T15" fmla="*/ 367 h 599"/>
                <a:gd name="T16" fmla="*/ 135 w 382"/>
                <a:gd name="T17" fmla="*/ 367 h 599"/>
                <a:gd name="T18" fmla="*/ 135 w 382"/>
                <a:gd name="T19" fmla="*/ 599 h 599"/>
                <a:gd name="T20" fmla="*/ 0 w 382"/>
                <a:gd name="T2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2" h="599">
                  <a:moveTo>
                    <a:pt x="0" y="599"/>
                  </a:moveTo>
                  <a:lnTo>
                    <a:pt x="0" y="0"/>
                  </a:lnTo>
                  <a:lnTo>
                    <a:pt x="382" y="0"/>
                  </a:lnTo>
                  <a:lnTo>
                    <a:pt x="382" y="120"/>
                  </a:lnTo>
                  <a:lnTo>
                    <a:pt x="135" y="120"/>
                  </a:lnTo>
                  <a:lnTo>
                    <a:pt x="135" y="248"/>
                  </a:lnTo>
                  <a:lnTo>
                    <a:pt x="363" y="248"/>
                  </a:lnTo>
                  <a:lnTo>
                    <a:pt x="363" y="367"/>
                  </a:lnTo>
                  <a:lnTo>
                    <a:pt x="135" y="367"/>
                  </a:lnTo>
                  <a:lnTo>
                    <a:pt x="13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2" name="Freeform 134"/>
            <p:cNvSpPr>
              <a:spLocks noEditPoints="1"/>
            </p:cNvSpPr>
            <p:nvPr userDrawn="1"/>
          </p:nvSpPr>
          <p:spPr bwMode="auto">
            <a:xfrm>
              <a:off x="3884" y="1787"/>
              <a:ext cx="66" cy="88"/>
            </a:xfrm>
            <a:custGeom>
              <a:avLst/>
              <a:gdLst>
                <a:gd name="T0" fmla="*/ 330 w 467"/>
                <a:gd name="T1" fmla="*/ 179 h 617"/>
                <a:gd name="T2" fmla="*/ 322 w 467"/>
                <a:gd name="T3" fmla="*/ 157 h 617"/>
                <a:gd name="T4" fmla="*/ 307 w 467"/>
                <a:gd name="T5" fmla="*/ 140 h 617"/>
                <a:gd name="T6" fmla="*/ 286 w 467"/>
                <a:gd name="T7" fmla="*/ 128 h 617"/>
                <a:gd name="T8" fmla="*/ 258 w 467"/>
                <a:gd name="T9" fmla="*/ 121 h 617"/>
                <a:gd name="T10" fmla="*/ 221 w 467"/>
                <a:gd name="T11" fmla="*/ 120 h 617"/>
                <a:gd name="T12" fmla="*/ 190 w 467"/>
                <a:gd name="T13" fmla="*/ 126 h 617"/>
                <a:gd name="T14" fmla="*/ 165 w 467"/>
                <a:gd name="T15" fmla="*/ 136 h 617"/>
                <a:gd name="T16" fmla="*/ 149 w 467"/>
                <a:gd name="T17" fmla="*/ 152 h 617"/>
                <a:gd name="T18" fmla="*/ 139 w 467"/>
                <a:gd name="T19" fmla="*/ 172 h 617"/>
                <a:gd name="T20" fmla="*/ 136 w 467"/>
                <a:gd name="T21" fmla="*/ 195 h 617"/>
                <a:gd name="T22" fmla="*/ 137 w 467"/>
                <a:gd name="T23" fmla="*/ 439 h 617"/>
                <a:gd name="T24" fmla="*/ 145 w 467"/>
                <a:gd name="T25" fmla="*/ 460 h 617"/>
                <a:gd name="T26" fmla="*/ 159 w 467"/>
                <a:gd name="T27" fmla="*/ 478 h 617"/>
                <a:gd name="T28" fmla="*/ 181 w 467"/>
                <a:gd name="T29" fmla="*/ 489 h 617"/>
                <a:gd name="T30" fmla="*/ 210 w 467"/>
                <a:gd name="T31" fmla="*/ 496 h 617"/>
                <a:gd name="T32" fmla="*/ 245 w 467"/>
                <a:gd name="T33" fmla="*/ 497 h 617"/>
                <a:gd name="T34" fmla="*/ 278 w 467"/>
                <a:gd name="T35" fmla="*/ 493 h 617"/>
                <a:gd name="T36" fmla="*/ 302 w 467"/>
                <a:gd name="T37" fmla="*/ 482 h 617"/>
                <a:gd name="T38" fmla="*/ 318 w 467"/>
                <a:gd name="T39" fmla="*/ 467 h 617"/>
                <a:gd name="T40" fmla="*/ 328 w 467"/>
                <a:gd name="T41" fmla="*/ 447 h 617"/>
                <a:gd name="T42" fmla="*/ 331 w 467"/>
                <a:gd name="T43" fmla="*/ 422 h 617"/>
                <a:gd name="T44" fmla="*/ 466 w 467"/>
                <a:gd name="T45" fmla="*/ 451 h 617"/>
                <a:gd name="T46" fmla="*/ 454 w 467"/>
                <a:gd name="T47" fmla="*/ 500 h 617"/>
                <a:gd name="T48" fmla="*/ 427 w 467"/>
                <a:gd name="T49" fmla="*/ 546 h 617"/>
                <a:gd name="T50" fmla="*/ 382 w 467"/>
                <a:gd name="T51" fmla="*/ 583 h 617"/>
                <a:gd name="T52" fmla="*/ 352 w 467"/>
                <a:gd name="T53" fmla="*/ 598 h 617"/>
                <a:gd name="T54" fmla="*/ 318 w 467"/>
                <a:gd name="T55" fmla="*/ 608 h 617"/>
                <a:gd name="T56" fmla="*/ 264 w 467"/>
                <a:gd name="T57" fmla="*/ 616 h 617"/>
                <a:gd name="T58" fmla="*/ 174 w 467"/>
                <a:gd name="T59" fmla="*/ 614 h 617"/>
                <a:gd name="T60" fmla="*/ 137 w 467"/>
                <a:gd name="T61" fmla="*/ 605 h 617"/>
                <a:gd name="T62" fmla="*/ 104 w 467"/>
                <a:gd name="T63" fmla="*/ 593 h 617"/>
                <a:gd name="T64" fmla="*/ 68 w 467"/>
                <a:gd name="T65" fmla="*/ 572 h 617"/>
                <a:gd name="T66" fmla="*/ 28 w 467"/>
                <a:gd name="T67" fmla="*/ 532 h 617"/>
                <a:gd name="T68" fmla="*/ 7 w 467"/>
                <a:gd name="T69" fmla="*/ 485 h 617"/>
                <a:gd name="T70" fmla="*/ 0 w 467"/>
                <a:gd name="T71" fmla="*/ 434 h 617"/>
                <a:gd name="T72" fmla="*/ 4 w 467"/>
                <a:gd name="T73" fmla="*/ 151 h 617"/>
                <a:gd name="T74" fmla="*/ 19 w 467"/>
                <a:gd name="T75" fmla="*/ 101 h 617"/>
                <a:gd name="T76" fmla="*/ 53 w 467"/>
                <a:gd name="T77" fmla="*/ 59 h 617"/>
                <a:gd name="T78" fmla="*/ 94 w 467"/>
                <a:gd name="T79" fmla="*/ 29 h 617"/>
                <a:gd name="T80" fmla="*/ 125 w 467"/>
                <a:gd name="T81" fmla="*/ 16 h 617"/>
                <a:gd name="T82" fmla="*/ 162 w 467"/>
                <a:gd name="T83" fmla="*/ 7 h 617"/>
                <a:gd name="T84" fmla="*/ 234 w 467"/>
                <a:gd name="T85" fmla="*/ 0 h 617"/>
                <a:gd name="T86" fmla="*/ 305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1" y="195"/>
                  </a:moveTo>
                  <a:lnTo>
                    <a:pt x="331" y="188"/>
                  </a:lnTo>
                  <a:lnTo>
                    <a:pt x="330" y="179"/>
                  </a:lnTo>
                  <a:lnTo>
                    <a:pt x="328" y="172"/>
                  </a:lnTo>
                  <a:lnTo>
                    <a:pt x="325" y="164"/>
                  </a:lnTo>
                  <a:lnTo>
                    <a:pt x="322" y="157"/>
                  </a:lnTo>
                  <a:lnTo>
                    <a:pt x="318" y="152"/>
                  </a:lnTo>
                  <a:lnTo>
                    <a:pt x="313" y="146"/>
                  </a:lnTo>
                  <a:lnTo>
                    <a:pt x="307" y="140"/>
                  </a:lnTo>
                  <a:lnTo>
                    <a:pt x="302" y="136"/>
                  </a:lnTo>
                  <a:lnTo>
                    <a:pt x="294" y="131"/>
                  </a:lnTo>
                  <a:lnTo>
                    <a:pt x="286" y="128"/>
                  </a:lnTo>
                  <a:lnTo>
                    <a:pt x="278" y="126"/>
                  </a:lnTo>
                  <a:lnTo>
                    <a:pt x="268" y="124"/>
                  </a:lnTo>
                  <a:lnTo>
                    <a:pt x="258" y="121"/>
                  </a:lnTo>
                  <a:lnTo>
                    <a:pt x="245" y="120"/>
                  </a:lnTo>
                  <a:lnTo>
                    <a:pt x="234" y="120"/>
                  </a:lnTo>
                  <a:lnTo>
                    <a:pt x="221" y="120"/>
                  </a:lnTo>
                  <a:lnTo>
                    <a:pt x="210" y="121"/>
                  </a:lnTo>
                  <a:lnTo>
                    <a:pt x="199" y="124"/>
                  </a:lnTo>
                  <a:lnTo>
                    <a:pt x="190" y="126"/>
                  </a:lnTo>
                  <a:lnTo>
                    <a:pt x="181" y="128"/>
                  </a:lnTo>
                  <a:lnTo>
                    <a:pt x="173" y="131"/>
                  </a:lnTo>
                  <a:lnTo>
                    <a:pt x="165" y="136"/>
                  </a:lnTo>
                  <a:lnTo>
                    <a:pt x="159" y="140"/>
                  </a:lnTo>
                  <a:lnTo>
                    <a:pt x="154" y="146"/>
                  </a:lnTo>
                  <a:lnTo>
                    <a:pt x="149" y="152"/>
                  </a:lnTo>
                  <a:lnTo>
                    <a:pt x="145" y="157"/>
                  </a:lnTo>
                  <a:lnTo>
                    <a:pt x="141" y="164"/>
                  </a:lnTo>
                  <a:lnTo>
                    <a:pt x="139" y="172"/>
                  </a:lnTo>
                  <a:lnTo>
                    <a:pt x="137" y="179"/>
                  </a:lnTo>
                  <a:lnTo>
                    <a:pt x="136" y="188"/>
                  </a:lnTo>
                  <a:lnTo>
                    <a:pt x="136" y="195"/>
                  </a:lnTo>
                  <a:lnTo>
                    <a:pt x="136" y="422"/>
                  </a:lnTo>
                  <a:lnTo>
                    <a:pt x="136" y="431"/>
                  </a:lnTo>
                  <a:lnTo>
                    <a:pt x="137" y="439"/>
                  </a:lnTo>
                  <a:lnTo>
                    <a:pt x="139" y="447"/>
                  </a:lnTo>
                  <a:lnTo>
                    <a:pt x="141" y="453"/>
                  </a:lnTo>
                  <a:lnTo>
                    <a:pt x="145" y="460"/>
                  </a:lnTo>
                  <a:lnTo>
                    <a:pt x="149" y="467"/>
                  </a:lnTo>
                  <a:lnTo>
                    <a:pt x="154" y="472"/>
                  </a:lnTo>
                  <a:lnTo>
                    <a:pt x="159" y="478"/>
                  </a:lnTo>
                  <a:lnTo>
                    <a:pt x="165" y="482"/>
                  </a:lnTo>
                  <a:lnTo>
                    <a:pt x="173" y="486"/>
                  </a:lnTo>
                  <a:lnTo>
                    <a:pt x="181" y="489"/>
                  </a:lnTo>
                  <a:lnTo>
                    <a:pt x="190" y="493"/>
                  </a:lnTo>
                  <a:lnTo>
                    <a:pt x="199" y="495"/>
                  </a:lnTo>
                  <a:lnTo>
                    <a:pt x="210" y="496"/>
                  </a:lnTo>
                  <a:lnTo>
                    <a:pt x="221" y="497"/>
                  </a:lnTo>
                  <a:lnTo>
                    <a:pt x="234" y="498"/>
                  </a:lnTo>
                  <a:lnTo>
                    <a:pt x="245" y="497"/>
                  </a:lnTo>
                  <a:lnTo>
                    <a:pt x="258" y="496"/>
                  </a:lnTo>
                  <a:lnTo>
                    <a:pt x="268" y="495"/>
                  </a:lnTo>
                  <a:lnTo>
                    <a:pt x="278" y="493"/>
                  </a:lnTo>
                  <a:lnTo>
                    <a:pt x="286" y="489"/>
                  </a:lnTo>
                  <a:lnTo>
                    <a:pt x="294" y="486"/>
                  </a:lnTo>
                  <a:lnTo>
                    <a:pt x="302" y="482"/>
                  </a:lnTo>
                  <a:lnTo>
                    <a:pt x="307" y="478"/>
                  </a:lnTo>
                  <a:lnTo>
                    <a:pt x="313" y="472"/>
                  </a:lnTo>
                  <a:lnTo>
                    <a:pt x="318" y="467"/>
                  </a:lnTo>
                  <a:lnTo>
                    <a:pt x="322" y="460"/>
                  </a:lnTo>
                  <a:lnTo>
                    <a:pt x="325" y="453"/>
                  </a:lnTo>
                  <a:lnTo>
                    <a:pt x="328" y="447"/>
                  </a:lnTo>
                  <a:lnTo>
                    <a:pt x="330" y="439"/>
                  </a:lnTo>
                  <a:lnTo>
                    <a:pt x="331" y="431"/>
                  </a:lnTo>
                  <a:lnTo>
                    <a:pt x="331" y="422"/>
                  </a:lnTo>
                  <a:lnTo>
                    <a:pt x="331" y="195"/>
                  </a:lnTo>
                  <a:close/>
                  <a:moveTo>
                    <a:pt x="467" y="434"/>
                  </a:moveTo>
                  <a:lnTo>
                    <a:pt x="466" y="451"/>
                  </a:lnTo>
                  <a:lnTo>
                    <a:pt x="464" y="468"/>
                  </a:lnTo>
                  <a:lnTo>
                    <a:pt x="460" y="485"/>
                  </a:lnTo>
                  <a:lnTo>
                    <a:pt x="454" y="500"/>
                  </a:lnTo>
                  <a:lnTo>
                    <a:pt x="447" y="517"/>
                  </a:lnTo>
                  <a:lnTo>
                    <a:pt x="438" y="532"/>
                  </a:lnTo>
                  <a:lnTo>
                    <a:pt x="427" y="546"/>
                  </a:lnTo>
                  <a:lnTo>
                    <a:pt x="414" y="560"/>
                  </a:lnTo>
                  <a:lnTo>
                    <a:pt x="399" y="572"/>
                  </a:lnTo>
                  <a:lnTo>
                    <a:pt x="382" y="583"/>
                  </a:lnTo>
                  <a:lnTo>
                    <a:pt x="373" y="588"/>
                  </a:lnTo>
                  <a:lnTo>
                    <a:pt x="363" y="593"/>
                  </a:lnTo>
                  <a:lnTo>
                    <a:pt x="352" y="598"/>
                  </a:lnTo>
                  <a:lnTo>
                    <a:pt x="342" y="601"/>
                  </a:lnTo>
                  <a:lnTo>
                    <a:pt x="330" y="605"/>
                  </a:lnTo>
                  <a:lnTo>
                    <a:pt x="318" y="608"/>
                  </a:lnTo>
                  <a:lnTo>
                    <a:pt x="305" y="611"/>
                  </a:lnTo>
                  <a:lnTo>
                    <a:pt x="293" y="614"/>
                  </a:lnTo>
                  <a:lnTo>
                    <a:pt x="264" y="616"/>
                  </a:lnTo>
                  <a:lnTo>
                    <a:pt x="234" y="617"/>
                  </a:lnTo>
                  <a:lnTo>
                    <a:pt x="202" y="616"/>
                  </a:lnTo>
                  <a:lnTo>
                    <a:pt x="174" y="614"/>
                  </a:lnTo>
                  <a:lnTo>
                    <a:pt x="162" y="611"/>
                  </a:lnTo>
                  <a:lnTo>
                    <a:pt x="149" y="608"/>
                  </a:lnTo>
                  <a:lnTo>
                    <a:pt x="137" y="605"/>
                  </a:lnTo>
                  <a:lnTo>
                    <a:pt x="125" y="601"/>
                  </a:lnTo>
                  <a:lnTo>
                    <a:pt x="114" y="598"/>
                  </a:lnTo>
                  <a:lnTo>
                    <a:pt x="104" y="593"/>
                  </a:lnTo>
                  <a:lnTo>
                    <a:pt x="94" y="588"/>
                  </a:lnTo>
                  <a:lnTo>
                    <a:pt x="85" y="583"/>
                  </a:lnTo>
                  <a:lnTo>
                    <a:pt x="68" y="572"/>
                  </a:lnTo>
                  <a:lnTo>
                    <a:pt x="53" y="560"/>
                  </a:lnTo>
                  <a:lnTo>
                    <a:pt x="40" y="546"/>
                  </a:lnTo>
                  <a:lnTo>
                    <a:pt x="28" y="532"/>
                  </a:lnTo>
                  <a:lnTo>
                    <a:pt x="19" y="517"/>
                  </a:lnTo>
                  <a:lnTo>
                    <a:pt x="13" y="500"/>
                  </a:lnTo>
                  <a:lnTo>
                    <a:pt x="7" y="485"/>
                  </a:lnTo>
                  <a:lnTo>
                    <a:pt x="4" y="468"/>
                  </a:lnTo>
                  <a:lnTo>
                    <a:pt x="0" y="451"/>
                  </a:lnTo>
                  <a:lnTo>
                    <a:pt x="0" y="434"/>
                  </a:lnTo>
                  <a:lnTo>
                    <a:pt x="0" y="184"/>
                  </a:lnTo>
                  <a:lnTo>
                    <a:pt x="0" y="167"/>
                  </a:lnTo>
                  <a:lnTo>
                    <a:pt x="4" y="151"/>
                  </a:lnTo>
                  <a:lnTo>
                    <a:pt x="7" y="134"/>
                  </a:lnTo>
                  <a:lnTo>
                    <a:pt x="13" y="117"/>
                  </a:lnTo>
                  <a:lnTo>
                    <a:pt x="19" y="101"/>
                  </a:lnTo>
                  <a:lnTo>
                    <a:pt x="28" y="85"/>
                  </a:lnTo>
                  <a:lnTo>
                    <a:pt x="40" y="72"/>
                  </a:lnTo>
                  <a:lnTo>
                    <a:pt x="53" y="59"/>
                  </a:lnTo>
                  <a:lnTo>
                    <a:pt x="68" y="46"/>
                  </a:lnTo>
                  <a:lnTo>
                    <a:pt x="85" y="35"/>
                  </a:lnTo>
                  <a:lnTo>
                    <a:pt x="94" y="29"/>
                  </a:lnTo>
                  <a:lnTo>
                    <a:pt x="104" y="25"/>
                  </a:lnTo>
                  <a:lnTo>
                    <a:pt x="114" y="20"/>
                  </a:lnTo>
                  <a:lnTo>
                    <a:pt x="125" y="16"/>
                  </a:lnTo>
                  <a:lnTo>
                    <a:pt x="137" y="13"/>
                  </a:lnTo>
                  <a:lnTo>
                    <a:pt x="149" y="9"/>
                  </a:lnTo>
                  <a:lnTo>
                    <a:pt x="162" y="7"/>
                  </a:lnTo>
                  <a:lnTo>
                    <a:pt x="174" y="5"/>
                  </a:lnTo>
                  <a:lnTo>
                    <a:pt x="202" y="1"/>
                  </a:lnTo>
                  <a:lnTo>
                    <a:pt x="234" y="0"/>
                  </a:lnTo>
                  <a:lnTo>
                    <a:pt x="264" y="1"/>
                  </a:lnTo>
                  <a:lnTo>
                    <a:pt x="293" y="5"/>
                  </a:lnTo>
                  <a:lnTo>
                    <a:pt x="305" y="7"/>
                  </a:lnTo>
                  <a:lnTo>
                    <a:pt x="318" y="9"/>
                  </a:lnTo>
                  <a:lnTo>
                    <a:pt x="330" y="13"/>
                  </a:lnTo>
                  <a:lnTo>
                    <a:pt x="342" y="16"/>
                  </a:lnTo>
                  <a:lnTo>
                    <a:pt x="352" y="20"/>
                  </a:lnTo>
                  <a:lnTo>
                    <a:pt x="363" y="25"/>
                  </a:lnTo>
                  <a:lnTo>
                    <a:pt x="373" y="29"/>
                  </a:lnTo>
                  <a:lnTo>
                    <a:pt x="382" y="35"/>
                  </a:lnTo>
                  <a:lnTo>
                    <a:pt x="399" y="46"/>
                  </a:lnTo>
                  <a:lnTo>
                    <a:pt x="414" y="59"/>
                  </a:lnTo>
                  <a:lnTo>
                    <a:pt x="427" y="72"/>
                  </a:lnTo>
                  <a:lnTo>
                    <a:pt x="438" y="85"/>
                  </a:lnTo>
                  <a:lnTo>
                    <a:pt x="447" y="101"/>
                  </a:lnTo>
                  <a:lnTo>
                    <a:pt x="454"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3" name="Freeform 135"/>
            <p:cNvSpPr>
              <a:spLocks noEditPoints="1"/>
            </p:cNvSpPr>
            <p:nvPr userDrawn="1"/>
          </p:nvSpPr>
          <p:spPr bwMode="auto">
            <a:xfrm>
              <a:off x="3965" y="1788"/>
              <a:ext cx="73" cy="86"/>
            </a:xfrm>
            <a:custGeom>
              <a:avLst/>
              <a:gdLst>
                <a:gd name="T0" fmla="*/ 315 w 509"/>
                <a:gd name="T1" fmla="*/ 167 h 599"/>
                <a:gd name="T2" fmla="*/ 311 w 509"/>
                <a:gd name="T3" fmla="*/ 148 h 599"/>
                <a:gd name="T4" fmla="*/ 304 w 509"/>
                <a:gd name="T5" fmla="*/ 139 h 599"/>
                <a:gd name="T6" fmla="*/ 296 w 509"/>
                <a:gd name="T7" fmla="*/ 131 h 599"/>
                <a:gd name="T8" fmla="*/ 285 w 509"/>
                <a:gd name="T9" fmla="*/ 126 h 599"/>
                <a:gd name="T10" fmla="*/ 262 w 509"/>
                <a:gd name="T11" fmla="*/ 121 h 599"/>
                <a:gd name="T12" fmla="*/ 136 w 509"/>
                <a:gd name="T13" fmla="*/ 120 h 599"/>
                <a:gd name="T14" fmla="*/ 243 w 509"/>
                <a:gd name="T15" fmla="*/ 296 h 599"/>
                <a:gd name="T16" fmla="*/ 263 w 509"/>
                <a:gd name="T17" fmla="*/ 295 h 599"/>
                <a:gd name="T18" fmla="*/ 279 w 509"/>
                <a:gd name="T19" fmla="*/ 293 h 599"/>
                <a:gd name="T20" fmla="*/ 292 w 509"/>
                <a:gd name="T21" fmla="*/ 287 h 599"/>
                <a:gd name="T22" fmla="*/ 302 w 509"/>
                <a:gd name="T23" fmla="*/ 281 h 599"/>
                <a:gd name="T24" fmla="*/ 308 w 509"/>
                <a:gd name="T25" fmla="*/ 272 h 599"/>
                <a:gd name="T26" fmla="*/ 313 w 509"/>
                <a:gd name="T27" fmla="*/ 260 h 599"/>
                <a:gd name="T28" fmla="*/ 316 w 509"/>
                <a:gd name="T29" fmla="*/ 230 h 599"/>
                <a:gd name="T30" fmla="*/ 216 w 509"/>
                <a:gd name="T31" fmla="*/ 413 h 599"/>
                <a:gd name="T32" fmla="*/ 136 w 509"/>
                <a:gd name="T33" fmla="*/ 599 h 599"/>
                <a:gd name="T34" fmla="*/ 0 w 509"/>
                <a:gd name="T35" fmla="*/ 0 h 599"/>
                <a:gd name="T36" fmla="*/ 277 w 509"/>
                <a:gd name="T37" fmla="*/ 1 h 599"/>
                <a:gd name="T38" fmla="*/ 323 w 509"/>
                <a:gd name="T39" fmla="*/ 7 h 599"/>
                <a:gd name="T40" fmla="*/ 363 w 509"/>
                <a:gd name="T41" fmla="*/ 17 h 599"/>
                <a:gd name="T42" fmla="*/ 393 w 509"/>
                <a:gd name="T43" fmla="*/ 33 h 599"/>
                <a:gd name="T44" fmla="*/ 417 w 509"/>
                <a:gd name="T45" fmla="*/ 55 h 599"/>
                <a:gd name="T46" fmla="*/ 435 w 509"/>
                <a:gd name="T47" fmla="*/ 81 h 599"/>
                <a:gd name="T48" fmla="*/ 446 w 509"/>
                <a:gd name="T49" fmla="*/ 113 h 599"/>
                <a:gd name="T50" fmla="*/ 451 w 509"/>
                <a:gd name="T51" fmla="*/ 151 h 599"/>
                <a:gd name="T52" fmla="*/ 452 w 509"/>
                <a:gd name="T53" fmla="*/ 245 h 599"/>
                <a:gd name="T54" fmla="*/ 451 w 509"/>
                <a:gd name="T55" fmla="*/ 272 h 599"/>
                <a:gd name="T56" fmla="*/ 446 w 509"/>
                <a:gd name="T57" fmla="*/ 295 h 599"/>
                <a:gd name="T58" fmla="*/ 439 w 509"/>
                <a:gd name="T59" fmla="*/ 318 h 599"/>
                <a:gd name="T60" fmla="*/ 430 w 509"/>
                <a:gd name="T61" fmla="*/ 338 h 599"/>
                <a:gd name="T62" fmla="*/ 418 w 509"/>
                <a:gd name="T63" fmla="*/ 356 h 599"/>
                <a:gd name="T64" fmla="*/ 403 w 509"/>
                <a:gd name="T65" fmla="*/ 370 h 599"/>
                <a:gd name="T66" fmla="*/ 385 w 509"/>
                <a:gd name="T67" fmla="*/ 384 h 599"/>
                <a:gd name="T68" fmla="*/ 364 w 509"/>
                <a:gd name="T69" fmla="*/ 394 h 599"/>
                <a:gd name="T70" fmla="*/ 348 w 509"/>
                <a:gd name="T7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9" h="599">
                  <a:moveTo>
                    <a:pt x="316" y="183"/>
                  </a:moveTo>
                  <a:lnTo>
                    <a:pt x="315" y="167"/>
                  </a:lnTo>
                  <a:lnTo>
                    <a:pt x="312" y="154"/>
                  </a:lnTo>
                  <a:lnTo>
                    <a:pt x="311" y="148"/>
                  </a:lnTo>
                  <a:lnTo>
                    <a:pt x="307" y="144"/>
                  </a:lnTo>
                  <a:lnTo>
                    <a:pt x="304" y="139"/>
                  </a:lnTo>
                  <a:lnTo>
                    <a:pt x="301" y="135"/>
                  </a:lnTo>
                  <a:lnTo>
                    <a:pt x="296" y="131"/>
                  </a:lnTo>
                  <a:lnTo>
                    <a:pt x="290" y="128"/>
                  </a:lnTo>
                  <a:lnTo>
                    <a:pt x="285" y="126"/>
                  </a:lnTo>
                  <a:lnTo>
                    <a:pt x="278" y="124"/>
                  </a:lnTo>
                  <a:lnTo>
                    <a:pt x="262" y="121"/>
                  </a:lnTo>
                  <a:lnTo>
                    <a:pt x="243" y="120"/>
                  </a:lnTo>
                  <a:lnTo>
                    <a:pt x="136" y="120"/>
                  </a:lnTo>
                  <a:lnTo>
                    <a:pt x="136" y="296"/>
                  </a:lnTo>
                  <a:lnTo>
                    <a:pt x="243" y="296"/>
                  </a:lnTo>
                  <a:lnTo>
                    <a:pt x="254" y="296"/>
                  </a:lnTo>
                  <a:lnTo>
                    <a:pt x="263" y="295"/>
                  </a:lnTo>
                  <a:lnTo>
                    <a:pt x="271" y="294"/>
                  </a:lnTo>
                  <a:lnTo>
                    <a:pt x="279" y="293"/>
                  </a:lnTo>
                  <a:lnTo>
                    <a:pt x="286" y="291"/>
                  </a:lnTo>
                  <a:lnTo>
                    <a:pt x="292" y="287"/>
                  </a:lnTo>
                  <a:lnTo>
                    <a:pt x="297" y="284"/>
                  </a:lnTo>
                  <a:lnTo>
                    <a:pt x="302" y="281"/>
                  </a:lnTo>
                  <a:lnTo>
                    <a:pt x="305" y="276"/>
                  </a:lnTo>
                  <a:lnTo>
                    <a:pt x="308" y="272"/>
                  </a:lnTo>
                  <a:lnTo>
                    <a:pt x="311" y="266"/>
                  </a:lnTo>
                  <a:lnTo>
                    <a:pt x="313" y="260"/>
                  </a:lnTo>
                  <a:lnTo>
                    <a:pt x="315" y="247"/>
                  </a:lnTo>
                  <a:lnTo>
                    <a:pt x="316" y="230"/>
                  </a:lnTo>
                  <a:lnTo>
                    <a:pt x="316" y="183"/>
                  </a:lnTo>
                  <a:close/>
                  <a:moveTo>
                    <a:pt x="216" y="413"/>
                  </a:moveTo>
                  <a:lnTo>
                    <a:pt x="136" y="413"/>
                  </a:lnTo>
                  <a:lnTo>
                    <a:pt x="136" y="599"/>
                  </a:lnTo>
                  <a:lnTo>
                    <a:pt x="0" y="599"/>
                  </a:lnTo>
                  <a:lnTo>
                    <a:pt x="0" y="0"/>
                  </a:lnTo>
                  <a:lnTo>
                    <a:pt x="251" y="0"/>
                  </a:lnTo>
                  <a:lnTo>
                    <a:pt x="277" y="1"/>
                  </a:lnTo>
                  <a:lnTo>
                    <a:pt x="302" y="4"/>
                  </a:lnTo>
                  <a:lnTo>
                    <a:pt x="323" y="7"/>
                  </a:lnTo>
                  <a:lnTo>
                    <a:pt x="343" y="11"/>
                  </a:lnTo>
                  <a:lnTo>
                    <a:pt x="363" y="17"/>
                  </a:lnTo>
                  <a:lnTo>
                    <a:pt x="378" y="25"/>
                  </a:lnTo>
                  <a:lnTo>
                    <a:pt x="393" y="33"/>
                  </a:lnTo>
                  <a:lnTo>
                    <a:pt x="407" y="43"/>
                  </a:lnTo>
                  <a:lnTo>
                    <a:pt x="417" y="55"/>
                  </a:lnTo>
                  <a:lnTo>
                    <a:pt x="427" y="68"/>
                  </a:lnTo>
                  <a:lnTo>
                    <a:pt x="435" y="81"/>
                  </a:lnTo>
                  <a:lnTo>
                    <a:pt x="441" y="97"/>
                  </a:lnTo>
                  <a:lnTo>
                    <a:pt x="446" y="113"/>
                  </a:lnTo>
                  <a:lnTo>
                    <a:pt x="448" y="130"/>
                  </a:lnTo>
                  <a:lnTo>
                    <a:pt x="451" y="151"/>
                  </a:lnTo>
                  <a:lnTo>
                    <a:pt x="452" y="171"/>
                  </a:lnTo>
                  <a:lnTo>
                    <a:pt x="452" y="245"/>
                  </a:lnTo>
                  <a:lnTo>
                    <a:pt x="452" y="258"/>
                  </a:lnTo>
                  <a:lnTo>
                    <a:pt x="451" y="272"/>
                  </a:lnTo>
                  <a:lnTo>
                    <a:pt x="448" y="284"/>
                  </a:lnTo>
                  <a:lnTo>
                    <a:pt x="446" y="295"/>
                  </a:lnTo>
                  <a:lnTo>
                    <a:pt x="444" y="307"/>
                  </a:lnTo>
                  <a:lnTo>
                    <a:pt x="439" y="318"/>
                  </a:lnTo>
                  <a:lnTo>
                    <a:pt x="436" y="328"/>
                  </a:lnTo>
                  <a:lnTo>
                    <a:pt x="430" y="338"/>
                  </a:lnTo>
                  <a:lnTo>
                    <a:pt x="425" y="347"/>
                  </a:lnTo>
                  <a:lnTo>
                    <a:pt x="418" y="356"/>
                  </a:lnTo>
                  <a:lnTo>
                    <a:pt x="411" y="364"/>
                  </a:lnTo>
                  <a:lnTo>
                    <a:pt x="403" y="370"/>
                  </a:lnTo>
                  <a:lnTo>
                    <a:pt x="394" y="377"/>
                  </a:lnTo>
                  <a:lnTo>
                    <a:pt x="385" y="384"/>
                  </a:lnTo>
                  <a:lnTo>
                    <a:pt x="375" y="389"/>
                  </a:lnTo>
                  <a:lnTo>
                    <a:pt x="364" y="394"/>
                  </a:lnTo>
                  <a:lnTo>
                    <a:pt x="509" y="599"/>
                  </a:lnTo>
                  <a:lnTo>
                    <a:pt x="348" y="599"/>
                  </a:lnTo>
                  <a:lnTo>
                    <a:pt x="216"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4" name="Freeform 136"/>
            <p:cNvSpPr>
              <a:spLocks/>
            </p:cNvSpPr>
            <p:nvPr userDrawn="1"/>
          </p:nvSpPr>
          <p:spPr bwMode="auto">
            <a:xfrm>
              <a:off x="4047" y="1788"/>
              <a:ext cx="87" cy="86"/>
            </a:xfrm>
            <a:custGeom>
              <a:avLst/>
              <a:gdLst>
                <a:gd name="T0" fmla="*/ 141 w 611"/>
                <a:gd name="T1" fmla="*/ 267 h 599"/>
                <a:gd name="T2" fmla="*/ 131 w 611"/>
                <a:gd name="T3" fmla="*/ 599 h 599"/>
                <a:gd name="T4" fmla="*/ 0 w 611"/>
                <a:gd name="T5" fmla="*/ 599 h 599"/>
                <a:gd name="T6" fmla="*/ 26 w 611"/>
                <a:gd name="T7" fmla="*/ 0 h 599"/>
                <a:gd name="T8" fmla="*/ 161 w 611"/>
                <a:gd name="T9" fmla="*/ 0 h 599"/>
                <a:gd name="T10" fmla="*/ 305 w 611"/>
                <a:gd name="T11" fmla="*/ 381 h 599"/>
                <a:gd name="T12" fmla="*/ 451 w 611"/>
                <a:gd name="T13" fmla="*/ 0 h 599"/>
                <a:gd name="T14" fmla="*/ 587 w 611"/>
                <a:gd name="T15" fmla="*/ 0 h 599"/>
                <a:gd name="T16" fmla="*/ 611 w 611"/>
                <a:gd name="T17" fmla="*/ 599 h 599"/>
                <a:gd name="T18" fmla="*/ 480 w 611"/>
                <a:gd name="T19" fmla="*/ 599 h 599"/>
                <a:gd name="T20" fmla="*/ 471 w 611"/>
                <a:gd name="T21" fmla="*/ 267 h 599"/>
                <a:gd name="T22" fmla="*/ 366 w 611"/>
                <a:gd name="T23" fmla="*/ 522 h 599"/>
                <a:gd name="T24" fmla="*/ 245 w 611"/>
                <a:gd name="T25" fmla="*/ 522 h 599"/>
                <a:gd name="T26" fmla="*/ 141 w 611"/>
                <a:gd name="T27" fmla="*/ 267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1" h="599">
                  <a:moveTo>
                    <a:pt x="141" y="267"/>
                  </a:moveTo>
                  <a:lnTo>
                    <a:pt x="131" y="599"/>
                  </a:lnTo>
                  <a:lnTo>
                    <a:pt x="0" y="599"/>
                  </a:lnTo>
                  <a:lnTo>
                    <a:pt x="26" y="0"/>
                  </a:lnTo>
                  <a:lnTo>
                    <a:pt x="161" y="0"/>
                  </a:lnTo>
                  <a:lnTo>
                    <a:pt x="305" y="381"/>
                  </a:lnTo>
                  <a:lnTo>
                    <a:pt x="451" y="0"/>
                  </a:lnTo>
                  <a:lnTo>
                    <a:pt x="587" y="0"/>
                  </a:lnTo>
                  <a:lnTo>
                    <a:pt x="611" y="599"/>
                  </a:lnTo>
                  <a:lnTo>
                    <a:pt x="480" y="599"/>
                  </a:lnTo>
                  <a:lnTo>
                    <a:pt x="471" y="267"/>
                  </a:lnTo>
                  <a:lnTo>
                    <a:pt x="366" y="522"/>
                  </a:lnTo>
                  <a:lnTo>
                    <a:pt x="245" y="522"/>
                  </a:lnTo>
                  <a:lnTo>
                    <a:pt x="141"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5" name="Freeform 137"/>
            <p:cNvSpPr>
              <a:spLocks noEditPoints="1"/>
            </p:cNvSpPr>
            <p:nvPr userDrawn="1"/>
          </p:nvSpPr>
          <p:spPr bwMode="auto">
            <a:xfrm>
              <a:off x="4143" y="1788"/>
              <a:ext cx="79" cy="86"/>
            </a:xfrm>
            <a:custGeom>
              <a:avLst/>
              <a:gdLst>
                <a:gd name="T0" fmla="*/ 205 w 549"/>
                <a:gd name="T1" fmla="*/ 370 h 599"/>
                <a:gd name="T2" fmla="*/ 343 w 549"/>
                <a:gd name="T3" fmla="*/ 370 h 599"/>
                <a:gd name="T4" fmla="*/ 274 w 549"/>
                <a:gd name="T5" fmla="*/ 119 h 599"/>
                <a:gd name="T6" fmla="*/ 205 w 549"/>
                <a:gd name="T7" fmla="*/ 370 h 599"/>
                <a:gd name="T8" fmla="*/ 549 w 549"/>
                <a:gd name="T9" fmla="*/ 599 h 599"/>
                <a:gd name="T10" fmla="*/ 408 w 549"/>
                <a:gd name="T11" fmla="*/ 599 h 599"/>
                <a:gd name="T12" fmla="*/ 375 w 549"/>
                <a:gd name="T13" fmla="*/ 482 h 599"/>
                <a:gd name="T14" fmla="*/ 173 w 549"/>
                <a:gd name="T15" fmla="*/ 482 h 599"/>
                <a:gd name="T16" fmla="*/ 141 w 549"/>
                <a:gd name="T17" fmla="*/ 599 h 599"/>
                <a:gd name="T18" fmla="*/ 0 w 549"/>
                <a:gd name="T19" fmla="*/ 599 h 599"/>
                <a:gd name="T20" fmla="*/ 184 w 549"/>
                <a:gd name="T21" fmla="*/ 0 h 599"/>
                <a:gd name="T22" fmla="*/ 364 w 549"/>
                <a:gd name="T23" fmla="*/ 0 h 599"/>
                <a:gd name="T24" fmla="*/ 549 w 54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9" h="599">
                  <a:moveTo>
                    <a:pt x="205" y="370"/>
                  </a:moveTo>
                  <a:lnTo>
                    <a:pt x="343" y="370"/>
                  </a:lnTo>
                  <a:lnTo>
                    <a:pt x="274" y="119"/>
                  </a:lnTo>
                  <a:lnTo>
                    <a:pt x="205" y="370"/>
                  </a:lnTo>
                  <a:close/>
                  <a:moveTo>
                    <a:pt x="549" y="599"/>
                  </a:moveTo>
                  <a:lnTo>
                    <a:pt x="408" y="599"/>
                  </a:lnTo>
                  <a:lnTo>
                    <a:pt x="375" y="482"/>
                  </a:lnTo>
                  <a:lnTo>
                    <a:pt x="173" y="482"/>
                  </a:lnTo>
                  <a:lnTo>
                    <a:pt x="141" y="599"/>
                  </a:lnTo>
                  <a:lnTo>
                    <a:pt x="0" y="599"/>
                  </a:lnTo>
                  <a:lnTo>
                    <a:pt x="184" y="0"/>
                  </a:lnTo>
                  <a:lnTo>
                    <a:pt x="364" y="0"/>
                  </a:lnTo>
                  <a:lnTo>
                    <a:pt x="549"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6" name="Freeform 138"/>
            <p:cNvSpPr>
              <a:spLocks/>
            </p:cNvSpPr>
            <p:nvPr userDrawn="1"/>
          </p:nvSpPr>
          <p:spPr bwMode="auto">
            <a:xfrm>
              <a:off x="4218" y="1788"/>
              <a:ext cx="66" cy="86"/>
            </a:xfrm>
            <a:custGeom>
              <a:avLst/>
              <a:gdLst>
                <a:gd name="T0" fmla="*/ 297 w 460"/>
                <a:gd name="T1" fmla="*/ 120 h 599"/>
                <a:gd name="T2" fmla="*/ 297 w 460"/>
                <a:gd name="T3" fmla="*/ 599 h 599"/>
                <a:gd name="T4" fmla="*/ 162 w 460"/>
                <a:gd name="T5" fmla="*/ 599 h 599"/>
                <a:gd name="T6" fmla="*/ 162 w 460"/>
                <a:gd name="T7" fmla="*/ 120 h 599"/>
                <a:gd name="T8" fmla="*/ 0 w 460"/>
                <a:gd name="T9" fmla="*/ 120 h 599"/>
                <a:gd name="T10" fmla="*/ 0 w 460"/>
                <a:gd name="T11" fmla="*/ 0 h 599"/>
                <a:gd name="T12" fmla="*/ 460 w 460"/>
                <a:gd name="T13" fmla="*/ 0 h 599"/>
                <a:gd name="T14" fmla="*/ 460 w 460"/>
                <a:gd name="T15" fmla="*/ 120 h 599"/>
                <a:gd name="T16" fmla="*/ 297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7" y="120"/>
                  </a:moveTo>
                  <a:lnTo>
                    <a:pt x="297" y="599"/>
                  </a:lnTo>
                  <a:lnTo>
                    <a:pt x="162" y="599"/>
                  </a:lnTo>
                  <a:lnTo>
                    <a:pt x="162" y="120"/>
                  </a:lnTo>
                  <a:lnTo>
                    <a:pt x="0" y="120"/>
                  </a:lnTo>
                  <a:lnTo>
                    <a:pt x="0" y="0"/>
                  </a:lnTo>
                  <a:lnTo>
                    <a:pt x="460" y="0"/>
                  </a:lnTo>
                  <a:lnTo>
                    <a:pt x="460" y="120"/>
                  </a:lnTo>
                  <a:lnTo>
                    <a:pt x="297"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7" name="Rectangle 139"/>
            <p:cNvSpPr>
              <a:spLocks noChangeArrowheads="1"/>
            </p:cNvSpPr>
            <p:nvPr userDrawn="1"/>
          </p:nvSpPr>
          <p:spPr bwMode="auto">
            <a:xfrm>
              <a:off x="42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8" name="Freeform 140"/>
            <p:cNvSpPr>
              <a:spLocks noEditPoints="1"/>
            </p:cNvSpPr>
            <p:nvPr userDrawn="1"/>
          </p:nvSpPr>
          <p:spPr bwMode="auto">
            <a:xfrm>
              <a:off x="4329" y="1787"/>
              <a:ext cx="67" cy="88"/>
            </a:xfrm>
            <a:custGeom>
              <a:avLst/>
              <a:gdLst>
                <a:gd name="T0" fmla="*/ 330 w 467"/>
                <a:gd name="T1" fmla="*/ 179 h 617"/>
                <a:gd name="T2" fmla="*/ 323 w 467"/>
                <a:gd name="T3" fmla="*/ 157 h 617"/>
                <a:gd name="T4" fmla="*/ 308 w 467"/>
                <a:gd name="T5" fmla="*/ 140 h 617"/>
                <a:gd name="T6" fmla="*/ 287 w 467"/>
                <a:gd name="T7" fmla="*/ 128 h 617"/>
                <a:gd name="T8" fmla="*/ 258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6 w 467"/>
                <a:gd name="T21" fmla="*/ 195 h 617"/>
                <a:gd name="T22" fmla="*/ 138 w 467"/>
                <a:gd name="T23" fmla="*/ 439 h 617"/>
                <a:gd name="T24" fmla="*/ 145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2 w 467"/>
                <a:gd name="T37" fmla="*/ 482 h 617"/>
                <a:gd name="T38" fmla="*/ 318 w 467"/>
                <a:gd name="T39" fmla="*/ 467 h 617"/>
                <a:gd name="T40" fmla="*/ 329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30 w 467"/>
                <a:gd name="T67" fmla="*/ 532 h 617"/>
                <a:gd name="T68" fmla="*/ 7 w 467"/>
                <a:gd name="T69" fmla="*/ 485 h 617"/>
                <a:gd name="T70" fmla="*/ 0 w 467"/>
                <a:gd name="T71" fmla="*/ 434 h 617"/>
                <a:gd name="T72" fmla="*/ 4 w 467"/>
                <a:gd name="T73" fmla="*/ 151 h 617"/>
                <a:gd name="T74" fmla="*/ 20 w 467"/>
                <a:gd name="T75" fmla="*/ 101 h 617"/>
                <a:gd name="T76" fmla="*/ 53 w 467"/>
                <a:gd name="T77" fmla="*/ 59 h 617"/>
                <a:gd name="T78" fmla="*/ 95 w 467"/>
                <a:gd name="T79" fmla="*/ 29 h 617"/>
                <a:gd name="T80" fmla="*/ 125 w 467"/>
                <a:gd name="T81" fmla="*/ 16 h 617"/>
                <a:gd name="T82" fmla="*/ 162 w 467"/>
                <a:gd name="T83" fmla="*/ 7 h 617"/>
                <a:gd name="T84" fmla="*/ 234 w 467"/>
                <a:gd name="T85" fmla="*/ 0 h 617"/>
                <a:gd name="T86" fmla="*/ 306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9" y="172"/>
                  </a:lnTo>
                  <a:lnTo>
                    <a:pt x="326" y="164"/>
                  </a:lnTo>
                  <a:lnTo>
                    <a:pt x="323" y="157"/>
                  </a:lnTo>
                  <a:lnTo>
                    <a:pt x="318" y="152"/>
                  </a:lnTo>
                  <a:lnTo>
                    <a:pt x="314" y="146"/>
                  </a:lnTo>
                  <a:lnTo>
                    <a:pt x="308" y="140"/>
                  </a:lnTo>
                  <a:lnTo>
                    <a:pt x="302" y="136"/>
                  </a:lnTo>
                  <a:lnTo>
                    <a:pt x="295" y="131"/>
                  </a:lnTo>
                  <a:lnTo>
                    <a:pt x="287" y="128"/>
                  </a:lnTo>
                  <a:lnTo>
                    <a:pt x="278" y="126"/>
                  </a:lnTo>
                  <a:lnTo>
                    <a:pt x="268" y="124"/>
                  </a:lnTo>
                  <a:lnTo>
                    <a:pt x="258"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4" y="146"/>
                  </a:lnTo>
                  <a:lnTo>
                    <a:pt x="149" y="152"/>
                  </a:lnTo>
                  <a:lnTo>
                    <a:pt x="145" y="157"/>
                  </a:lnTo>
                  <a:lnTo>
                    <a:pt x="142" y="164"/>
                  </a:lnTo>
                  <a:lnTo>
                    <a:pt x="139" y="172"/>
                  </a:lnTo>
                  <a:lnTo>
                    <a:pt x="138" y="179"/>
                  </a:lnTo>
                  <a:lnTo>
                    <a:pt x="137" y="188"/>
                  </a:lnTo>
                  <a:lnTo>
                    <a:pt x="136" y="195"/>
                  </a:lnTo>
                  <a:lnTo>
                    <a:pt x="136" y="422"/>
                  </a:lnTo>
                  <a:lnTo>
                    <a:pt x="137" y="431"/>
                  </a:lnTo>
                  <a:lnTo>
                    <a:pt x="138" y="439"/>
                  </a:lnTo>
                  <a:lnTo>
                    <a:pt x="139" y="447"/>
                  </a:lnTo>
                  <a:lnTo>
                    <a:pt x="142" y="453"/>
                  </a:lnTo>
                  <a:lnTo>
                    <a:pt x="145" y="460"/>
                  </a:lnTo>
                  <a:lnTo>
                    <a:pt x="149" y="467"/>
                  </a:lnTo>
                  <a:lnTo>
                    <a:pt x="154"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8" y="496"/>
                  </a:lnTo>
                  <a:lnTo>
                    <a:pt x="268" y="495"/>
                  </a:lnTo>
                  <a:lnTo>
                    <a:pt x="278" y="493"/>
                  </a:lnTo>
                  <a:lnTo>
                    <a:pt x="287" y="489"/>
                  </a:lnTo>
                  <a:lnTo>
                    <a:pt x="295" y="486"/>
                  </a:lnTo>
                  <a:lnTo>
                    <a:pt x="302" y="482"/>
                  </a:lnTo>
                  <a:lnTo>
                    <a:pt x="308" y="478"/>
                  </a:lnTo>
                  <a:lnTo>
                    <a:pt x="314" y="472"/>
                  </a:lnTo>
                  <a:lnTo>
                    <a:pt x="318" y="467"/>
                  </a:lnTo>
                  <a:lnTo>
                    <a:pt x="323" y="460"/>
                  </a:lnTo>
                  <a:lnTo>
                    <a:pt x="326" y="453"/>
                  </a:lnTo>
                  <a:lnTo>
                    <a:pt x="329"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3" y="588"/>
                  </a:lnTo>
                  <a:lnTo>
                    <a:pt x="364" y="593"/>
                  </a:lnTo>
                  <a:lnTo>
                    <a:pt x="353" y="598"/>
                  </a:lnTo>
                  <a:lnTo>
                    <a:pt x="342" y="601"/>
                  </a:lnTo>
                  <a:lnTo>
                    <a:pt x="331" y="605"/>
                  </a:lnTo>
                  <a:lnTo>
                    <a:pt x="318" y="608"/>
                  </a:lnTo>
                  <a:lnTo>
                    <a:pt x="306" y="611"/>
                  </a:lnTo>
                  <a:lnTo>
                    <a:pt x="293" y="614"/>
                  </a:lnTo>
                  <a:lnTo>
                    <a:pt x="264" y="616"/>
                  </a:lnTo>
                  <a:lnTo>
                    <a:pt x="234" y="617"/>
                  </a:lnTo>
                  <a:lnTo>
                    <a:pt x="203" y="616"/>
                  </a:lnTo>
                  <a:lnTo>
                    <a:pt x="175" y="614"/>
                  </a:lnTo>
                  <a:lnTo>
                    <a:pt x="162" y="611"/>
                  </a:lnTo>
                  <a:lnTo>
                    <a:pt x="149" y="608"/>
                  </a:lnTo>
                  <a:lnTo>
                    <a:pt x="137" y="605"/>
                  </a:lnTo>
                  <a:lnTo>
                    <a:pt x="125" y="601"/>
                  </a:lnTo>
                  <a:lnTo>
                    <a:pt x="114" y="598"/>
                  </a:lnTo>
                  <a:lnTo>
                    <a:pt x="104" y="593"/>
                  </a:lnTo>
                  <a:lnTo>
                    <a:pt x="95" y="588"/>
                  </a:lnTo>
                  <a:lnTo>
                    <a:pt x="85" y="583"/>
                  </a:lnTo>
                  <a:lnTo>
                    <a:pt x="68" y="572"/>
                  </a:lnTo>
                  <a:lnTo>
                    <a:pt x="53" y="560"/>
                  </a:lnTo>
                  <a:lnTo>
                    <a:pt x="41" y="546"/>
                  </a:lnTo>
                  <a:lnTo>
                    <a:pt x="30" y="532"/>
                  </a:lnTo>
                  <a:lnTo>
                    <a:pt x="20" y="517"/>
                  </a:lnTo>
                  <a:lnTo>
                    <a:pt x="13" y="500"/>
                  </a:lnTo>
                  <a:lnTo>
                    <a:pt x="7" y="485"/>
                  </a:lnTo>
                  <a:lnTo>
                    <a:pt x="4" y="468"/>
                  </a:lnTo>
                  <a:lnTo>
                    <a:pt x="1" y="451"/>
                  </a:lnTo>
                  <a:lnTo>
                    <a:pt x="0" y="434"/>
                  </a:lnTo>
                  <a:lnTo>
                    <a:pt x="0" y="184"/>
                  </a:lnTo>
                  <a:lnTo>
                    <a:pt x="1" y="167"/>
                  </a:lnTo>
                  <a:lnTo>
                    <a:pt x="4" y="151"/>
                  </a:lnTo>
                  <a:lnTo>
                    <a:pt x="7" y="134"/>
                  </a:lnTo>
                  <a:lnTo>
                    <a:pt x="13" y="117"/>
                  </a:lnTo>
                  <a:lnTo>
                    <a:pt x="20" y="101"/>
                  </a:lnTo>
                  <a:lnTo>
                    <a:pt x="30" y="85"/>
                  </a:lnTo>
                  <a:lnTo>
                    <a:pt x="41" y="72"/>
                  </a:lnTo>
                  <a:lnTo>
                    <a:pt x="53" y="59"/>
                  </a:lnTo>
                  <a:lnTo>
                    <a:pt x="68" y="46"/>
                  </a:lnTo>
                  <a:lnTo>
                    <a:pt x="85" y="35"/>
                  </a:lnTo>
                  <a:lnTo>
                    <a:pt x="95" y="29"/>
                  </a:lnTo>
                  <a:lnTo>
                    <a:pt x="104" y="25"/>
                  </a:lnTo>
                  <a:lnTo>
                    <a:pt x="114" y="20"/>
                  </a:lnTo>
                  <a:lnTo>
                    <a:pt x="125" y="16"/>
                  </a:lnTo>
                  <a:lnTo>
                    <a:pt x="137" y="13"/>
                  </a:lnTo>
                  <a:lnTo>
                    <a:pt x="149" y="9"/>
                  </a:lnTo>
                  <a:lnTo>
                    <a:pt x="162" y="7"/>
                  </a:lnTo>
                  <a:lnTo>
                    <a:pt x="175" y="5"/>
                  </a:lnTo>
                  <a:lnTo>
                    <a:pt x="203" y="1"/>
                  </a:lnTo>
                  <a:lnTo>
                    <a:pt x="234" y="0"/>
                  </a:lnTo>
                  <a:lnTo>
                    <a:pt x="264" y="1"/>
                  </a:lnTo>
                  <a:lnTo>
                    <a:pt x="293" y="5"/>
                  </a:lnTo>
                  <a:lnTo>
                    <a:pt x="306" y="7"/>
                  </a:lnTo>
                  <a:lnTo>
                    <a:pt x="318" y="9"/>
                  </a:lnTo>
                  <a:lnTo>
                    <a:pt x="331" y="13"/>
                  </a:lnTo>
                  <a:lnTo>
                    <a:pt x="342" y="16"/>
                  </a:lnTo>
                  <a:lnTo>
                    <a:pt x="353" y="20"/>
                  </a:lnTo>
                  <a:lnTo>
                    <a:pt x="364" y="25"/>
                  </a:lnTo>
                  <a:lnTo>
                    <a:pt x="373"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9" name="Freeform 141"/>
            <p:cNvSpPr>
              <a:spLocks/>
            </p:cNvSpPr>
            <p:nvPr userDrawn="1"/>
          </p:nvSpPr>
          <p:spPr bwMode="auto">
            <a:xfrm>
              <a:off x="4411" y="1788"/>
              <a:ext cx="71" cy="86"/>
            </a:xfrm>
            <a:custGeom>
              <a:avLst/>
              <a:gdLst>
                <a:gd name="T0" fmla="*/ 130 w 495"/>
                <a:gd name="T1" fmla="*/ 205 h 599"/>
                <a:gd name="T2" fmla="*/ 130 w 495"/>
                <a:gd name="T3" fmla="*/ 599 h 599"/>
                <a:gd name="T4" fmla="*/ 0 w 495"/>
                <a:gd name="T5" fmla="*/ 599 h 599"/>
                <a:gd name="T6" fmla="*/ 0 w 495"/>
                <a:gd name="T7" fmla="*/ 0 h 599"/>
                <a:gd name="T8" fmla="*/ 167 w 495"/>
                <a:gd name="T9" fmla="*/ 0 h 599"/>
                <a:gd name="T10" fmla="*/ 365 w 495"/>
                <a:gd name="T11" fmla="*/ 413 h 599"/>
                <a:gd name="T12" fmla="*/ 365 w 495"/>
                <a:gd name="T13" fmla="*/ 0 h 599"/>
                <a:gd name="T14" fmla="*/ 495 w 495"/>
                <a:gd name="T15" fmla="*/ 0 h 599"/>
                <a:gd name="T16" fmla="*/ 495 w 495"/>
                <a:gd name="T17" fmla="*/ 599 h 599"/>
                <a:gd name="T18" fmla="*/ 328 w 495"/>
                <a:gd name="T19" fmla="*/ 599 h 599"/>
                <a:gd name="T20" fmla="*/ 130 w 495"/>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599">
                  <a:moveTo>
                    <a:pt x="130" y="205"/>
                  </a:moveTo>
                  <a:lnTo>
                    <a:pt x="130" y="599"/>
                  </a:lnTo>
                  <a:lnTo>
                    <a:pt x="0" y="599"/>
                  </a:lnTo>
                  <a:lnTo>
                    <a:pt x="0" y="0"/>
                  </a:lnTo>
                  <a:lnTo>
                    <a:pt x="167" y="0"/>
                  </a:lnTo>
                  <a:lnTo>
                    <a:pt x="365" y="413"/>
                  </a:lnTo>
                  <a:lnTo>
                    <a:pt x="365" y="0"/>
                  </a:lnTo>
                  <a:lnTo>
                    <a:pt x="495" y="0"/>
                  </a:lnTo>
                  <a:lnTo>
                    <a:pt x="495" y="599"/>
                  </a:lnTo>
                  <a:lnTo>
                    <a:pt x="328"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0" name="Freeform 142"/>
            <p:cNvSpPr>
              <a:spLocks/>
            </p:cNvSpPr>
            <p:nvPr userDrawn="1"/>
          </p:nvSpPr>
          <p:spPr bwMode="auto">
            <a:xfrm>
              <a:off x="4519" y="1788"/>
              <a:ext cx="65" cy="86"/>
            </a:xfrm>
            <a:custGeom>
              <a:avLst/>
              <a:gdLst>
                <a:gd name="T0" fmla="*/ 298 w 460"/>
                <a:gd name="T1" fmla="*/ 120 h 599"/>
                <a:gd name="T2" fmla="*/ 298 w 460"/>
                <a:gd name="T3" fmla="*/ 599 h 599"/>
                <a:gd name="T4" fmla="*/ 163 w 460"/>
                <a:gd name="T5" fmla="*/ 599 h 599"/>
                <a:gd name="T6" fmla="*/ 163 w 460"/>
                <a:gd name="T7" fmla="*/ 120 h 599"/>
                <a:gd name="T8" fmla="*/ 0 w 460"/>
                <a:gd name="T9" fmla="*/ 120 h 599"/>
                <a:gd name="T10" fmla="*/ 0 w 460"/>
                <a:gd name="T11" fmla="*/ 0 h 599"/>
                <a:gd name="T12" fmla="*/ 460 w 460"/>
                <a:gd name="T13" fmla="*/ 0 h 599"/>
                <a:gd name="T14" fmla="*/ 460 w 460"/>
                <a:gd name="T15" fmla="*/ 120 h 599"/>
                <a:gd name="T16" fmla="*/ 298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8" y="120"/>
                  </a:moveTo>
                  <a:lnTo>
                    <a:pt x="298" y="599"/>
                  </a:lnTo>
                  <a:lnTo>
                    <a:pt x="163" y="599"/>
                  </a:lnTo>
                  <a:lnTo>
                    <a:pt x="163" y="120"/>
                  </a:lnTo>
                  <a:lnTo>
                    <a:pt x="0" y="120"/>
                  </a:lnTo>
                  <a:lnTo>
                    <a:pt x="0" y="0"/>
                  </a:lnTo>
                  <a:lnTo>
                    <a:pt x="460" y="0"/>
                  </a:lnTo>
                  <a:lnTo>
                    <a:pt x="460" y="120"/>
                  </a:lnTo>
                  <a:lnTo>
                    <a:pt x="298"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1" name="Freeform 143"/>
            <p:cNvSpPr>
              <a:spLocks/>
            </p:cNvSpPr>
            <p:nvPr userDrawn="1"/>
          </p:nvSpPr>
          <p:spPr bwMode="auto">
            <a:xfrm>
              <a:off x="4594" y="1788"/>
              <a:ext cx="55" cy="86"/>
            </a:xfrm>
            <a:custGeom>
              <a:avLst/>
              <a:gdLst>
                <a:gd name="T0" fmla="*/ 0 w 379"/>
                <a:gd name="T1" fmla="*/ 599 h 599"/>
                <a:gd name="T2" fmla="*/ 0 w 379"/>
                <a:gd name="T3" fmla="*/ 0 h 599"/>
                <a:gd name="T4" fmla="*/ 379 w 379"/>
                <a:gd name="T5" fmla="*/ 0 h 599"/>
                <a:gd name="T6" fmla="*/ 379 w 379"/>
                <a:gd name="T7" fmla="*/ 120 h 599"/>
                <a:gd name="T8" fmla="*/ 135 w 379"/>
                <a:gd name="T9" fmla="*/ 120 h 599"/>
                <a:gd name="T10" fmla="*/ 135 w 379"/>
                <a:gd name="T11" fmla="*/ 230 h 599"/>
                <a:gd name="T12" fmla="*/ 360 w 379"/>
                <a:gd name="T13" fmla="*/ 230 h 599"/>
                <a:gd name="T14" fmla="*/ 360 w 379"/>
                <a:gd name="T15" fmla="*/ 349 h 599"/>
                <a:gd name="T16" fmla="*/ 135 w 379"/>
                <a:gd name="T17" fmla="*/ 349 h 599"/>
                <a:gd name="T18" fmla="*/ 135 w 379"/>
                <a:gd name="T19" fmla="*/ 480 h 599"/>
                <a:gd name="T20" fmla="*/ 379 w 379"/>
                <a:gd name="T21" fmla="*/ 480 h 599"/>
                <a:gd name="T22" fmla="*/ 379 w 379"/>
                <a:gd name="T23" fmla="*/ 599 h 599"/>
                <a:gd name="T24" fmla="*/ 0 w 37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 h="599">
                  <a:moveTo>
                    <a:pt x="0" y="599"/>
                  </a:moveTo>
                  <a:lnTo>
                    <a:pt x="0" y="0"/>
                  </a:lnTo>
                  <a:lnTo>
                    <a:pt x="379" y="0"/>
                  </a:lnTo>
                  <a:lnTo>
                    <a:pt x="379" y="120"/>
                  </a:lnTo>
                  <a:lnTo>
                    <a:pt x="135" y="120"/>
                  </a:lnTo>
                  <a:lnTo>
                    <a:pt x="135" y="230"/>
                  </a:lnTo>
                  <a:lnTo>
                    <a:pt x="360" y="230"/>
                  </a:lnTo>
                  <a:lnTo>
                    <a:pt x="360" y="349"/>
                  </a:lnTo>
                  <a:lnTo>
                    <a:pt x="135" y="349"/>
                  </a:lnTo>
                  <a:lnTo>
                    <a:pt x="135" y="480"/>
                  </a:lnTo>
                  <a:lnTo>
                    <a:pt x="379" y="480"/>
                  </a:lnTo>
                  <a:lnTo>
                    <a:pt x="379"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2" name="Freeform 144"/>
            <p:cNvSpPr>
              <a:spLocks/>
            </p:cNvSpPr>
            <p:nvPr userDrawn="1"/>
          </p:nvSpPr>
          <p:spPr bwMode="auto">
            <a:xfrm>
              <a:off x="4661" y="1787"/>
              <a:ext cx="56" cy="88"/>
            </a:xfrm>
            <a:custGeom>
              <a:avLst/>
              <a:gdLst>
                <a:gd name="T0" fmla="*/ 136 w 395"/>
                <a:gd name="T1" fmla="*/ 431 h 617"/>
                <a:gd name="T2" fmla="*/ 142 w 395"/>
                <a:gd name="T3" fmla="*/ 454 h 617"/>
                <a:gd name="T4" fmla="*/ 149 w 395"/>
                <a:gd name="T5" fmla="*/ 468 h 617"/>
                <a:gd name="T6" fmla="*/ 158 w 395"/>
                <a:gd name="T7" fmla="*/ 478 h 617"/>
                <a:gd name="T8" fmla="*/ 170 w 395"/>
                <a:gd name="T9" fmla="*/ 486 h 617"/>
                <a:gd name="T10" fmla="*/ 187 w 395"/>
                <a:gd name="T11" fmla="*/ 491 h 617"/>
                <a:gd name="T12" fmla="*/ 207 w 395"/>
                <a:gd name="T13" fmla="*/ 495 h 617"/>
                <a:gd name="T14" fmla="*/ 255 w 395"/>
                <a:gd name="T15" fmla="*/ 494 h 617"/>
                <a:gd name="T16" fmla="*/ 335 w 395"/>
                <a:gd name="T17" fmla="*/ 487 h 617"/>
                <a:gd name="T18" fmla="*/ 395 w 395"/>
                <a:gd name="T19" fmla="*/ 599 h 617"/>
                <a:gd name="T20" fmla="*/ 351 w 395"/>
                <a:gd name="T21" fmla="*/ 607 h 617"/>
                <a:gd name="T22" fmla="*/ 308 w 395"/>
                <a:gd name="T23" fmla="*/ 613 h 617"/>
                <a:gd name="T24" fmla="*/ 264 w 395"/>
                <a:gd name="T25" fmla="*/ 616 h 617"/>
                <a:gd name="T26" fmla="*/ 220 w 395"/>
                <a:gd name="T27" fmla="*/ 617 h 617"/>
                <a:gd name="T28" fmla="*/ 167 w 395"/>
                <a:gd name="T29" fmla="*/ 614 h 617"/>
                <a:gd name="T30" fmla="*/ 122 w 395"/>
                <a:gd name="T31" fmla="*/ 604 h 617"/>
                <a:gd name="T32" fmla="*/ 83 w 395"/>
                <a:gd name="T33" fmla="*/ 588 h 617"/>
                <a:gd name="T34" fmla="*/ 53 w 395"/>
                <a:gd name="T35" fmla="*/ 567 h 617"/>
                <a:gd name="T36" fmla="*/ 29 w 395"/>
                <a:gd name="T37" fmla="*/ 540 h 617"/>
                <a:gd name="T38" fmla="*/ 13 w 395"/>
                <a:gd name="T39" fmla="*/ 508 h 617"/>
                <a:gd name="T40" fmla="*/ 3 w 395"/>
                <a:gd name="T41" fmla="*/ 473 h 617"/>
                <a:gd name="T42" fmla="*/ 0 w 395"/>
                <a:gd name="T43" fmla="*/ 434 h 617"/>
                <a:gd name="T44" fmla="*/ 1 w 395"/>
                <a:gd name="T45" fmla="*/ 164 h 617"/>
                <a:gd name="T46" fmla="*/ 8 w 395"/>
                <a:gd name="T47" fmla="*/ 127 h 617"/>
                <a:gd name="T48" fmla="*/ 20 w 395"/>
                <a:gd name="T49" fmla="*/ 93 h 617"/>
                <a:gd name="T50" fmla="*/ 40 w 395"/>
                <a:gd name="T51" fmla="*/ 64 h 617"/>
                <a:gd name="T52" fmla="*/ 67 w 395"/>
                <a:gd name="T53" fmla="*/ 40 h 617"/>
                <a:gd name="T54" fmla="*/ 101 w 395"/>
                <a:gd name="T55" fmla="*/ 22 h 617"/>
                <a:gd name="T56" fmla="*/ 143 w 395"/>
                <a:gd name="T57" fmla="*/ 8 h 617"/>
                <a:gd name="T58" fmla="*/ 193 w 395"/>
                <a:gd name="T59" fmla="*/ 1 h 617"/>
                <a:gd name="T60" fmla="*/ 242 w 395"/>
                <a:gd name="T61" fmla="*/ 0 h 617"/>
                <a:gd name="T62" fmla="*/ 286 w 395"/>
                <a:gd name="T63" fmla="*/ 4 h 617"/>
                <a:gd name="T64" fmla="*/ 329 w 395"/>
                <a:gd name="T65" fmla="*/ 8 h 617"/>
                <a:gd name="T66" fmla="*/ 372 w 395"/>
                <a:gd name="T67" fmla="*/ 15 h 617"/>
                <a:gd name="T68" fmla="*/ 376 w 395"/>
                <a:gd name="T69" fmla="*/ 137 h 617"/>
                <a:gd name="T70" fmla="*/ 294 w 395"/>
                <a:gd name="T71" fmla="*/ 127 h 617"/>
                <a:gd name="T72" fmla="*/ 220 w 395"/>
                <a:gd name="T73" fmla="*/ 122 h 617"/>
                <a:gd name="T74" fmla="*/ 197 w 395"/>
                <a:gd name="T75" fmla="*/ 125 h 617"/>
                <a:gd name="T76" fmla="*/ 178 w 395"/>
                <a:gd name="T77" fmla="*/ 128 h 617"/>
                <a:gd name="T78" fmla="*/ 163 w 395"/>
                <a:gd name="T79" fmla="*/ 135 h 617"/>
                <a:gd name="T80" fmla="*/ 153 w 395"/>
                <a:gd name="T81" fmla="*/ 145 h 617"/>
                <a:gd name="T82" fmla="*/ 144 w 395"/>
                <a:gd name="T83" fmla="*/ 156 h 617"/>
                <a:gd name="T84" fmla="*/ 140 w 395"/>
                <a:gd name="T85" fmla="*/ 171 h 617"/>
                <a:gd name="T86" fmla="*/ 135 w 395"/>
                <a:gd name="T87" fmla="*/ 20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5" h="617">
                  <a:moveTo>
                    <a:pt x="135" y="412"/>
                  </a:moveTo>
                  <a:lnTo>
                    <a:pt x="136" y="431"/>
                  </a:lnTo>
                  <a:lnTo>
                    <a:pt x="140" y="448"/>
                  </a:lnTo>
                  <a:lnTo>
                    <a:pt x="142" y="454"/>
                  </a:lnTo>
                  <a:lnTo>
                    <a:pt x="144" y="461"/>
                  </a:lnTo>
                  <a:lnTo>
                    <a:pt x="149" y="468"/>
                  </a:lnTo>
                  <a:lnTo>
                    <a:pt x="153" y="473"/>
                  </a:lnTo>
                  <a:lnTo>
                    <a:pt x="158" y="478"/>
                  </a:lnTo>
                  <a:lnTo>
                    <a:pt x="163" y="482"/>
                  </a:lnTo>
                  <a:lnTo>
                    <a:pt x="170" y="486"/>
                  </a:lnTo>
                  <a:lnTo>
                    <a:pt x="178" y="489"/>
                  </a:lnTo>
                  <a:lnTo>
                    <a:pt x="187" y="491"/>
                  </a:lnTo>
                  <a:lnTo>
                    <a:pt x="197" y="494"/>
                  </a:lnTo>
                  <a:lnTo>
                    <a:pt x="207" y="495"/>
                  </a:lnTo>
                  <a:lnTo>
                    <a:pt x="220" y="495"/>
                  </a:lnTo>
                  <a:lnTo>
                    <a:pt x="255" y="494"/>
                  </a:lnTo>
                  <a:lnTo>
                    <a:pt x="294" y="491"/>
                  </a:lnTo>
                  <a:lnTo>
                    <a:pt x="335" y="487"/>
                  </a:lnTo>
                  <a:lnTo>
                    <a:pt x="376" y="480"/>
                  </a:lnTo>
                  <a:lnTo>
                    <a:pt x="395" y="599"/>
                  </a:lnTo>
                  <a:lnTo>
                    <a:pt x="372" y="602"/>
                  </a:lnTo>
                  <a:lnTo>
                    <a:pt x="351" y="607"/>
                  </a:lnTo>
                  <a:lnTo>
                    <a:pt x="329" y="610"/>
                  </a:lnTo>
                  <a:lnTo>
                    <a:pt x="308" y="613"/>
                  </a:lnTo>
                  <a:lnTo>
                    <a:pt x="286" y="615"/>
                  </a:lnTo>
                  <a:lnTo>
                    <a:pt x="264" y="616"/>
                  </a:lnTo>
                  <a:lnTo>
                    <a:pt x="242" y="617"/>
                  </a:lnTo>
                  <a:lnTo>
                    <a:pt x="220" y="617"/>
                  </a:lnTo>
                  <a:lnTo>
                    <a:pt x="193" y="617"/>
                  </a:lnTo>
                  <a:lnTo>
                    <a:pt x="167" y="614"/>
                  </a:lnTo>
                  <a:lnTo>
                    <a:pt x="143" y="610"/>
                  </a:lnTo>
                  <a:lnTo>
                    <a:pt x="122" y="604"/>
                  </a:lnTo>
                  <a:lnTo>
                    <a:pt x="101" y="597"/>
                  </a:lnTo>
                  <a:lnTo>
                    <a:pt x="83" y="588"/>
                  </a:lnTo>
                  <a:lnTo>
                    <a:pt x="67" y="578"/>
                  </a:lnTo>
                  <a:lnTo>
                    <a:pt x="53" y="567"/>
                  </a:lnTo>
                  <a:lnTo>
                    <a:pt x="40" y="554"/>
                  </a:lnTo>
                  <a:lnTo>
                    <a:pt x="29" y="540"/>
                  </a:lnTo>
                  <a:lnTo>
                    <a:pt x="20" y="525"/>
                  </a:lnTo>
                  <a:lnTo>
                    <a:pt x="13" y="508"/>
                  </a:lnTo>
                  <a:lnTo>
                    <a:pt x="8" y="491"/>
                  </a:lnTo>
                  <a:lnTo>
                    <a:pt x="3" y="473"/>
                  </a:lnTo>
                  <a:lnTo>
                    <a:pt x="1" y="454"/>
                  </a:lnTo>
                  <a:lnTo>
                    <a:pt x="0" y="434"/>
                  </a:lnTo>
                  <a:lnTo>
                    <a:pt x="0" y="184"/>
                  </a:lnTo>
                  <a:lnTo>
                    <a:pt x="1" y="164"/>
                  </a:lnTo>
                  <a:lnTo>
                    <a:pt x="3" y="145"/>
                  </a:lnTo>
                  <a:lnTo>
                    <a:pt x="8" y="127"/>
                  </a:lnTo>
                  <a:lnTo>
                    <a:pt x="13" y="109"/>
                  </a:lnTo>
                  <a:lnTo>
                    <a:pt x="20" y="93"/>
                  </a:lnTo>
                  <a:lnTo>
                    <a:pt x="29" y="78"/>
                  </a:lnTo>
                  <a:lnTo>
                    <a:pt x="40" y="64"/>
                  </a:lnTo>
                  <a:lnTo>
                    <a:pt x="53" y="52"/>
                  </a:lnTo>
                  <a:lnTo>
                    <a:pt x="67" y="40"/>
                  </a:lnTo>
                  <a:lnTo>
                    <a:pt x="83" y="29"/>
                  </a:lnTo>
                  <a:lnTo>
                    <a:pt x="101" y="22"/>
                  </a:lnTo>
                  <a:lnTo>
                    <a:pt x="122" y="14"/>
                  </a:lnTo>
                  <a:lnTo>
                    <a:pt x="143" y="8"/>
                  </a:lnTo>
                  <a:lnTo>
                    <a:pt x="167" y="4"/>
                  </a:lnTo>
                  <a:lnTo>
                    <a:pt x="193" y="1"/>
                  </a:lnTo>
                  <a:lnTo>
                    <a:pt x="220" y="0"/>
                  </a:lnTo>
                  <a:lnTo>
                    <a:pt x="242" y="0"/>
                  </a:lnTo>
                  <a:lnTo>
                    <a:pt x="264" y="1"/>
                  </a:lnTo>
                  <a:lnTo>
                    <a:pt x="286" y="4"/>
                  </a:lnTo>
                  <a:lnTo>
                    <a:pt x="308" y="5"/>
                  </a:lnTo>
                  <a:lnTo>
                    <a:pt x="329" y="8"/>
                  </a:lnTo>
                  <a:lnTo>
                    <a:pt x="351" y="11"/>
                  </a:lnTo>
                  <a:lnTo>
                    <a:pt x="372" y="15"/>
                  </a:lnTo>
                  <a:lnTo>
                    <a:pt x="395" y="19"/>
                  </a:lnTo>
                  <a:lnTo>
                    <a:pt x="376" y="137"/>
                  </a:lnTo>
                  <a:lnTo>
                    <a:pt x="335" y="131"/>
                  </a:lnTo>
                  <a:lnTo>
                    <a:pt x="294" y="127"/>
                  </a:lnTo>
                  <a:lnTo>
                    <a:pt x="255" y="124"/>
                  </a:lnTo>
                  <a:lnTo>
                    <a:pt x="220" y="122"/>
                  </a:lnTo>
                  <a:lnTo>
                    <a:pt x="207" y="124"/>
                  </a:lnTo>
                  <a:lnTo>
                    <a:pt x="197" y="125"/>
                  </a:lnTo>
                  <a:lnTo>
                    <a:pt x="187" y="126"/>
                  </a:lnTo>
                  <a:lnTo>
                    <a:pt x="178" y="128"/>
                  </a:lnTo>
                  <a:lnTo>
                    <a:pt x="170" y="131"/>
                  </a:lnTo>
                  <a:lnTo>
                    <a:pt x="163" y="135"/>
                  </a:lnTo>
                  <a:lnTo>
                    <a:pt x="158" y="139"/>
                  </a:lnTo>
                  <a:lnTo>
                    <a:pt x="153" y="145"/>
                  </a:lnTo>
                  <a:lnTo>
                    <a:pt x="149" y="151"/>
                  </a:lnTo>
                  <a:lnTo>
                    <a:pt x="144" y="156"/>
                  </a:lnTo>
                  <a:lnTo>
                    <a:pt x="142" y="163"/>
                  </a:lnTo>
                  <a:lnTo>
                    <a:pt x="140" y="171"/>
                  </a:lnTo>
                  <a:lnTo>
                    <a:pt x="136" y="186"/>
                  </a:lnTo>
                  <a:lnTo>
                    <a:pt x="135" y="205"/>
                  </a:lnTo>
                  <a:lnTo>
                    <a:pt x="135"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3" name="Freeform 145"/>
            <p:cNvSpPr>
              <a:spLocks/>
            </p:cNvSpPr>
            <p:nvPr userDrawn="1"/>
          </p:nvSpPr>
          <p:spPr bwMode="auto">
            <a:xfrm>
              <a:off x="4730" y="1788"/>
              <a:ext cx="67" cy="86"/>
            </a:xfrm>
            <a:custGeom>
              <a:avLst/>
              <a:gdLst>
                <a:gd name="T0" fmla="*/ 331 w 466"/>
                <a:gd name="T1" fmla="*/ 599 h 599"/>
                <a:gd name="T2" fmla="*/ 331 w 466"/>
                <a:gd name="T3" fmla="*/ 358 h 599"/>
                <a:gd name="T4" fmla="*/ 136 w 466"/>
                <a:gd name="T5" fmla="*/ 358 h 599"/>
                <a:gd name="T6" fmla="*/ 136 w 466"/>
                <a:gd name="T7" fmla="*/ 599 h 599"/>
                <a:gd name="T8" fmla="*/ 0 w 466"/>
                <a:gd name="T9" fmla="*/ 599 h 599"/>
                <a:gd name="T10" fmla="*/ 0 w 466"/>
                <a:gd name="T11" fmla="*/ 0 h 599"/>
                <a:gd name="T12" fmla="*/ 136 w 466"/>
                <a:gd name="T13" fmla="*/ 0 h 599"/>
                <a:gd name="T14" fmla="*/ 136 w 466"/>
                <a:gd name="T15" fmla="*/ 239 h 599"/>
                <a:gd name="T16" fmla="*/ 331 w 466"/>
                <a:gd name="T17" fmla="*/ 239 h 599"/>
                <a:gd name="T18" fmla="*/ 331 w 466"/>
                <a:gd name="T19" fmla="*/ 0 h 599"/>
                <a:gd name="T20" fmla="*/ 466 w 466"/>
                <a:gd name="T21" fmla="*/ 0 h 599"/>
                <a:gd name="T22" fmla="*/ 466 w 466"/>
                <a:gd name="T23" fmla="*/ 599 h 599"/>
                <a:gd name="T24" fmla="*/ 331 w 466"/>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 h="599">
                  <a:moveTo>
                    <a:pt x="331" y="599"/>
                  </a:moveTo>
                  <a:lnTo>
                    <a:pt x="331" y="358"/>
                  </a:lnTo>
                  <a:lnTo>
                    <a:pt x="136" y="358"/>
                  </a:lnTo>
                  <a:lnTo>
                    <a:pt x="136" y="599"/>
                  </a:lnTo>
                  <a:lnTo>
                    <a:pt x="0" y="599"/>
                  </a:lnTo>
                  <a:lnTo>
                    <a:pt x="0" y="0"/>
                  </a:lnTo>
                  <a:lnTo>
                    <a:pt x="136" y="0"/>
                  </a:lnTo>
                  <a:lnTo>
                    <a:pt x="136" y="239"/>
                  </a:lnTo>
                  <a:lnTo>
                    <a:pt x="331" y="239"/>
                  </a:lnTo>
                  <a:lnTo>
                    <a:pt x="331" y="0"/>
                  </a:lnTo>
                  <a:lnTo>
                    <a:pt x="466" y="0"/>
                  </a:lnTo>
                  <a:lnTo>
                    <a:pt x="466" y="599"/>
                  </a:lnTo>
                  <a:lnTo>
                    <a:pt x="331"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4" name="Freeform 146"/>
            <p:cNvSpPr>
              <a:spLocks/>
            </p:cNvSpPr>
            <p:nvPr userDrawn="1"/>
          </p:nvSpPr>
          <p:spPr bwMode="auto">
            <a:xfrm>
              <a:off x="4814" y="1788"/>
              <a:ext cx="70" cy="86"/>
            </a:xfrm>
            <a:custGeom>
              <a:avLst/>
              <a:gdLst>
                <a:gd name="T0" fmla="*/ 129 w 494"/>
                <a:gd name="T1" fmla="*/ 205 h 599"/>
                <a:gd name="T2" fmla="*/ 129 w 494"/>
                <a:gd name="T3" fmla="*/ 599 h 599"/>
                <a:gd name="T4" fmla="*/ 0 w 494"/>
                <a:gd name="T5" fmla="*/ 599 h 599"/>
                <a:gd name="T6" fmla="*/ 0 w 494"/>
                <a:gd name="T7" fmla="*/ 0 h 599"/>
                <a:gd name="T8" fmla="*/ 167 w 494"/>
                <a:gd name="T9" fmla="*/ 0 h 599"/>
                <a:gd name="T10" fmla="*/ 364 w 494"/>
                <a:gd name="T11" fmla="*/ 413 h 599"/>
                <a:gd name="T12" fmla="*/ 364 w 494"/>
                <a:gd name="T13" fmla="*/ 0 h 599"/>
                <a:gd name="T14" fmla="*/ 494 w 494"/>
                <a:gd name="T15" fmla="*/ 0 h 599"/>
                <a:gd name="T16" fmla="*/ 494 w 494"/>
                <a:gd name="T17" fmla="*/ 599 h 599"/>
                <a:gd name="T18" fmla="*/ 327 w 494"/>
                <a:gd name="T19" fmla="*/ 599 h 599"/>
                <a:gd name="T20" fmla="*/ 129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29" y="205"/>
                  </a:moveTo>
                  <a:lnTo>
                    <a:pt x="129" y="599"/>
                  </a:lnTo>
                  <a:lnTo>
                    <a:pt x="0" y="599"/>
                  </a:lnTo>
                  <a:lnTo>
                    <a:pt x="0" y="0"/>
                  </a:lnTo>
                  <a:lnTo>
                    <a:pt x="167" y="0"/>
                  </a:lnTo>
                  <a:lnTo>
                    <a:pt x="364" y="413"/>
                  </a:lnTo>
                  <a:lnTo>
                    <a:pt x="364" y="0"/>
                  </a:lnTo>
                  <a:lnTo>
                    <a:pt x="494" y="0"/>
                  </a:lnTo>
                  <a:lnTo>
                    <a:pt x="494" y="599"/>
                  </a:lnTo>
                  <a:lnTo>
                    <a:pt x="327" y="599"/>
                  </a:lnTo>
                  <a:lnTo>
                    <a:pt x="129"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5" name="Freeform 147"/>
            <p:cNvSpPr>
              <a:spLocks noEditPoints="1"/>
            </p:cNvSpPr>
            <p:nvPr userDrawn="1"/>
          </p:nvSpPr>
          <p:spPr bwMode="auto">
            <a:xfrm>
              <a:off x="4899"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6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6"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6" y="188"/>
                  </a:lnTo>
                  <a:lnTo>
                    <a:pt x="135" y="195"/>
                  </a:lnTo>
                  <a:lnTo>
                    <a:pt x="135" y="422"/>
                  </a:lnTo>
                  <a:lnTo>
                    <a:pt x="136"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6" y="453"/>
                  </a:lnTo>
                  <a:lnTo>
                    <a:pt x="328" y="447"/>
                  </a:lnTo>
                  <a:lnTo>
                    <a:pt x="330" y="439"/>
                  </a:lnTo>
                  <a:lnTo>
                    <a:pt x="331" y="431"/>
                  </a:lnTo>
                  <a:lnTo>
                    <a:pt x="332" y="422"/>
                  </a:lnTo>
                  <a:lnTo>
                    <a:pt x="332" y="195"/>
                  </a:lnTo>
                  <a:close/>
                  <a:moveTo>
                    <a:pt x="467" y="434"/>
                  </a:moveTo>
                  <a:lnTo>
                    <a:pt x="466" y="451"/>
                  </a:lnTo>
                  <a:lnTo>
                    <a:pt x="464" y="468"/>
                  </a:lnTo>
                  <a:lnTo>
                    <a:pt x="460" y="485"/>
                  </a:lnTo>
                  <a:lnTo>
                    <a:pt x="455" y="500"/>
                  </a:lnTo>
                  <a:lnTo>
                    <a:pt x="447" y="517"/>
                  </a:lnTo>
                  <a:lnTo>
                    <a:pt x="438" y="532"/>
                  </a:lnTo>
                  <a:lnTo>
                    <a:pt x="427" y="546"/>
                  </a:lnTo>
                  <a:lnTo>
                    <a:pt x="414" y="560"/>
                  </a:lnTo>
                  <a:lnTo>
                    <a:pt x="399"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6"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6"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399" y="46"/>
                  </a:lnTo>
                  <a:lnTo>
                    <a:pt x="414" y="59"/>
                  </a:lnTo>
                  <a:lnTo>
                    <a:pt x="427" y="72"/>
                  </a:lnTo>
                  <a:lnTo>
                    <a:pt x="438" y="85"/>
                  </a:lnTo>
                  <a:lnTo>
                    <a:pt x="447" y="101"/>
                  </a:lnTo>
                  <a:lnTo>
                    <a:pt x="455"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6" name="Freeform 148"/>
            <p:cNvSpPr>
              <a:spLocks/>
            </p:cNvSpPr>
            <p:nvPr userDrawn="1"/>
          </p:nvSpPr>
          <p:spPr bwMode="auto">
            <a:xfrm>
              <a:off x="4981" y="1788"/>
              <a:ext cx="53" cy="86"/>
            </a:xfrm>
            <a:custGeom>
              <a:avLst/>
              <a:gdLst>
                <a:gd name="T0" fmla="*/ 0 w 375"/>
                <a:gd name="T1" fmla="*/ 599 h 599"/>
                <a:gd name="T2" fmla="*/ 0 w 375"/>
                <a:gd name="T3" fmla="*/ 0 h 599"/>
                <a:gd name="T4" fmla="*/ 136 w 375"/>
                <a:gd name="T5" fmla="*/ 0 h 599"/>
                <a:gd name="T6" fmla="*/ 136 w 375"/>
                <a:gd name="T7" fmla="*/ 480 h 599"/>
                <a:gd name="T8" fmla="*/ 375 w 375"/>
                <a:gd name="T9" fmla="*/ 480 h 599"/>
                <a:gd name="T10" fmla="*/ 375 w 375"/>
                <a:gd name="T11" fmla="*/ 599 h 599"/>
                <a:gd name="T12" fmla="*/ 0 w 375"/>
                <a:gd name="T13" fmla="*/ 599 h 599"/>
              </a:gdLst>
              <a:ahLst/>
              <a:cxnLst>
                <a:cxn ang="0">
                  <a:pos x="T0" y="T1"/>
                </a:cxn>
                <a:cxn ang="0">
                  <a:pos x="T2" y="T3"/>
                </a:cxn>
                <a:cxn ang="0">
                  <a:pos x="T4" y="T5"/>
                </a:cxn>
                <a:cxn ang="0">
                  <a:pos x="T6" y="T7"/>
                </a:cxn>
                <a:cxn ang="0">
                  <a:pos x="T8" y="T9"/>
                </a:cxn>
                <a:cxn ang="0">
                  <a:pos x="T10" y="T11"/>
                </a:cxn>
                <a:cxn ang="0">
                  <a:pos x="T12" y="T13"/>
                </a:cxn>
              </a:cxnLst>
              <a:rect l="0" t="0" r="r" b="b"/>
              <a:pathLst>
                <a:path w="375" h="599">
                  <a:moveTo>
                    <a:pt x="0" y="599"/>
                  </a:moveTo>
                  <a:lnTo>
                    <a:pt x="0" y="0"/>
                  </a:lnTo>
                  <a:lnTo>
                    <a:pt x="136" y="0"/>
                  </a:lnTo>
                  <a:lnTo>
                    <a:pt x="136" y="480"/>
                  </a:lnTo>
                  <a:lnTo>
                    <a:pt x="375" y="480"/>
                  </a:lnTo>
                  <a:lnTo>
                    <a:pt x="37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7" name="Freeform 149"/>
            <p:cNvSpPr>
              <a:spLocks noEditPoints="1"/>
            </p:cNvSpPr>
            <p:nvPr userDrawn="1"/>
          </p:nvSpPr>
          <p:spPr bwMode="auto">
            <a:xfrm>
              <a:off x="5042"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5"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7" y="188"/>
                  </a:lnTo>
                  <a:lnTo>
                    <a:pt x="135" y="195"/>
                  </a:lnTo>
                  <a:lnTo>
                    <a:pt x="135" y="422"/>
                  </a:lnTo>
                  <a:lnTo>
                    <a:pt x="137"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5" y="453"/>
                  </a:lnTo>
                  <a:lnTo>
                    <a:pt x="328"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7"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7"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8" name="Freeform 150"/>
            <p:cNvSpPr>
              <a:spLocks/>
            </p:cNvSpPr>
            <p:nvPr userDrawn="1"/>
          </p:nvSpPr>
          <p:spPr bwMode="auto">
            <a:xfrm>
              <a:off x="5122" y="1787"/>
              <a:ext cx="61" cy="88"/>
            </a:xfrm>
            <a:custGeom>
              <a:avLst/>
              <a:gdLst>
                <a:gd name="T0" fmla="*/ 194 w 429"/>
                <a:gd name="T1" fmla="*/ 617 h 617"/>
                <a:gd name="T2" fmla="*/ 145 w 429"/>
                <a:gd name="T3" fmla="*/ 610 h 617"/>
                <a:gd name="T4" fmla="*/ 105 w 429"/>
                <a:gd name="T5" fmla="*/ 597 h 617"/>
                <a:gd name="T6" fmla="*/ 70 w 429"/>
                <a:gd name="T7" fmla="*/ 578 h 617"/>
                <a:gd name="T8" fmla="*/ 42 w 429"/>
                <a:gd name="T9" fmla="*/ 554 h 617"/>
                <a:gd name="T10" fmla="*/ 21 w 429"/>
                <a:gd name="T11" fmla="*/ 525 h 617"/>
                <a:gd name="T12" fmla="*/ 7 w 429"/>
                <a:gd name="T13" fmla="*/ 491 h 617"/>
                <a:gd name="T14" fmla="*/ 1 w 429"/>
                <a:gd name="T15" fmla="*/ 454 h 617"/>
                <a:gd name="T16" fmla="*/ 0 w 429"/>
                <a:gd name="T17" fmla="*/ 184 h 617"/>
                <a:gd name="T18" fmla="*/ 3 w 429"/>
                <a:gd name="T19" fmla="*/ 144 h 617"/>
                <a:gd name="T20" fmla="*/ 13 w 429"/>
                <a:gd name="T21" fmla="*/ 109 h 617"/>
                <a:gd name="T22" fmla="*/ 31 w 429"/>
                <a:gd name="T23" fmla="*/ 78 h 617"/>
                <a:gd name="T24" fmla="*/ 55 w 429"/>
                <a:gd name="T25" fmla="*/ 51 h 617"/>
                <a:gd name="T26" fmla="*/ 87 w 429"/>
                <a:gd name="T27" fmla="*/ 29 h 617"/>
                <a:gd name="T28" fmla="*/ 124 w 429"/>
                <a:gd name="T29" fmla="*/ 14 h 617"/>
                <a:gd name="T30" fmla="*/ 169 w 429"/>
                <a:gd name="T31" fmla="*/ 4 h 617"/>
                <a:gd name="T32" fmla="*/ 221 w 429"/>
                <a:gd name="T33" fmla="*/ 0 h 617"/>
                <a:gd name="T34" fmla="*/ 273 w 429"/>
                <a:gd name="T35" fmla="*/ 3 h 617"/>
                <a:gd name="T36" fmla="*/ 324 w 429"/>
                <a:gd name="T37" fmla="*/ 6 h 617"/>
                <a:gd name="T38" fmla="*/ 371 w 429"/>
                <a:gd name="T39" fmla="*/ 13 h 617"/>
                <a:gd name="T40" fmla="*/ 413 w 429"/>
                <a:gd name="T41" fmla="*/ 19 h 617"/>
                <a:gd name="T42" fmla="*/ 375 w 429"/>
                <a:gd name="T43" fmla="*/ 134 h 617"/>
                <a:gd name="T44" fmla="*/ 329 w 429"/>
                <a:gd name="T45" fmla="*/ 129 h 617"/>
                <a:gd name="T46" fmla="*/ 282 w 429"/>
                <a:gd name="T47" fmla="*/ 125 h 617"/>
                <a:gd name="T48" fmla="*/ 238 w 429"/>
                <a:gd name="T49" fmla="*/ 124 h 617"/>
                <a:gd name="T50" fmla="*/ 208 w 429"/>
                <a:gd name="T51" fmla="*/ 124 h 617"/>
                <a:gd name="T52" fmla="*/ 187 w 429"/>
                <a:gd name="T53" fmla="*/ 126 h 617"/>
                <a:gd name="T54" fmla="*/ 171 w 429"/>
                <a:gd name="T55" fmla="*/ 133 h 617"/>
                <a:gd name="T56" fmla="*/ 158 w 429"/>
                <a:gd name="T57" fmla="*/ 140 h 617"/>
                <a:gd name="T58" fmla="*/ 147 w 429"/>
                <a:gd name="T59" fmla="*/ 152 h 617"/>
                <a:gd name="T60" fmla="*/ 142 w 429"/>
                <a:gd name="T61" fmla="*/ 165 h 617"/>
                <a:gd name="T62" fmla="*/ 136 w 429"/>
                <a:gd name="T63" fmla="*/ 188 h 617"/>
                <a:gd name="T64" fmla="*/ 135 w 429"/>
                <a:gd name="T65" fmla="*/ 411 h 617"/>
                <a:gd name="T66" fmla="*/ 140 w 429"/>
                <a:gd name="T67" fmla="*/ 443 h 617"/>
                <a:gd name="T68" fmla="*/ 144 w 429"/>
                <a:gd name="T69" fmla="*/ 458 h 617"/>
                <a:gd name="T70" fmla="*/ 152 w 429"/>
                <a:gd name="T71" fmla="*/ 471 h 617"/>
                <a:gd name="T72" fmla="*/ 163 w 429"/>
                <a:gd name="T73" fmla="*/ 481 h 617"/>
                <a:gd name="T74" fmla="*/ 178 w 429"/>
                <a:gd name="T75" fmla="*/ 489 h 617"/>
                <a:gd name="T76" fmla="*/ 197 w 429"/>
                <a:gd name="T77" fmla="*/ 494 h 617"/>
                <a:gd name="T78" fmla="*/ 221 w 429"/>
                <a:gd name="T79" fmla="*/ 496 h 617"/>
                <a:gd name="T80" fmla="*/ 258 w 429"/>
                <a:gd name="T81" fmla="*/ 495 h 617"/>
                <a:gd name="T82" fmla="*/ 301 w 429"/>
                <a:gd name="T83" fmla="*/ 490 h 617"/>
                <a:gd name="T84" fmla="*/ 429 w 429"/>
                <a:gd name="T85" fmla="*/ 308 h 617"/>
                <a:gd name="T86" fmla="*/ 404 w 429"/>
                <a:gd name="T87" fmla="*/ 596 h 617"/>
                <a:gd name="T88" fmla="*/ 352 w 429"/>
                <a:gd name="T89" fmla="*/ 606 h 617"/>
                <a:gd name="T90" fmla="*/ 300 w 429"/>
                <a:gd name="T91" fmla="*/ 614 h 617"/>
                <a:gd name="T92" fmla="*/ 247 w 429"/>
                <a:gd name="T93"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9" h="617">
                  <a:moveTo>
                    <a:pt x="221" y="617"/>
                  </a:moveTo>
                  <a:lnTo>
                    <a:pt x="194" y="617"/>
                  </a:lnTo>
                  <a:lnTo>
                    <a:pt x="169" y="614"/>
                  </a:lnTo>
                  <a:lnTo>
                    <a:pt x="145" y="610"/>
                  </a:lnTo>
                  <a:lnTo>
                    <a:pt x="124" y="604"/>
                  </a:lnTo>
                  <a:lnTo>
                    <a:pt x="105" y="597"/>
                  </a:lnTo>
                  <a:lnTo>
                    <a:pt x="87" y="588"/>
                  </a:lnTo>
                  <a:lnTo>
                    <a:pt x="70" y="578"/>
                  </a:lnTo>
                  <a:lnTo>
                    <a:pt x="55" y="567"/>
                  </a:lnTo>
                  <a:lnTo>
                    <a:pt x="42" y="554"/>
                  </a:lnTo>
                  <a:lnTo>
                    <a:pt x="31" y="540"/>
                  </a:lnTo>
                  <a:lnTo>
                    <a:pt x="21" y="525"/>
                  </a:lnTo>
                  <a:lnTo>
                    <a:pt x="13" y="508"/>
                  </a:lnTo>
                  <a:lnTo>
                    <a:pt x="7" y="491"/>
                  </a:lnTo>
                  <a:lnTo>
                    <a:pt x="3" y="473"/>
                  </a:lnTo>
                  <a:lnTo>
                    <a:pt x="1" y="454"/>
                  </a:lnTo>
                  <a:lnTo>
                    <a:pt x="0" y="434"/>
                  </a:lnTo>
                  <a:lnTo>
                    <a:pt x="0" y="184"/>
                  </a:lnTo>
                  <a:lnTo>
                    <a:pt x="1" y="164"/>
                  </a:lnTo>
                  <a:lnTo>
                    <a:pt x="3" y="144"/>
                  </a:lnTo>
                  <a:lnTo>
                    <a:pt x="7" y="126"/>
                  </a:lnTo>
                  <a:lnTo>
                    <a:pt x="13" y="109"/>
                  </a:lnTo>
                  <a:lnTo>
                    <a:pt x="21" y="92"/>
                  </a:lnTo>
                  <a:lnTo>
                    <a:pt x="31" y="78"/>
                  </a:lnTo>
                  <a:lnTo>
                    <a:pt x="42" y="63"/>
                  </a:lnTo>
                  <a:lnTo>
                    <a:pt x="55" y="51"/>
                  </a:lnTo>
                  <a:lnTo>
                    <a:pt x="70" y="40"/>
                  </a:lnTo>
                  <a:lnTo>
                    <a:pt x="87" y="29"/>
                  </a:lnTo>
                  <a:lnTo>
                    <a:pt x="105" y="20"/>
                  </a:lnTo>
                  <a:lnTo>
                    <a:pt x="124" y="14"/>
                  </a:lnTo>
                  <a:lnTo>
                    <a:pt x="145" y="8"/>
                  </a:lnTo>
                  <a:lnTo>
                    <a:pt x="169" y="4"/>
                  </a:lnTo>
                  <a:lnTo>
                    <a:pt x="194" y="1"/>
                  </a:lnTo>
                  <a:lnTo>
                    <a:pt x="221" y="0"/>
                  </a:lnTo>
                  <a:lnTo>
                    <a:pt x="247" y="1"/>
                  </a:lnTo>
                  <a:lnTo>
                    <a:pt x="273" y="3"/>
                  </a:lnTo>
                  <a:lnTo>
                    <a:pt x="299" y="4"/>
                  </a:lnTo>
                  <a:lnTo>
                    <a:pt x="324" y="6"/>
                  </a:lnTo>
                  <a:lnTo>
                    <a:pt x="348" y="9"/>
                  </a:lnTo>
                  <a:lnTo>
                    <a:pt x="371" y="13"/>
                  </a:lnTo>
                  <a:lnTo>
                    <a:pt x="392" y="16"/>
                  </a:lnTo>
                  <a:lnTo>
                    <a:pt x="413" y="19"/>
                  </a:lnTo>
                  <a:lnTo>
                    <a:pt x="397" y="137"/>
                  </a:lnTo>
                  <a:lnTo>
                    <a:pt x="375" y="134"/>
                  </a:lnTo>
                  <a:lnTo>
                    <a:pt x="353" y="131"/>
                  </a:lnTo>
                  <a:lnTo>
                    <a:pt x="329" y="129"/>
                  </a:lnTo>
                  <a:lnTo>
                    <a:pt x="305" y="127"/>
                  </a:lnTo>
                  <a:lnTo>
                    <a:pt x="282" y="125"/>
                  </a:lnTo>
                  <a:lnTo>
                    <a:pt x="259" y="124"/>
                  </a:lnTo>
                  <a:lnTo>
                    <a:pt x="238" y="124"/>
                  </a:lnTo>
                  <a:lnTo>
                    <a:pt x="221" y="122"/>
                  </a:lnTo>
                  <a:lnTo>
                    <a:pt x="208" y="124"/>
                  </a:lnTo>
                  <a:lnTo>
                    <a:pt x="197" y="125"/>
                  </a:lnTo>
                  <a:lnTo>
                    <a:pt x="187" y="126"/>
                  </a:lnTo>
                  <a:lnTo>
                    <a:pt x="178" y="129"/>
                  </a:lnTo>
                  <a:lnTo>
                    <a:pt x="171" y="133"/>
                  </a:lnTo>
                  <a:lnTo>
                    <a:pt x="163" y="136"/>
                  </a:lnTo>
                  <a:lnTo>
                    <a:pt x="158" y="140"/>
                  </a:lnTo>
                  <a:lnTo>
                    <a:pt x="152" y="146"/>
                  </a:lnTo>
                  <a:lnTo>
                    <a:pt x="147" y="152"/>
                  </a:lnTo>
                  <a:lnTo>
                    <a:pt x="144" y="158"/>
                  </a:lnTo>
                  <a:lnTo>
                    <a:pt x="142" y="165"/>
                  </a:lnTo>
                  <a:lnTo>
                    <a:pt x="140" y="172"/>
                  </a:lnTo>
                  <a:lnTo>
                    <a:pt x="136" y="188"/>
                  </a:lnTo>
                  <a:lnTo>
                    <a:pt x="135" y="204"/>
                  </a:lnTo>
                  <a:lnTo>
                    <a:pt x="135" y="411"/>
                  </a:lnTo>
                  <a:lnTo>
                    <a:pt x="136" y="427"/>
                  </a:lnTo>
                  <a:lnTo>
                    <a:pt x="140" y="443"/>
                  </a:lnTo>
                  <a:lnTo>
                    <a:pt x="142" y="451"/>
                  </a:lnTo>
                  <a:lnTo>
                    <a:pt x="144" y="458"/>
                  </a:lnTo>
                  <a:lnTo>
                    <a:pt x="147" y="465"/>
                  </a:lnTo>
                  <a:lnTo>
                    <a:pt x="152" y="471"/>
                  </a:lnTo>
                  <a:lnTo>
                    <a:pt x="158" y="477"/>
                  </a:lnTo>
                  <a:lnTo>
                    <a:pt x="163" y="481"/>
                  </a:lnTo>
                  <a:lnTo>
                    <a:pt x="171" y="486"/>
                  </a:lnTo>
                  <a:lnTo>
                    <a:pt x="178" y="489"/>
                  </a:lnTo>
                  <a:lnTo>
                    <a:pt x="187" y="493"/>
                  </a:lnTo>
                  <a:lnTo>
                    <a:pt x="197" y="494"/>
                  </a:lnTo>
                  <a:lnTo>
                    <a:pt x="208" y="496"/>
                  </a:lnTo>
                  <a:lnTo>
                    <a:pt x="221" y="496"/>
                  </a:lnTo>
                  <a:lnTo>
                    <a:pt x="240" y="496"/>
                  </a:lnTo>
                  <a:lnTo>
                    <a:pt x="258" y="495"/>
                  </a:lnTo>
                  <a:lnTo>
                    <a:pt x="277" y="494"/>
                  </a:lnTo>
                  <a:lnTo>
                    <a:pt x="301" y="490"/>
                  </a:lnTo>
                  <a:lnTo>
                    <a:pt x="301" y="308"/>
                  </a:lnTo>
                  <a:lnTo>
                    <a:pt x="429" y="308"/>
                  </a:lnTo>
                  <a:lnTo>
                    <a:pt x="429" y="589"/>
                  </a:lnTo>
                  <a:lnTo>
                    <a:pt x="404" y="596"/>
                  </a:lnTo>
                  <a:lnTo>
                    <a:pt x="378" y="601"/>
                  </a:lnTo>
                  <a:lnTo>
                    <a:pt x="352" y="606"/>
                  </a:lnTo>
                  <a:lnTo>
                    <a:pt x="326" y="610"/>
                  </a:lnTo>
                  <a:lnTo>
                    <a:pt x="300" y="614"/>
                  </a:lnTo>
                  <a:lnTo>
                    <a:pt x="273" y="616"/>
                  </a:lnTo>
                  <a:lnTo>
                    <a:pt x="247" y="617"/>
                  </a:lnTo>
                  <a:lnTo>
                    <a:pt x="221"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9" name="Rectangle 151"/>
            <p:cNvSpPr>
              <a:spLocks noChangeArrowheads="1"/>
            </p:cNvSpPr>
            <p:nvPr userDrawn="1"/>
          </p:nvSpPr>
          <p:spPr bwMode="auto">
            <a:xfrm>
              <a:off x="5200"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0" name="Freeform 152"/>
            <p:cNvSpPr>
              <a:spLocks/>
            </p:cNvSpPr>
            <p:nvPr userDrawn="1"/>
          </p:nvSpPr>
          <p:spPr bwMode="auto">
            <a:xfrm>
              <a:off x="5236" y="1788"/>
              <a:ext cx="55" cy="86"/>
            </a:xfrm>
            <a:custGeom>
              <a:avLst/>
              <a:gdLst>
                <a:gd name="T0" fmla="*/ 0 w 380"/>
                <a:gd name="T1" fmla="*/ 599 h 599"/>
                <a:gd name="T2" fmla="*/ 0 w 380"/>
                <a:gd name="T3" fmla="*/ 0 h 599"/>
                <a:gd name="T4" fmla="*/ 380 w 380"/>
                <a:gd name="T5" fmla="*/ 0 h 599"/>
                <a:gd name="T6" fmla="*/ 380 w 380"/>
                <a:gd name="T7" fmla="*/ 120 h 599"/>
                <a:gd name="T8" fmla="*/ 136 w 380"/>
                <a:gd name="T9" fmla="*/ 120 h 599"/>
                <a:gd name="T10" fmla="*/ 136 w 380"/>
                <a:gd name="T11" fmla="*/ 230 h 599"/>
                <a:gd name="T12" fmla="*/ 360 w 380"/>
                <a:gd name="T13" fmla="*/ 230 h 599"/>
                <a:gd name="T14" fmla="*/ 360 w 380"/>
                <a:gd name="T15" fmla="*/ 349 h 599"/>
                <a:gd name="T16" fmla="*/ 136 w 380"/>
                <a:gd name="T17" fmla="*/ 349 h 599"/>
                <a:gd name="T18" fmla="*/ 136 w 380"/>
                <a:gd name="T19" fmla="*/ 480 h 599"/>
                <a:gd name="T20" fmla="*/ 380 w 380"/>
                <a:gd name="T21" fmla="*/ 480 h 599"/>
                <a:gd name="T22" fmla="*/ 380 w 380"/>
                <a:gd name="T23" fmla="*/ 599 h 599"/>
                <a:gd name="T24" fmla="*/ 0 w 380"/>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599">
                  <a:moveTo>
                    <a:pt x="0" y="599"/>
                  </a:moveTo>
                  <a:lnTo>
                    <a:pt x="0" y="0"/>
                  </a:lnTo>
                  <a:lnTo>
                    <a:pt x="380" y="0"/>
                  </a:lnTo>
                  <a:lnTo>
                    <a:pt x="380" y="120"/>
                  </a:lnTo>
                  <a:lnTo>
                    <a:pt x="136" y="120"/>
                  </a:lnTo>
                  <a:lnTo>
                    <a:pt x="136" y="230"/>
                  </a:lnTo>
                  <a:lnTo>
                    <a:pt x="360" y="230"/>
                  </a:lnTo>
                  <a:lnTo>
                    <a:pt x="360" y="349"/>
                  </a:lnTo>
                  <a:lnTo>
                    <a:pt x="136" y="349"/>
                  </a:lnTo>
                  <a:lnTo>
                    <a:pt x="136" y="480"/>
                  </a:lnTo>
                  <a:lnTo>
                    <a:pt x="380" y="480"/>
                  </a:lnTo>
                  <a:lnTo>
                    <a:pt x="380"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1" name="Freeform 153"/>
            <p:cNvSpPr>
              <a:spLocks/>
            </p:cNvSpPr>
            <p:nvPr userDrawn="1"/>
          </p:nvSpPr>
          <p:spPr bwMode="auto">
            <a:xfrm>
              <a:off x="5303" y="1787"/>
              <a:ext cx="59" cy="88"/>
            </a:xfrm>
            <a:custGeom>
              <a:avLst/>
              <a:gdLst>
                <a:gd name="T0" fmla="*/ 143 w 416"/>
                <a:gd name="T1" fmla="*/ 615 h 617"/>
                <a:gd name="T2" fmla="*/ 66 w 416"/>
                <a:gd name="T3" fmla="*/ 601 h 617"/>
                <a:gd name="T4" fmla="*/ 0 w 416"/>
                <a:gd name="T5" fmla="*/ 579 h 617"/>
                <a:gd name="T6" fmla="*/ 65 w 416"/>
                <a:gd name="T7" fmla="*/ 486 h 617"/>
                <a:gd name="T8" fmla="*/ 129 w 416"/>
                <a:gd name="T9" fmla="*/ 498 h 617"/>
                <a:gd name="T10" fmla="*/ 197 w 416"/>
                <a:gd name="T11" fmla="*/ 503 h 617"/>
                <a:gd name="T12" fmla="*/ 246 w 416"/>
                <a:gd name="T13" fmla="*/ 498 h 617"/>
                <a:gd name="T14" fmla="*/ 265 w 416"/>
                <a:gd name="T15" fmla="*/ 490 h 617"/>
                <a:gd name="T16" fmla="*/ 275 w 416"/>
                <a:gd name="T17" fmla="*/ 477 h 617"/>
                <a:gd name="T18" fmla="*/ 280 w 416"/>
                <a:gd name="T19" fmla="*/ 440 h 617"/>
                <a:gd name="T20" fmla="*/ 276 w 416"/>
                <a:gd name="T21" fmla="*/ 401 h 617"/>
                <a:gd name="T22" fmla="*/ 267 w 416"/>
                <a:gd name="T23" fmla="*/ 386 h 617"/>
                <a:gd name="T24" fmla="*/ 245 w 416"/>
                <a:gd name="T25" fmla="*/ 375 h 617"/>
                <a:gd name="T26" fmla="*/ 179 w 416"/>
                <a:gd name="T27" fmla="*/ 358 h 617"/>
                <a:gd name="T28" fmla="*/ 109 w 416"/>
                <a:gd name="T29" fmla="*/ 339 h 617"/>
                <a:gd name="T30" fmla="*/ 61 w 416"/>
                <a:gd name="T31" fmla="*/ 318 h 617"/>
                <a:gd name="T32" fmla="*/ 32 w 416"/>
                <a:gd name="T33" fmla="*/ 288 h 617"/>
                <a:gd name="T34" fmla="*/ 17 w 416"/>
                <a:gd name="T35" fmla="*/ 248 h 617"/>
                <a:gd name="T36" fmla="*/ 12 w 416"/>
                <a:gd name="T37" fmla="*/ 191 h 617"/>
                <a:gd name="T38" fmla="*/ 13 w 416"/>
                <a:gd name="T39" fmla="*/ 126 h 617"/>
                <a:gd name="T40" fmla="*/ 26 w 416"/>
                <a:gd name="T41" fmla="*/ 77 h 617"/>
                <a:gd name="T42" fmla="*/ 42 w 416"/>
                <a:gd name="T43" fmla="*/ 50 h 617"/>
                <a:gd name="T44" fmla="*/ 59 w 416"/>
                <a:gd name="T45" fmla="*/ 34 h 617"/>
                <a:gd name="T46" fmla="*/ 81 w 416"/>
                <a:gd name="T47" fmla="*/ 22 h 617"/>
                <a:gd name="T48" fmla="*/ 138 w 416"/>
                <a:gd name="T49" fmla="*/ 6 h 617"/>
                <a:gd name="T50" fmla="*/ 219 w 416"/>
                <a:gd name="T51" fmla="*/ 0 h 617"/>
                <a:gd name="T52" fmla="*/ 283 w 416"/>
                <a:gd name="T53" fmla="*/ 3 h 617"/>
                <a:gd name="T54" fmla="*/ 353 w 416"/>
                <a:gd name="T55" fmla="*/ 11 h 617"/>
                <a:gd name="T56" fmla="*/ 389 w 416"/>
                <a:gd name="T57" fmla="*/ 134 h 617"/>
                <a:gd name="T58" fmla="*/ 260 w 416"/>
                <a:gd name="T59" fmla="*/ 118 h 617"/>
                <a:gd name="T60" fmla="*/ 184 w 416"/>
                <a:gd name="T61" fmla="*/ 119 h 617"/>
                <a:gd name="T62" fmla="*/ 165 w 416"/>
                <a:gd name="T63" fmla="*/ 125 h 617"/>
                <a:gd name="T64" fmla="*/ 154 w 416"/>
                <a:gd name="T65" fmla="*/ 135 h 617"/>
                <a:gd name="T66" fmla="*/ 147 w 416"/>
                <a:gd name="T67" fmla="*/ 156 h 617"/>
                <a:gd name="T68" fmla="*/ 148 w 416"/>
                <a:gd name="T69" fmla="*/ 205 h 617"/>
                <a:gd name="T70" fmla="*/ 156 w 416"/>
                <a:gd name="T71" fmla="*/ 221 h 617"/>
                <a:gd name="T72" fmla="*/ 172 w 416"/>
                <a:gd name="T73" fmla="*/ 232 h 617"/>
                <a:gd name="T74" fmla="*/ 213 w 416"/>
                <a:gd name="T75" fmla="*/ 245 h 617"/>
                <a:gd name="T76" fmla="*/ 298 w 416"/>
                <a:gd name="T77" fmla="*/ 267 h 617"/>
                <a:gd name="T78" fmla="*/ 356 w 416"/>
                <a:gd name="T79" fmla="*/ 290 h 617"/>
                <a:gd name="T80" fmla="*/ 391 w 416"/>
                <a:gd name="T81" fmla="*/ 316 h 617"/>
                <a:gd name="T82" fmla="*/ 409 w 416"/>
                <a:gd name="T83" fmla="*/ 352 h 617"/>
                <a:gd name="T84" fmla="*/ 415 w 416"/>
                <a:gd name="T85" fmla="*/ 399 h 617"/>
                <a:gd name="T86" fmla="*/ 416 w 416"/>
                <a:gd name="T87" fmla="*/ 462 h 617"/>
                <a:gd name="T88" fmla="*/ 407 w 416"/>
                <a:gd name="T89" fmla="*/ 518 h 617"/>
                <a:gd name="T90" fmla="*/ 390 w 416"/>
                <a:gd name="T91" fmla="*/ 555 h 617"/>
                <a:gd name="T92" fmla="*/ 374 w 416"/>
                <a:gd name="T93" fmla="*/ 573 h 617"/>
                <a:gd name="T94" fmla="*/ 353 w 416"/>
                <a:gd name="T95" fmla="*/ 588 h 617"/>
                <a:gd name="T96" fmla="*/ 306 w 416"/>
                <a:gd name="T97" fmla="*/ 607 h 617"/>
                <a:gd name="T98" fmla="*/ 227 w 416"/>
                <a:gd name="T99"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6" h="617">
                  <a:moveTo>
                    <a:pt x="195" y="617"/>
                  </a:moveTo>
                  <a:lnTo>
                    <a:pt x="169" y="617"/>
                  </a:lnTo>
                  <a:lnTo>
                    <a:pt x="143" y="615"/>
                  </a:lnTo>
                  <a:lnTo>
                    <a:pt x="117" y="611"/>
                  </a:lnTo>
                  <a:lnTo>
                    <a:pt x="91" y="607"/>
                  </a:lnTo>
                  <a:lnTo>
                    <a:pt x="66" y="601"/>
                  </a:lnTo>
                  <a:lnTo>
                    <a:pt x="42" y="595"/>
                  </a:lnTo>
                  <a:lnTo>
                    <a:pt x="21" y="587"/>
                  </a:lnTo>
                  <a:lnTo>
                    <a:pt x="0" y="579"/>
                  </a:lnTo>
                  <a:lnTo>
                    <a:pt x="23" y="475"/>
                  </a:lnTo>
                  <a:lnTo>
                    <a:pt x="43" y="480"/>
                  </a:lnTo>
                  <a:lnTo>
                    <a:pt x="65" y="486"/>
                  </a:lnTo>
                  <a:lnTo>
                    <a:pt x="86" y="491"/>
                  </a:lnTo>
                  <a:lnTo>
                    <a:pt x="108" y="495"/>
                  </a:lnTo>
                  <a:lnTo>
                    <a:pt x="129" y="498"/>
                  </a:lnTo>
                  <a:lnTo>
                    <a:pt x="151" y="502"/>
                  </a:lnTo>
                  <a:lnTo>
                    <a:pt x="173" y="503"/>
                  </a:lnTo>
                  <a:lnTo>
                    <a:pt x="197" y="503"/>
                  </a:lnTo>
                  <a:lnTo>
                    <a:pt x="221" y="503"/>
                  </a:lnTo>
                  <a:lnTo>
                    <a:pt x="239" y="500"/>
                  </a:lnTo>
                  <a:lnTo>
                    <a:pt x="246" y="498"/>
                  </a:lnTo>
                  <a:lnTo>
                    <a:pt x="253" y="496"/>
                  </a:lnTo>
                  <a:lnTo>
                    <a:pt x="260" y="494"/>
                  </a:lnTo>
                  <a:lnTo>
                    <a:pt x="265" y="490"/>
                  </a:lnTo>
                  <a:lnTo>
                    <a:pt x="269" y="486"/>
                  </a:lnTo>
                  <a:lnTo>
                    <a:pt x="272" y="481"/>
                  </a:lnTo>
                  <a:lnTo>
                    <a:pt x="275" y="477"/>
                  </a:lnTo>
                  <a:lnTo>
                    <a:pt x="277" y="470"/>
                  </a:lnTo>
                  <a:lnTo>
                    <a:pt x="279" y="457"/>
                  </a:lnTo>
                  <a:lnTo>
                    <a:pt x="280" y="440"/>
                  </a:lnTo>
                  <a:lnTo>
                    <a:pt x="279" y="421"/>
                  </a:lnTo>
                  <a:lnTo>
                    <a:pt x="278" y="407"/>
                  </a:lnTo>
                  <a:lnTo>
                    <a:pt x="276" y="401"/>
                  </a:lnTo>
                  <a:lnTo>
                    <a:pt x="274" y="395"/>
                  </a:lnTo>
                  <a:lnTo>
                    <a:pt x="270" y="390"/>
                  </a:lnTo>
                  <a:lnTo>
                    <a:pt x="267" y="386"/>
                  </a:lnTo>
                  <a:lnTo>
                    <a:pt x="261" y="383"/>
                  </a:lnTo>
                  <a:lnTo>
                    <a:pt x="254" y="378"/>
                  </a:lnTo>
                  <a:lnTo>
                    <a:pt x="245" y="375"/>
                  </a:lnTo>
                  <a:lnTo>
                    <a:pt x="236" y="371"/>
                  </a:lnTo>
                  <a:lnTo>
                    <a:pt x="212" y="365"/>
                  </a:lnTo>
                  <a:lnTo>
                    <a:pt x="179" y="358"/>
                  </a:lnTo>
                  <a:lnTo>
                    <a:pt x="153" y="351"/>
                  </a:lnTo>
                  <a:lnTo>
                    <a:pt x="129" y="346"/>
                  </a:lnTo>
                  <a:lnTo>
                    <a:pt x="109" y="339"/>
                  </a:lnTo>
                  <a:lnTo>
                    <a:pt x="91" y="333"/>
                  </a:lnTo>
                  <a:lnTo>
                    <a:pt x="75" y="325"/>
                  </a:lnTo>
                  <a:lnTo>
                    <a:pt x="61" y="318"/>
                  </a:lnTo>
                  <a:lnTo>
                    <a:pt x="50" y="309"/>
                  </a:lnTo>
                  <a:lnTo>
                    <a:pt x="40" y="300"/>
                  </a:lnTo>
                  <a:lnTo>
                    <a:pt x="32" y="288"/>
                  </a:lnTo>
                  <a:lnTo>
                    <a:pt x="25" y="276"/>
                  </a:lnTo>
                  <a:lnTo>
                    <a:pt x="21" y="263"/>
                  </a:lnTo>
                  <a:lnTo>
                    <a:pt x="17" y="248"/>
                  </a:lnTo>
                  <a:lnTo>
                    <a:pt x="14" y="230"/>
                  </a:lnTo>
                  <a:lnTo>
                    <a:pt x="13" y="212"/>
                  </a:lnTo>
                  <a:lnTo>
                    <a:pt x="12" y="191"/>
                  </a:lnTo>
                  <a:lnTo>
                    <a:pt x="12" y="167"/>
                  </a:lnTo>
                  <a:lnTo>
                    <a:pt x="12" y="146"/>
                  </a:lnTo>
                  <a:lnTo>
                    <a:pt x="13" y="126"/>
                  </a:lnTo>
                  <a:lnTo>
                    <a:pt x="16" y="108"/>
                  </a:lnTo>
                  <a:lnTo>
                    <a:pt x="21" y="91"/>
                  </a:lnTo>
                  <a:lnTo>
                    <a:pt x="26" y="77"/>
                  </a:lnTo>
                  <a:lnTo>
                    <a:pt x="33" y="62"/>
                  </a:lnTo>
                  <a:lnTo>
                    <a:pt x="38" y="56"/>
                  </a:lnTo>
                  <a:lnTo>
                    <a:pt x="42" y="50"/>
                  </a:lnTo>
                  <a:lnTo>
                    <a:pt x="48" y="44"/>
                  </a:lnTo>
                  <a:lnTo>
                    <a:pt x="53" y="40"/>
                  </a:lnTo>
                  <a:lnTo>
                    <a:pt x="59" y="34"/>
                  </a:lnTo>
                  <a:lnTo>
                    <a:pt x="66" y="29"/>
                  </a:lnTo>
                  <a:lnTo>
                    <a:pt x="73" y="26"/>
                  </a:lnTo>
                  <a:lnTo>
                    <a:pt x="81" y="22"/>
                  </a:lnTo>
                  <a:lnTo>
                    <a:pt x="98" y="15"/>
                  </a:lnTo>
                  <a:lnTo>
                    <a:pt x="117" y="10"/>
                  </a:lnTo>
                  <a:lnTo>
                    <a:pt x="138" y="6"/>
                  </a:lnTo>
                  <a:lnTo>
                    <a:pt x="163" y="3"/>
                  </a:lnTo>
                  <a:lnTo>
                    <a:pt x="190" y="1"/>
                  </a:lnTo>
                  <a:lnTo>
                    <a:pt x="219" y="0"/>
                  </a:lnTo>
                  <a:lnTo>
                    <a:pt x="240" y="0"/>
                  </a:lnTo>
                  <a:lnTo>
                    <a:pt x="261" y="1"/>
                  </a:lnTo>
                  <a:lnTo>
                    <a:pt x="283" y="3"/>
                  </a:lnTo>
                  <a:lnTo>
                    <a:pt x="305" y="5"/>
                  </a:lnTo>
                  <a:lnTo>
                    <a:pt x="329" y="8"/>
                  </a:lnTo>
                  <a:lnTo>
                    <a:pt x="353" y="11"/>
                  </a:lnTo>
                  <a:lnTo>
                    <a:pt x="377" y="15"/>
                  </a:lnTo>
                  <a:lnTo>
                    <a:pt x="402" y="20"/>
                  </a:lnTo>
                  <a:lnTo>
                    <a:pt x="389" y="134"/>
                  </a:lnTo>
                  <a:lnTo>
                    <a:pt x="341" y="126"/>
                  </a:lnTo>
                  <a:lnTo>
                    <a:pt x="300" y="120"/>
                  </a:lnTo>
                  <a:lnTo>
                    <a:pt x="260" y="118"/>
                  </a:lnTo>
                  <a:lnTo>
                    <a:pt x="222" y="117"/>
                  </a:lnTo>
                  <a:lnTo>
                    <a:pt x="200" y="117"/>
                  </a:lnTo>
                  <a:lnTo>
                    <a:pt x="184" y="119"/>
                  </a:lnTo>
                  <a:lnTo>
                    <a:pt x="177" y="120"/>
                  </a:lnTo>
                  <a:lnTo>
                    <a:pt x="171" y="122"/>
                  </a:lnTo>
                  <a:lnTo>
                    <a:pt x="165" y="125"/>
                  </a:lnTo>
                  <a:lnTo>
                    <a:pt x="162" y="127"/>
                  </a:lnTo>
                  <a:lnTo>
                    <a:pt x="157" y="130"/>
                  </a:lnTo>
                  <a:lnTo>
                    <a:pt x="154" y="135"/>
                  </a:lnTo>
                  <a:lnTo>
                    <a:pt x="152" y="139"/>
                  </a:lnTo>
                  <a:lnTo>
                    <a:pt x="151" y="144"/>
                  </a:lnTo>
                  <a:lnTo>
                    <a:pt x="147" y="156"/>
                  </a:lnTo>
                  <a:lnTo>
                    <a:pt x="147" y="172"/>
                  </a:lnTo>
                  <a:lnTo>
                    <a:pt x="147" y="191"/>
                  </a:lnTo>
                  <a:lnTo>
                    <a:pt x="148" y="205"/>
                  </a:lnTo>
                  <a:lnTo>
                    <a:pt x="151" y="211"/>
                  </a:lnTo>
                  <a:lnTo>
                    <a:pt x="153" y="217"/>
                  </a:lnTo>
                  <a:lnTo>
                    <a:pt x="156" y="221"/>
                  </a:lnTo>
                  <a:lnTo>
                    <a:pt x="161" y="225"/>
                  </a:lnTo>
                  <a:lnTo>
                    <a:pt x="165" y="229"/>
                  </a:lnTo>
                  <a:lnTo>
                    <a:pt x="172" y="232"/>
                  </a:lnTo>
                  <a:lnTo>
                    <a:pt x="180" y="235"/>
                  </a:lnTo>
                  <a:lnTo>
                    <a:pt x="189" y="238"/>
                  </a:lnTo>
                  <a:lnTo>
                    <a:pt x="213" y="245"/>
                  </a:lnTo>
                  <a:lnTo>
                    <a:pt x="244" y="253"/>
                  </a:lnTo>
                  <a:lnTo>
                    <a:pt x="274" y="259"/>
                  </a:lnTo>
                  <a:lnTo>
                    <a:pt x="298" y="267"/>
                  </a:lnTo>
                  <a:lnTo>
                    <a:pt x="321" y="274"/>
                  </a:lnTo>
                  <a:lnTo>
                    <a:pt x="340" y="282"/>
                  </a:lnTo>
                  <a:lnTo>
                    <a:pt x="356" y="290"/>
                  </a:lnTo>
                  <a:lnTo>
                    <a:pt x="371" y="297"/>
                  </a:lnTo>
                  <a:lnTo>
                    <a:pt x="382" y="306"/>
                  </a:lnTo>
                  <a:lnTo>
                    <a:pt x="391" y="316"/>
                  </a:lnTo>
                  <a:lnTo>
                    <a:pt x="399" y="328"/>
                  </a:lnTo>
                  <a:lnTo>
                    <a:pt x="405" y="339"/>
                  </a:lnTo>
                  <a:lnTo>
                    <a:pt x="409" y="352"/>
                  </a:lnTo>
                  <a:lnTo>
                    <a:pt x="412" y="367"/>
                  </a:lnTo>
                  <a:lnTo>
                    <a:pt x="414" y="383"/>
                  </a:lnTo>
                  <a:lnTo>
                    <a:pt x="415" y="399"/>
                  </a:lnTo>
                  <a:lnTo>
                    <a:pt x="416" y="420"/>
                  </a:lnTo>
                  <a:lnTo>
                    <a:pt x="416" y="440"/>
                  </a:lnTo>
                  <a:lnTo>
                    <a:pt x="416" y="462"/>
                  </a:lnTo>
                  <a:lnTo>
                    <a:pt x="414" y="482"/>
                  </a:lnTo>
                  <a:lnTo>
                    <a:pt x="411" y="500"/>
                  </a:lnTo>
                  <a:lnTo>
                    <a:pt x="407" y="518"/>
                  </a:lnTo>
                  <a:lnTo>
                    <a:pt x="401" y="534"/>
                  </a:lnTo>
                  <a:lnTo>
                    <a:pt x="394" y="549"/>
                  </a:lnTo>
                  <a:lnTo>
                    <a:pt x="390" y="555"/>
                  </a:lnTo>
                  <a:lnTo>
                    <a:pt x="384" y="562"/>
                  </a:lnTo>
                  <a:lnTo>
                    <a:pt x="380" y="568"/>
                  </a:lnTo>
                  <a:lnTo>
                    <a:pt x="374" y="573"/>
                  </a:lnTo>
                  <a:lnTo>
                    <a:pt x="367" y="579"/>
                  </a:lnTo>
                  <a:lnTo>
                    <a:pt x="361" y="583"/>
                  </a:lnTo>
                  <a:lnTo>
                    <a:pt x="353" y="588"/>
                  </a:lnTo>
                  <a:lnTo>
                    <a:pt x="345" y="592"/>
                  </a:lnTo>
                  <a:lnTo>
                    <a:pt x="327" y="600"/>
                  </a:lnTo>
                  <a:lnTo>
                    <a:pt x="306" y="607"/>
                  </a:lnTo>
                  <a:lnTo>
                    <a:pt x="283" y="611"/>
                  </a:lnTo>
                  <a:lnTo>
                    <a:pt x="257" y="615"/>
                  </a:lnTo>
                  <a:lnTo>
                    <a:pt x="227" y="617"/>
                  </a:lnTo>
                  <a:lnTo>
                    <a:pt x="195"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sp>
        <p:nvSpPr>
          <p:cNvPr id="112" name="TextBox 111"/>
          <p:cNvSpPr txBox="1"/>
          <p:nvPr/>
        </p:nvSpPr>
        <p:spPr>
          <a:xfrm>
            <a:off x="4141674" y="4989350"/>
            <a:ext cx="3897149" cy="428131"/>
          </a:xfrm>
          <a:prstGeom prst="rect">
            <a:avLst/>
          </a:prstGeom>
          <a:noFill/>
        </p:spPr>
        <p:txBody>
          <a:bodyPr wrap="square" rtlCol="0">
            <a:spAutoFit/>
          </a:bodyPr>
          <a:lstStyle/>
          <a:p>
            <a:pPr algn="ctr"/>
            <a:r>
              <a:rPr lang="tr-TR"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PROJELERİMİZ</a:t>
            </a:r>
            <a:endParaRPr lang="id-ID"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3" name="TextBox 112"/>
          <p:cNvSpPr txBox="1"/>
          <p:nvPr/>
        </p:nvSpPr>
        <p:spPr>
          <a:xfrm>
            <a:off x="4141674" y="5553172"/>
            <a:ext cx="3897149" cy="390876"/>
          </a:xfrm>
          <a:prstGeom prst="rect">
            <a:avLst/>
          </a:prstGeom>
          <a:noFill/>
        </p:spPr>
        <p:txBody>
          <a:bodyPr wrap="square" rtlCol="0">
            <a:spAutoFit/>
          </a:bodyPr>
          <a:lstStyle/>
          <a:p>
            <a:pPr algn="ctr"/>
            <a:r>
              <a:rPr lang="tr-TR"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EKİP</a:t>
            </a:r>
            <a:endParaRPr lang="id-ID"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024305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12"/>
                                        </p:tgtEl>
                                        <p:attrNameLst>
                                          <p:attrName>style.visibility</p:attrName>
                                        </p:attrNameLst>
                                      </p:cBhvr>
                                      <p:to>
                                        <p:strVal val="visible"/>
                                      </p:to>
                                    </p:set>
                                    <p:anim calcmode="lin" valueType="num">
                                      <p:cBhvr additive="base">
                                        <p:cTn id="18" dur="750" fill="hold"/>
                                        <p:tgtEl>
                                          <p:spTgt spid="112"/>
                                        </p:tgtEl>
                                        <p:attrNameLst>
                                          <p:attrName>ppt_x</p:attrName>
                                        </p:attrNameLst>
                                      </p:cBhvr>
                                      <p:tavLst>
                                        <p:tav tm="0">
                                          <p:val>
                                            <p:strVal val="#ppt_x"/>
                                          </p:val>
                                        </p:tav>
                                        <p:tav tm="100000">
                                          <p:val>
                                            <p:strVal val="#ppt_x"/>
                                          </p:val>
                                        </p:tav>
                                      </p:tavLst>
                                    </p:anim>
                                    <p:anim calcmode="lin" valueType="num">
                                      <p:cBhvr additive="base">
                                        <p:cTn id="19" dur="750" fill="hold"/>
                                        <p:tgtEl>
                                          <p:spTgt spid="112"/>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 calcmode="lin" valueType="num">
                                      <p:cBhvr additive="base">
                                        <p:cTn id="22" dur="750" fill="hold"/>
                                        <p:tgtEl>
                                          <p:spTgt spid="113"/>
                                        </p:tgtEl>
                                        <p:attrNameLst>
                                          <p:attrName>ppt_x</p:attrName>
                                        </p:attrNameLst>
                                      </p:cBhvr>
                                      <p:tavLst>
                                        <p:tav tm="0">
                                          <p:val>
                                            <p:strVal val="#ppt_x"/>
                                          </p:val>
                                        </p:tav>
                                        <p:tav tm="100000">
                                          <p:val>
                                            <p:strVal val="#ppt_x"/>
                                          </p:val>
                                        </p:tav>
                                      </p:tavLst>
                                    </p:anim>
                                    <p:anim calcmode="lin" valueType="num">
                                      <p:cBhvr additive="base">
                                        <p:cTn id="23" dur="750" fill="hold"/>
                                        <p:tgtEl>
                                          <p:spTgt spid="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4" grpId="0"/>
      <p:bldP spid="12" grpId="0"/>
      <p:bldP spid="112" grpId="0"/>
      <p:bldP spid="1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13D06D7-A6DE-4567-BDA8-4ED1DABED0A0}"/>
              </a:ext>
            </a:extLst>
          </p:cNvPr>
          <p:cNvSpPr>
            <a:spLocks noGrp="1"/>
          </p:cNvSpPr>
          <p:nvPr>
            <p:ph idx="1"/>
          </p:nvPr>
        </p:nvSpPr>
        <p:spPr/>
        <p:txBody>
          <a:bodyPr>
            <a:normAutofit/>
          </a:bodyPr>
          <a:lstStyle/>
          <a:p>
            <a:r>
              <a:rPr lang="tr-TR" sz="2400" dirty="0">
                <a:latin typeface="Times New Roman" panose="02020603050405020304" pitchFamily="18" charset="0"/>
                <a:cs typeface="Times New Roman" panose="02020603050405020304" pitchFamily="18" charset="0"/>
              </a:rPr>
              <a:t>[1] K. Öztürk, M.E. Şahin, "Yapay Sinir Ağları ve Yapay </a:t>
            </a:r>
            <a:r>
              <a:rPr lang="tr-TR" sz="2400" dirty="0" err="1">
                <a:latin typeface="Times New Roman" panose="02020603050405020304" pitchFamily="18" charset="0"/>
                <a:cs typeface="Times New Roman" panose="02020603050405020304" pitchFamily="18" charset="0"/>
              </a:rPr>
              <a:t>Zekâ’ya</a:t>
            </a:r>
            <a:r>
              <a:rPr lang="tr-TR" sz="2400" dirty="0">
                <a:latin typeface="Times New Roman" panose="02020603050405020304" pitchFamily="18" charset="0"/>
                <a:cs typeface="Times New Roman" panose="02020603050405020304" pitchFamily="18" charset="0"/>
              </a:rPr>
              <a:t> Genel Bir Bakış, " Takvim-i </a:t>
            </a:r>
            <a:r>
              <a:rPr lang="tr-TR" sz="2400" dirty="0" err="1">
                <a:latin typeface="Times New Roman" panose="02020603050405020304" pitchFamily="18" charset="0"/>
                <a:cs typeface="Times New Roman" panose="02020603050405020304" pitchFamily="18" charset="0"/>
              </a:rPr>
              <a:t>Vekayi</a:t>
            </a:r>
            <a:r>
              <a:rPr lang="tr-TR" sz="2400" dirty="0">
                <a:latin typeface="Times New Roman" panose="02020603050405020304" pitchFamily="18" charset="0"/>
                <a:cs typeface="Times New Roman" panose="02020603050405020304" pitchFamily="18" charset="0"/>
              </a:rPr>
              <a:t> , </a:t>
            </a:r>
            <a:r>
              <a:rPr lang="tr-TR" sz="2400" dirty="0" err="1">
                <a:latin typeface="Times New Roman" panose="02020603050405020304" pitchFamily="18" charset="0"/>
                <a:cs typeface="Times New Roman" panose="02020603050405020304" pitchFamily="18" charset="0"/>
              </a:rPr>
              <a:t>vol</a:t>
            </a:r>
            <a:r>
              <a:rPr lang="tr-TR" sz="2400" dirty="0">
                <a:latin typeface="Times New Roman" panose="02020603050405020304" pitchFamily="18" charset="0"/>
                <a:cs typeface="Times New Roman" panose="02020603050405020304" pitchFamily="18" charset="0"/>
              </a:rPr>
              <a:t>. 6, </a:t>
            </a:r>
            <a:r>
              <a:rPr lang="tr-TR" sz="2400" dirty="0" err="1">
                <a:latin typeface="Times New Roman" panose="02020603050405020304" pitchFamily="18" charset="0"/>
                <a:cs typeface="Times New Roman" panose="02020603050405020304" pitchFamily="18" charset="0"/>
              </a:rPr>
              <a:t>no</a:t>
            </a:r>
            <a:r>
              <a:rPr lang="tr-TR" sz="2400" dirty="0">
                <a:latin typeface="Times New Roman" panose="02020603050405020304" pitchFamily="18" charset="0"/>
                <a:cs typeface="Times New Roman" panose="02020603050405020304" pitchFamily="18" charset="0"/>
              </a:rPr>
              <a:t>. 2, Aralık, </a:t>
            </a:r>
            <a:r>
              <a:rPr lang="tr-TR" sz="2400" dirty="0" err="1">
                <a:latin typeface="Times New Roman" panose="02020603050405020304" pitchFamily="18" charset="0"/>
                <a:cs typeface="Times New Roman" panose="02020603050405020304" pitchFamily="18" charset="0"/>
              </a:rPr>
              <a:t>pp</a:t>
            </a:r>
            <a:r>
              <a:rPr lang="tr-TR" sz="2400" dirty="0">
                <a:latin typeface="Times New Roman" panose="02020603050405020304" pitchFamily="18" charset="0"/>
                <a:cs typeface="Times New Roman" panose="02020603050405020304" pitchFamily="18" charset="0"/>
              </a:rPr>
              <a:t>. 24, 2018.</a:t>
            </a:r>
          </a:p>
          <a:p>
            <a:r>
              <a:rPr lang="tr-TR" sz="2400" dirty="0">
                <a:latin typeface="Times New Roman" panose="02020603050405020304" pitchFamily="18" charset="0"/>
                <a:cs typeface="Times New Roman" panose="02020603050405020304" pitchFamily="18" charset="0"/>
              </a:rPr>
              <a:t>[2] İ. Kömürcü, "Makine Öğrenmesine Giriş", </a:t>
            </a:r>
            <a:r>
              <a:rPr lang="tr-TR" sz="2400" dirty="0" err="1">
                <a:latin typeface="Times New Roman" panose="02020603050405020304" pitchFamily="18" charset="0"/>
                <a:cs typeface="Times New Roman" panose="02020603050405020304" pitchFamily="18" charset="0"/>
              </a:rPr>
              <a:t>Available</a:t>
            </a:r>
            <a:r>
              <a:rPr lang="tr-TR" sz="2400" dirty="0">
                <a:latin typeface="Times New Roman" panose="02020603050405020304" pitchFamily="18" charset="0"/>
                <a:cs typeface="Times New Roman" panose="02020603050405020304" pitchFamily="18" charset="0"/>
              </a:rPr>
              <a:t> at HTTP: </a:t>
            </a:r>
            <a:r>
              <a:rPr lang="tr-TR" sz="2400" dirty="0">
                <a:latin typeface="Times New Roman" panose="02020603050405020304" pitchFamily="18" charset="0"/>
                <a:cs typeface="Times New Roman" panose="02020603050405020304" pitchFamily="18" charset="0"/>
                <a:hlinkClick r:id="rId2"/>
              </a:rPr>
              <a:t>https://globalaihub.com/courses/introduction-to-machine-learning-turkish/lessons/modul-1-4/</a:t>
            </a:r>
            <a:r>
              <a:rPr lang="tr-TR" sz="2400" dirty="0">
                <a:latin typeface="Times New Roman" panose="02020603050405020304" pitchFamily="18" charset="0"/>
                <a:cs typeface="Times New Roman" panose="02020603050405020304" pitchFamily="18" charset="0"/>
              </a:rPr>
              <a:t>, Erişim Tarihi</a:t>
            </a:r>
            <a:r>
              <a:rPr lang="tr-TR" sz="2400">
                <a:latin typeface="Times New Roman" panose="02020603050405020304" pitchFamily="18" charset="0"/>
                <a:cs typeface="Times New Roman" panose="02020603050405020304" pitchFamily="18" charset="0"/>
              </a:rPr>
              <a:t>: 20.12.2021.</a:t>
            </a:r>
            <a:endParaRPr lang="tr-TR" sz="2400" dirty="0">
              <a:latin typeface="Times New Roman" panose="02020603050405020304" pitchFamily="18" charset="0"/>
              <a:cs typeface="Times New Roman" panose="02020603050405020304" pitchFamily="18" charset="0"/>
            </a:endParaRPr>
          </a:p>
          <a:p>
            <a:r>
              <a:rPr lang="tr-TR" sz="2400" dirty="0">
                <a:latin typeface="Times New Roman" panose="02020603050405020304" pitchFamily="18" charset="0"/>
                <a:cs typeface="Times New Roman" panose="02020603050405020304" pitchFamily="18" charset="0"/>
              </a:rPr>
              <a:t>[3] A. </a:t>
            </a:r>
            <a:r>
              <a:rPr lang="en-US" sz="2400" dirty="0" err="1">
                <a:latin typeface="Times New Roman" panose="02020603050405020304" pitchFamily="18" charset="0"/>
                <a:cs typeface="Times New Roman" panose="02020603050405020304" pitchFamily="18" charset="0"/>
              </a:rPr>
              <a:t>Géron</a:t>
            </a:r>
            <a:r>
              <a:rPr lang="en-US" sz="2400" dirty="0">
                <a:latin typeface="Times New Roman" panose="02020603050405020304" pitchFamily="18" charset="0"/>
                <a:cs typeface="Times New Roman" panose="02020603050405020304" pitchFamily="18" charset="0"/>
              </a:rPr>
              <a:t>, Hands-on Machine Learning with </a:t>
            </a:r>
            <a:r>
              <a:rPr lang="en-US" sz="2400" dirty="0" err="1">
                <a:latin typeface="Times New Roman" panose="02020603050405020304" pitchFamily="18" charset="0"/>
                <a:cs typeface="Times New Roman" panose="02020603050405020304" pitchFamily="18" charset="0"/>
              </a:rPr>
              <a:t>Scikit</a:t>
            </a:r>
            <a:r>
              <a:rPr lang="en-US" sz="2400" dirty="0">
                <a:latin typeface="Times New Roman" panose="02020603050405020304" pitchFamily="18" charset="0"/>
                <a:cs typeface="Times New Roman" panose="02020603050405020304" pitchFamily="18" charset="0"/>
              </a:rPr>
              <a:t>-Learn, </a:t>
            </a:r>
            <a:r>
              <a:rPr lang="en-US" sz="2400" dirty="0" err="1">
                <a:latin typeface="Times New Roman" panose="02020603050405020304" pitchFamily="18" charset="0"/>
                <a:cs typeface="Times New Roman" panose="02020603050405020304" pitchFamily="18" charset="0"/>
              </a:rPr>
              <a:t>Keras</a:t>
            </a:r>
            <a:r>
              <a:rPr lang="en-US" sz="2400" dirty="0">
                <a:latin typeface="Times New Roman" panose="02020603050405020304" pitchFamily="18" charset="0"/>
                <a:cs typeface="Times New Roman" panose="02020603050405020304" pitchFamily="18" charset="0"/>
              </a:rPr>
              <a:t>, and TensorFlow. United States of America</a:t>
            </a:r>
            <a:r>
              <a:rPr lang="tr-TR"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O’Reilly Media</a:t>
            </a:r>
            <a:r>
              <a:rPr lang="tr-TR" sz="2400" dirty="0">
                <a:latin typeface="Times New Roman" panose="02020603050405020304" pitchFamily="18" charset="0"/>
                <a:cs typeface="Times New Roman" panose="02020603050405020304" pitchFamily="18" charset="0"/>
              </a:rPr>
              <a:t>, 2019</a:t>
            </a:r>
          </a:p>
          <a:p>
            <a:endParaRPr lang="tr-TR" sz="2400"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26317399-1AD0-4822-8F81-48D5392598A3}"/>
              </a:ext>
            </a:extLst>
          </p:cNvPr>
          <p:cNvSpPr>
            <a:spLocks noGrp="1"/>
          </p:cNvSpPr>
          <p:nvPr>
            <p:ph type="body" sz="quarter" idx="11"/>
          </p:nvPr>
        </p:nvSpPr>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KAYNAKLAR</a:t>
            </a:r>
          </a:p>
        </p:txBody>
      </p:sp>
      <p:sp>
        <p:nvSpPr>
          <p:cNvPr id="6" name="Text Placeholder 5">
            <a:extLst>
              <a:ext uri="{FF2B5EF4-FFF2-40B4-BE49-F238E27FC236}">
                <a16:creationId xmlns:a16="http://schemas.microsoft.com/office/drawing/2014/main" id="{8B381B7B-02F7-4E53-A48D-D3121C1D6BB5}"/>
              </a:ext>
            </a:extLst>
          </p:cNvPr>
          <p:cNvSpPr>
            <a:spLocks noGrp="1"/>
          </p:cNvSpPr>
          <p:nvPr>
            <p:ph type="body" sz="quarter" idx="12"/>
          </p:nvPr>
        </p:nvSpPr>
        <p:spPr/>
        <p:txBody>
          <a:bodyPr/>
          <a:lstStyle/>
          <a:p>
            <a:endParaRPr lang="tr-TR" dirty="0"/>
          </a:p>
        </p:txBody>
      </p:sp>
    </p:spTree>
    <p:extLst>
      <p:ext uri="{BB962C8B-B14F-4D97-AF65-F5344CB8AC3E}">
        <p14:creationId xmlns:p14="http://schemas.microsoft.com/office/powerpoint/2010/main" val="449705303"/>
      </p:ext>
    </p:extLst>
  </p:cSld>
  <p:clrMapOvr>
    <a:masterClrMapping/>
  </p:clrMapOvr>
  <p:transition spd="slow" advTm="2000">
    <p:cover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9254" b="4006"/>
          <a:stretch/>
        </p:blipFill>
        <p:spPr>
          <a:xfrm>
            <a:off x="-7952" y="-1"/>
            <a:ext cx="12213203" cy="6885831"/>
          </a:xfrm>
        </p:spPr>
      </p:pic>
      <p:sp>
        <p:nvSpPr>
          <p:cNvPr id="20" name="Rectangle 19"/>
          <p:cNvSpPr/>
          <p:nvPr/>
        </p:nvSpPr>
        <p:spPr>
          <a:xfrm>
            <a:off x="0" y="0"/>
            <a:ext cx="12213206" cy="6885831"/>
          </a:xfrm>
          <a:prstGeom prst="rect">
            <a:avLst/>
          </a:prstGeom>
          <a:gradFill flip="none" rotWithShape="1">
            <a:gsLst>
              <a:gs pos="0">
                <a:schemeClr val="accent5">
                  <a:alpha val="50000"/>
                </a:schemeClr>
              </a:gs>
              <a:gs pos="100000">
                <a:schemeClr val="tx2">
                  <a:alpha val="86000"/>
                </a:schemeClr>
              </a:gs>
            </a:gsLst>
            <a:lin ang="2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9" name="Shape 1121"/>
          <p:cNvSpPr/>
          <p:nvPr/>
        </p:nvSpPr>
        <p:spPr>
          <a:xfrm>
            <a:off x="3135041" y="1719338"/>
            <a:ext cx="5938483" cy="9495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algn="ctr">
              <a:lnSpc>
                <a:spcPct val="130000"/>
              </a:lnSpc>
            </a:pPr>
            <a:r>
              <a:rPr lang="en-US" sz="48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Thanks For Watching</a:t>
            </a:r>
          </a:p>
        </p:txBody>
      </p:sp>
      <p:sp>
        <p:nvSpPr>
          <p:cNvPr id="37" name="Shape 1122"/>
          <p:cNvSpPr/>
          <p:nvPr/>
        </p:nvSpPr>
        <p:spPr>
          <a:xfrm>
            <a:off x="3049715" y="3566991"/>
            <a:ext cx="6096003" cy="90505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ctr">
              <a:lnSpc>
                <a:spcPct val="150000"/>
              </a:lnSpc>
            </a:pPr>
            <a:r>
              <a:rPr lang="tr-TR" sz="40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Teşekkürler</a:t>
            </a:r>
            <a:endParaRPr lang="en-US" sz="40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109" name="Picture 108">
            <a:extLst>
              <a:ext uri="{FF2B5EF4-FFF2-40B4-BE49-F238E27FC236}">
                <a16:creationId xmlns:a16="http://schemas.microsoft.com/office/drawing/2014/main" id="{C4CE729A-24E3-4D76-A501-E8CFC9E5F2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6931" y="498424"/>
            <a:ext cx="1656861" cy="434086"/>
          </a:xfrm>
          <a:prstGeom prst="rect">
            <a:avLst/>
          </a:prstGeom>
        </p:spPr>
      </p:pic>
    </p:spTree>
    <p:extLst>
      <p:ext uri="{BB962C8B-B14F-4D97-AF65-F5344CB8AC3E}">
        <p14:creationId xmlns:p14="http://schemas.microsoft.com/office/powerpoint/2010/main" val="261906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barn(inVertical)">
                                      <p:cBhvr>
                                        <p:cTn id="1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p:cNvSpPr/>
          <p:nvPr/>
        </p:nvSpPr>
        <p:spPr>
          <a:xfrm>
            <a:off x="2284660" y="2570912"/>
            <a:ext cx="7622679" cy="1716176"/>
          </a:xfrm>
          <a:prstGeom prst="roundRect">
            <a:avLst>
              <a:gd name="adj" fmla="val 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1">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3" name="TextBox 12"/>
          <p:cNvSpPr txBox="1"/>
          <p:nvPr/>
        </p:nvSpPr>
        <p:spPr>
          <a:xfrm>
            <a:off x="4147426" y="1966091"/>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PROJELERİMİZ</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4" name="TextBox 13"/>
          <p:cNvSpPr txBox="1"/>
          <p:nvPr/>
        </p:nvSpPr>
        <p:spPr>
          <a:xfrm>
            <a:off x="4147426" y="4388275"/>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HAKKIMIZDA</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5" name="TextBox 14"/>
          <p:cNvSpPr txBox="1"/>
          <p:nvPr/>
        </p:nvSpPr>
        <p:spPr>
          <a:xfrm>
            <a:off x="4147426" y="1415849"/>
            <a:ext cx="3897149" cy="428131"/>
          </a:xfrm>
          <a:prstGeom prst="rect">
            <a:avLst/>
          </a:prstGeom>
          <a:noFill/>
        </p:spPr>
        <p:txBody>
          <a:bodyPr wrap="square" rtlCol="0">
            <a:spAutoFit/>
          </a:bodyPr>
          <a:lstStyle/>
          <a:p>
            <a:pPr algn="ctr"/>
            <a:r>
              <a:rPr lang="tr-TR"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BAŞARILARIMIZ</a:t>
            </a:r>
            <a:endParaRPr lang="id-ID"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9" name="TextBox 38"/>
          <p:cNvSpPr txBox="1"/>
          <p:nvPr/>
        </p:nvSpPr>
        <p:spPr>
          <a:xfrm>
            <a:off x="4147426" y="853039"/>
            <a:ext cx="3897149" cy="390876"/>
          </a:xfrm>
          <a:prstGeom prst="rect">
            <a:avLst/>
          </a:prstGeom>
          <a:noFill/>
        </p:spPr>
        <p:txBody>
          <a:bodyPr wrap="square" rtlCol="0">
            <a:spAutoFit/>
          </a:bodyPr>
          <a:lstStyle/>
          <a:p>
            <a:pPr algn="ctr"/>
            <a:r>
              <a:rPr lang="tr-TR"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İLETİŞİM</a:t>
            </a:r>
            <a:endParaRPr lang="id-ID"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2" name="TextBox 11"/>
          <p:cNvSpPr txBox="1"/>
          <p:nvPr/>
        </p:nvSpPr>
        <p:spPr>
          <a:xfrm>
            <a:off x="3311610" y="3050586"/>
            <a:ext cx="5568778" cy="707886"/>
          </a:xfrm>
          <a:prstGeom prst="rect">
            <a:avLst/>
          </a:prstGeom>
          <a:noFill/>
          <a:effectLst/>
        </p:spPr>
        <p:txBody>
          <a:bodyPr wrap="square" rtlCol="0">
            <a:spAutoFit/>
          </a:bodyPr>
          <a:lstStyle/>
          <a:p>
            <a:pPr algn="ctr"/>
            <a:r>
              <a:rPr lang="tr-TR"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PROJE TANITIMI</a:t>
            </a:r>
            <a:endParaRPr lang="id-ID"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nvGrpSpPr>
          <p:cNvPr id="25" name="Group 80"/>
          <p:cNvGrpSpPr>
            <a:grpSpLocks noChangeAspect="1"/>
          </p:cNvGrpSpPr>
          <p:nvPr/>
        </p:nvGrpSpPr>
        <p:grpSpPr bwMode="auto">
          <a:xfrm>
            <a:off x="9988245" y="560847"/>
            <a:ext cx="1848156" cy="313040"/>
            <a:chOff x="2785" y="1471"/>
            <a:chExt cx="2580" cy="437"/>
          </a:xfrm>
          <a:solidFill>
            <a:schemeClr val="accent1"/>
          </a:solidFill>
        </p:grpSpPr>
        <p:sp>
          <p:nvSpPr>
            <p:cNvPr id="38" name="Freeform 81"/>
            <p:cNvSpPr>
              <a:spLocks/>
            </p:cNvSpPr>
            <p:nvPr userDrawn="1"/>
          </p:nvSpPr>
          <p:spPr bwMode="auto">
            <a:xfrm>
              <a:off x="2821" y="1522"/>
              <a:ext cx="58" cy="55"/>
            </a:xfrm>
            <a:custGeom>
              <a:avLst/>
              <a:gdLst>
                <a:gd name="T0" fmla="*/ 334 w 402"/>
                <a:gd name="T1" fmla="*/ 137 h 385"/>
                <a:gd name="T2" fmla="*/ 328 w 402"/>
                <a:gd name="T3" fmla="*/ 149 h 385"/>
                <a:gd name="T4" fmla="*/ 322 w 402"/>
                <a:gd name="T5" fmla="*/ 160 h 385"/>
                <a:gd name="T6" fmla="*/ 315 w 402"/>
                <a:gd name="T7" fmla="*/ 170 h 385"/>
                <a:gd name="T8" fmla="*/ 308 w 402"/>
                <a:gd name="T9" fmla="*/ 179 h 385"/>
                <a:gd name="T10" fmla="*/ 300 w 402"/>
                <a:gd name="T11" fmla="*/ 188 h 385"/>
                <a:gd name="T12" fmla="*/ 292 w 402"/>
                <a:gd name="T13" fmla="*/ 195 h 385"/>
                <a:gd name="T14" fmla="*/ 284 w 402"/>
                <a:gd name="T15" fmla="*/ 203 h 385"/>
                <a:gd name="T16" fmla="*/ 275 w 402"/>
                <a:gd name="T17" fmla="*/ 209 h 385"/>
                <a:gd name="T18" fmla="*/ 230 w 402"/>
                <a:gd name="T19" fmla="*/ 233 h 385"/>
                <a:gd name="T20" fmla="*/ 187 w 402"/>
                <a:gd name="T21" fmla="*/ 257 h 385"/>
                <a:gd name="T22" fmla="*/ 147 w 402"/>
                <a:gd name="T23" fmla="*/ 280 h 385"/>
                <a:gd name="T24" fmla="*/ 109 w 402"/>
                <a:gd name="T25" fmla="*/ 304 h 385"/>
                <a:gd name="T26" fmla="*/ 78 w 402"/>
                <a:gd name="T27" fmla="*/ 325 h 385"/>
                <a:gd name="T28" fmla="*/ 48 w 402"/>
                <a:gd name="T29" fmla="*/ 345 h 385"/>
                <a:gd name="T30" fmla="*/ 24 w 402"/>
                <a:gd name="T31" fmla="*/ 364 h 385"/>
                <a:gd name="T32" fmla="*/ 3 w 402"/>
                <a:gd name="T33" fmla="*/ 382 h 385"/>
                <a:gd name="T34" fmla="*/ 1 w 402"/>
                <a:gd name="T35" fmla="*/ 383 h 385"/>
                <a:gd name="T36" fmla="*/ 0 w 402"/>
                <a:gd name="T37" fmla="*/ 385 h 385"/>
                <a:gd name="T38" fmla="*/ 1 w 402"/>
                <a:gd name="T39" fmla="*/ 380 h 385"/>
                <a:gd name="T40" fmla="*/ 3 w 402"/>
                <a:gd name="T41" fmla="*/ 372 h 385"/>
                <a:gd name="T42" fmla="*/ 11 w 402"/>
                <a:gd name="T43" fmla="*/ 358 h 385"/>
                <a:gd name="T44" fmla="*/ 28 w 402"/>
                <a:gd name="T45" fmla="*/ 333 h 385"/>
                <a:gd name="T46" fmla="*/ 54 w 402"/>
                <a:gd name="T47" fmla="*/ 295 h 385"/>
                <a:gd name="T48" fmla="*/ 81 w 402"/>
                <a:gd name="T49" fmla="*/ 259 h 385"/>
                <a:gd name="T50" fmla="*/ 110 w 402"/>
                <a:gd name="T51" fmla="*/ 223 h 385"/>
                <a:gd name="T52" fmla="*/ 141 w 402"/>
                <a:gd name="T53" fmla="*/ 188 h 385"/>
                <a:gd name="T54" fmla="*/ 151 w 402"/>
                <a:gd name="T55" fmla="*/ 177 h 385"/>
                <a:gd name="T56" fmla="*/ 166 w 402"/>
                <a:gd name="T57" fmla="*/ 160 h 385"/>
                <a:gd name="T58" fmla="*/ 185 w 402"/>
                <a:gd name="T59" fmla="*/ 141 h 385"/>
                <a:gd name="T60" fmla="*/ 205 w 402"/>
                <a:gd name="T61" fmla="*/ 122 h 385"/>
                <a:gd name="T62" fmla="*/ 220 w 402"/>
                <a:gd name="T63" fmla="*/ 110 h 385"/>
                <a:gd name="T64" fmla="*/ 237 w 402"/>
                <a:gd name="T65" fmla="*/ 96 h 385"/>
                <a:gd name="T66" fmla="*/ 256 w 402"/>
                <a:gd name="T67" fmla="*/ 82 h 385"/>
                <a:gd name="T68" fmla="*/ 279 w 402"/>
                <a:gd name="T69" fmla="*/ 67 h 385"/>
                <a:gd name="T70" fmla="*/ 305 w 402"/>
                <a:gd name="T71" fmla="*/ 52 h 385"/>
                <a:gd name="T72" fmla="*/ 332 w 402"/>
                <a:gd name="T73" fmla="*/ 36 h 385"/>
                <a:gd name="T74" fmla="*/ 361 w 402"/>
                <a:gd name="T75" fmla="*/ 19 h 385"/>
                <a:gd name="T76" fmla="*/ 393 w 402"/>
                <a:gd name="T77" fmla="*/ 2 h 385"/>
                <a:gd name="T78" fmla="*/ 396 w 402"/>
                <a:gd name="T79" fmla="*/ 1 h 385"/>
                <a:gd name="T80" fmla="*/ 401 w 402"/>
                <a:gd name="T81" fmla="*/ 0 h 385"/>
                <a:gd name="T82" fmla="*/ 402 w 402"/>
                <a:gd name="T83" fmla="*/ 3 h 385"/>
                <a:gd name="T84" fmla="*/ 402 w 402"/>
                <a:gd name="T85" fmla="*/ 8 h 385"/>
                <a:gd name="T86" fmla="*/ 398 w 402"/>
                <a:gd name="T87" fmla="*/ 16 h 385"/>
                <a:gd name="T88" fmla="*/ 392 w 402"/>
                <a:gd name="T89" fmla="*/ 28 h 385"/>
                <a:gd name="T90" fmla="*/ 376 w 402"/>
                <a:gd name="T91" fmla="*/ 54 h 385"/>
                <a:gd name="T92" fmla="*/ 361 w 402"/>
                <a:gd name="T93" fmla="*/ 81 h 385"/>
                <a:gd name="T94" fmla="*/ 346 w 402"/>
                <a:gd name="T95" fmla="*/ 108 h 385"/>
                <a:gd name="T96" fmla="*/ 334 w 402"/>
                <a:gd name="T97" fmla="*/ 1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2" h="385">
                  <a:moveTo>
                    <a:pt x="334" y="137"/>
                  </a:moveTo>
                  <a:lnTo>
                    <a:pt x="328" y="149"/>
                  </a:lnTo>
                  <a:lnTo>
                    <a:pt x="322" y="160"/>
                  </a:lnTo>
                  <a:lnTo>
                    <a:pt x="315" y="170"/>
                  </a:lnTo>
                  <a:lnTo>
                    <a:pt x="308" y="179"/>
                  </a:lnTo>
                  <a:lnTo>
                    <a:pt x="300" y="188"/>
                  </a:lnTo>
                  <a:lnTo>
                    <a:pt x="292" y="195"/>
                  </a:lnTo>
                  <a:lnTo>
                    <a:pt x="284" y="203"/>
                  </a:lnTo>
                  <a:lnTo>
                    <a:pt x="275" y="209"/>
                  </a:lnTo>
                  <a:lnTo>
                    <a:pt x="230" y="233"/>
                  </a:lnTo>
                  <a:lnTo>
                    <a:pt x="187" y="257"/>
                  </a:lnTo>
                  <a:lnTo>
                    <a:pt x="147" y="280"/>
                  </a:lnTo>
                  <a:lnTo>
                    <a:pt x="109" y="304"/>
                  </a:lnTo>
                  <a:lnTo>
                    <a:pt x="78" y="325"/>
                  </a:lnTo>
                  <a:lnTo>
                    <a:pt x="48" y="345"/>
                  </a:lnTo>
                  <a:lnTo>
                    <a:pt x="24" y="364"/>
                  </a:lnTo>
                  <a:lnTo>
                    <a:pt x="3" y="382"/>
                  </a:lnTo>
                  <a:lnTo>
                    <a:pt x="1" y="383"/>
                  </a:lnTo>
                  <a:lnTo>
                    <a:pt x="0" y="385"/>
                  </a:lnTo>
                  <a:lnTo>
                    <a:pt x="1" y="380"/>
                  </a:lnTo>
                  <a:lnTo>
                    <a:pt x="3" y="372"/>
                  </a:lnTo>
                  <a:lnTo>
                    <a:pt x="11" y="358"/>
                  </a:lnTo>
                  <a:lnTo>
                    <a:pt x="28" y="333"/>
                  </a:lnTo>
                  <a:lnTo>
                    <a:pt x="54" y="295"/>
                  </a:lnTo>
                  <a:lnTo>
                    <a:pt x="81" y="259"/>
                  </a:lnTo>
                  <a:lnTo>
                    <a:pt x="110" y="223"/>
                  </a:lnTo>
                  <a:lnTo>
                    <a:pt x="141" y="188"/>
                  </a:lnTo>
                  <a:lnTo>
                    <a:pt x="151" y="177"/>
                  </a:lnTo>
                  <a:lnTo>
                    <a:pt x="166" y="160"/>
                  </a:lnTo>
                  <a:lnTo>
                    <a:pt x="185" y="141"/>
                  </a:lnTo>
                  <a:lnTo>
                    <a:pt x="205" y="122"/>
                  </a:lnTo>
                  <a:lnTo>
                    <a:pt x="220" y="110"/>
                  </a:lnTo>
                  <a:lnTo>
                    <a:pt x="237" y="96"/>
                  </a:lnTo>
                  <a:lnTo>
                    <a:pt x="256" y="82"/>
                  </a:lnTo>
                  <a:lnTo>
                    <a:pt x="279" y="67"/>
                  </a:lnTo>
                  <a:lnTo>
                    <a:pt x="305" y="52"/>
                  </a:lnTo>
                  <a:lnTo>
                    <a:pt x="332" y="36"/>
                  </a:lnTo>
                  <a:lnTo>
                    <a:pt x="361" y="19"/>
                  </a:lnTo>
                  <a:lnTo>
                    <a:pt x="393" y="2"/>
                  </a:lnTo>
                  <a:lnTo>
                    <a:pt x="396" y="1"/>
                  </a:lnTo>
                  <a:lnTo>
                    <a:pt x="401" y="0"/>
                  </a:lnTo>
                  <a:lnTo>
                    <a:pt x="402" y="3"/>
                  </a:lnTo>
                  <a:lnTo>
                    <a:pt x="402" y="8"/>
                  </a:lnTo>
                  <a:lnTo>
                    <a:pt x="398" y="16"/>
                  </a:lnTo>
                  <a:lnTo>
                    <a:pt x="392" y="28"/>
                  </a:lnTo>
                  <a:lnTo>
                    <a:pt x="376" y="54"/>
                  </a:lnTo>
                  <a:lnTo>
                    <a:pt x="361" y="81"/>
                  </a:lnTo>
                  <a:lnTo>
                    <a:pt x="346" y="108"/>
                  </a:lnTo>
                  <a:lnTo>
                    <a:pt x="334"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0" name="Freeform 82"/>
            <p:cNvSpPr>
              <a:spLocks/>
            </p:cNvSpPr>
            <p:nvPr userDrawn="1"/>
          </p:nvSpPr>
          <p:spPr bwMode="auto">
            <a:xfrm>
              <a:off x="2877" y="1498"/>
              <a:ext cx="72" cy="44"/>
            </a:xfrm>
            <a:custGeom>
              <a:avLst/>
              <a:gdLst>
                <a:gd name="T0" fmla="*/ 499 w 502"/>
                <a:gd name="T1" fmla="*/ 80 h 312"/>
                <a:gd name="T2" fmla="*/ 501 w 502"/>
                <a:gd name="T3" fmla="*/ 88 h 312"/>
                <a:gd name="T4" fmla="*/ 502 w 502"/>
                <a:gd name="T5" fmla="*/ 96 h 312"/>
                <a:gd name="T6" fmla="*/ 501 w 502"/>
                <a:gd name="T7" fmla="*/ 103 h 312"/>
                <a:gd name="T8" fmla="*/ 499 w 502"/>
                <a:gd name="T9" fmla="*/ 109 h 312"/>
                <a:gd name="T10" fmla="*/ 494 w 502"/>
                <a:gd name="T11" fmla="*/ 116 h 312"/>
                <a:gd name="T12" fmla="*/ 487 w 502"/>
                <a:gd name="T13" fmla="*/ 121 h 312"/>
                <a:gd name="T14" fmla="*/ 479 w 502"/>
                <a:gd name="T15" fmla="*/ 127 h 312"/>
                <a:gd name="T16" fmla="*/ 469 w 502"/>
                <a:gd name="T17" fmla="*/ 133 h 312"/>
                <a:gd name="T18" fmla="*/ 412 w 502"/>
                <a:gd name="T19" fmla="*/ 153 h 312"/>
                <a:gd name="T20" fmla="*/ 355 w 502"/>
                <a:gd name="T21" fmla="*/ 174 h 312"/>
                <a:gd name="T22" fmla="*/ 299 w 502"/>
                <a:gd name="T23" fmla="*/ 195 h 312"/>
                <a:gd name="T24" fmla="*/ 242 w 502"/>
                <a:gd name="T25" fmla="*/ 218 h 312"/>
                <a:gd name="T26" fmla="*/ 188 w 502"/>
                <a:gd name="T27" fmla="*/ 240 h 312"/>
                <a:gd name="T28" fmla="*/ 134 w 502"/>
                <a:gd name="T29" fmla="*/ 263 h 312"/>
                <a:gd name="T30" fmla="*/ 82 w 502"/>
                <a:gd name="T31" fmla="*/ 286 h 312"/>
                <a:gd name="T32" fmla="*/ 30 w 502"/>
                <a:gd name="T33" fmla="*/ 309 h 312"/>
                <a:gd name="T34" fmla="*/ 21 w 502"/>
                <a:gd name="T35" fmla="*/ 312 h 312"/>
                <a:gd name="T36" fmla="*/ 13 w 502"/>
                <a:gd name="T37" fmla="*/ 312 h 312"/>
                <a:gd name="T38" fmla="*/ 8 w 502"/>
                <a:gd name="T39" fmla="*/ 312 h 312"/>
                <a:gd name="T40" fmla="*/ 3 w 502"/>
                <a:gd name="T41" fmla="*/ 309 h 312"/>
                <a:gd name="T42" fmla="*/ 1 w 502"/>
                <a:gd name="T43" fmla="*/ 304 h 312"/>
                <a:gd name="T44" fmla="*/ 0 w 502"/>
                <a:gd name="T45" fmla="*/ 299 h 312"/>
                <a:gd name="T46" fmla="*/ 0 w 502"/>
                <a:gd name="T47" fmla="*/ 291 h 312"/>
                <a:gd name="T48" fmla="*/ 2 w 502"/>
                <a:gd name="T49" fmla="*/ 281 h 312"/>
                <a:gd name="T50" fmla="*/ 12 w 502"/>
                <a:gd name="T51" fmla="*/ 253 h 312"/>
                <a:gd name="T52" fmla="*/ 23 w 502"/>
                <a:gd name="T53" fmla="*/ 226 h 312"/>
                <a:gd name="T54" fmla="*/ 35 w 502"/>
                <a:gd name="T55" fmla="*/ 201 h 312"/>
                <a:gd name="T56" fmla="*/ 48 w 502"/>
                <a:gd name="T57" fmla="*/ 176 h 312"/>
                <a:gd name="T58" fmla="*/ 54 w 502"/>
                <a:gd name="T59" fmla="*/ 168 h 312"/>
                <a:gd name="T60" fmla="*/ 59 w 502"/>
                <a:gd name="T61" fmla="*/ 161 h 312"/>
                <a:gd name="T62" fmla="*/ 65 w 502"/>
                <a:gd name="T63" fmla="*/ 153 h 312"/>
                <a:gd name="T64" fmla="*/ 72 w 502"/>
                <a:gd name="T65" fmla="*/ 147 h 312"/>
                <a:gd name="T66" fmla="*/ 79 w 502"/>
                <a:gd name="T67" fmla="*/ 140 h 312"/>
                <a:gd name="T68" fmla="*/ 87 w 502"/>
                <a:gd name="T69" fmla="*/ 135 h 312"/>
                <a:gd name="T70" fmla="*/ 93 w 502"/>
                <a:gd name="T71" fmla="*/ 130 h 312"/>
                <a:gd name="T72" fmla="*/ 101 w 502"/>
                <a:gd name="T73" fmla="*/ 126 h 312"/>
                <a:gd name="T74" fmla="*/ 136 w 502"/>
                <a:gd name="T75" fmla="*/ 109 h 312"/>
                <a:gd name="T76" fmla="*/ 172 w 502"/>
                <a:gd name="T77" fmla="*/ 93 h 312"/>
                <a:gd name="T78" fmla="*/ 210 w 502"/>
                <a:gd name="T79" fmla="*/ 78 h 312"/>
                <a:gd name="T80" fmla="*/ 248 w 502"/>
                <a:gd name="T81" fmla="*/ 62 h 312"/>
                <a:gd name="T82" fmla="*/ 285 w 502"/>
                <a:gd name="T83" fmla="*/ 47 h 312"/>
                <a:gd name="T84" fmla="*/ 325 w 502"/>
                <a:gd name="T85" fmla="*/ 33 h 312"/>
                <a:gd name="T86" fmla="*/ 363 w 502"/>
                <a:gd name="T87" fmla="*/ 18 h 312"/>
                <a:gd name="T88" fmla="*/ 403 w 502"/>
                <a:gd name="T89" fmla="*/ 4 h 312"/>
                <a:gd name="T90" fmla="*/ 415 w 502"/>
                <a:gd name="T91" fmla="*/ 1 h 312"/>
                <a:gd name="T92" fmla="*/ 427 w 502"/>
                <a:gd name="T93" fmla="*/ 0 h 312"/>
                <a:gd name="T94" fmla="*/ 434 w 502"/>
                <a:gd name="T95" fmla="*/ 1 h 312"/>
                <a:gd name="T96" fmla="*/ 441 w 502"/>
                <a:gd name="T97" fmla="*/ 4 h 312"/>
                <a:gd name="T98" fmla="*/ 448 w 502"/>
                <a:gd name="T99" fmla="*/ 8 h 312"/>
                <a:gd name="T100" fmla="*/ 453 w 502"/>
                <a:gd name="T101" fmla="*/ 13 h 312"/>
                <a:gd name="T102" fmla="*/ 465 w 502"/>
                <a:gd name="T103" fmla="*/ 28 h 312"/>
                <a:gd name="T104" fmla="*/ 475 w 502"/>
                <a:gd name="T105" fmla="*/ 44 h 312"/>
                <a:gd name="T106" fmla="*/ 486 w 502"/>
                <a:gd name="T107" fmla="*/ 61 h 312"/>
                <a:gd name="T108" fmla="*/ 499 w 502"/>
                <a:gd name="T109" fmla="*/ 8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2" h="312">
                  <a:moveTo>
                    <a:pt x="499" y="80"/>
                  </a:moveTo>
                  <a:lnTo>
                    <a:pt x="501" y="88"/>
                  </a:lnTo>
                  <a:lnTo>
                    <a:pt x="502" y="96"/>
                  </a:lnTo>
                  <a:lnTo>
                    <a:pt x="501" y="103"/>
                  </a:lnTo>
                  <a:lnTo>
                    <a:pt x="499" y="109"/>
                  </a:lnTo>
                  <a:lnTo>
                    <a:pt x="494" y="116"/>
                  </a:lnTo>
                  <a:lnTo>
                    <a:pt x="487" y="121"/>
                  </a:lnTo>
                  <a:lnTo>
                    <a:pt x="479" y="127"/>
                  </a:lnTo>
                  <a:lnTo>
                    <a:pt x="469" y="133"/>
                  </a:lnTo>
                  <a:lnTo>
                    <a:pt x="412" y="153"/>
                  </a:lnTo>
                  <a:lnTo>
                    <a:pt x="355" y="174"/>
                  </a:lnTo>
                  <a:lnTo>
                    <a:pt x="299" y="195"/>
                  </a:lnTo>
                  <a:lnTo>
                    <a:pt x="242" y="218"/>
                  </a:lnTo>
                  <a:lnTo>
                    <a:pt x="188" y="240"/>
                  </a:lnTo>
                  <a:lnTo>
                    <a:pt x="134" y="263"/>
                  </a:lnTo>
                  <a:lnTo>
                    <a:pt x="82" y="286"/>
                  </a:lnTo>
                  <a:lnTo>
                    <a:pt x="30" y="309"/>
                  </a:lnTo>
                  <a:lnTo>
                    <a:pt x="21" y="312"/>
                  </a:lnTo>
                  <a:lnTo>
                    <a:pt x="13" y="312"/>
                  </a:lnTo>
                  <a:lnTo>
                    <a:pt x="8" y="312"/>
                  </a:lnTo>
                  <a:lnTo>
                    <a:pt x="3" y="309"/>
                  </a:lnTo>
                  <a:lnTo>
                    <a:pt x="1" y="304"/>
                  </a:lnTo>
                  <a:lnTo>
                    <a:pt x="0" y="299"/>
                  </a:lnTo>
                  <a:lnTo>
                    <a:pt x="0" y="291"/>
                  </a:lnTo>
                  <a:lnTo>
                    <a:pt x="2" y="281"/>
                  </a:lnTo>
                  <a:lnTo>
                    <a:pt x="12" y="253"/>
                  </a:lnTo>
                  <a:lnTo>
                    <a:pt x="23" y="226"/>
                  </a:lnTo>
                  <a:lnTo>
                    <a:pt x="35" y="201"/>
                  </a:lnTo>
                  <a:lnTo>
                    <a:pt x="48" y="176"/>
                  </a:lnTo>
                  <a:lnTo>
                    <a:pt x="54" y="168"/>
                  </a:lnTo>
                  <a:lnTo>
                    <a:pt x="59" y="161"/>
                  </a:lnTo>
                  <a:lnTo>
                    <a:pt x="65" y="153"/>
                  </a:lnTo>
                  <a:lnTo>
                    <a:pt x="72" y="147"/>
                  </a:lnTo>
                  <a:lnTo>
                    <a:pt x="79" y="140"/>
                  </a:lnTo>
                  <a:lnTo>
                    <a:pt x="87" y="135"/>
                  </a:lnTo>
                  <a:lnTo>
                    <a:pt x="93" y="130"/>
                  </a:lnTo>
                  <a:lnTo>
                    <a:pt x="101" y="126"/>
                  </a:lnTo>
                  <a:lnTo>
                    <a:pt x="136" y="109"/>
                  </a:lnTo>
                  <a:lnTo>
                    <a:pt x="172" y="93"/>
                  </a:lnTo>
                  <a:lnTo>
                    <a:pt x="210" y="78"/>
                  </a:lnTo>
                  <a:lnTo>
                    <a:pt x="248" y="62"/>
                  </a:lnTo>
                  <a:lnTo>
                    <a:pt x="285" y="47"/>
                  </a:lnTo>
                  <a:lnTo>
                    <a:pt x="325" y="33"/>
                  </a:lnTo>
                  <a:lnTo>
                    <a:pt x="363" y="18"/>
                  </a:lnTo>
                  <a:lnTo>
                    <a:pt x="403" y="4"/>
                  </a:lnTo>
                  <a:lnTo>
                    <a:pt x="415" y="1"/>
                  </a:lnTo>
                  <a:lnTo>
                    <a:pt x="427" y="0"/>
                  </a:lnTo>
                  <a:lnTo>
                    <a:pt x="434" y="1"/>
                  </a:lnTo>
                  <a:lnTo>
                    <a:pt x="441" y="4"/>
                  </a:lnTo>
                  <a:lnTo>
                    <a:pt x="448" y="8"/>
                  </a:lnTo>
                  <a:lnTo>
                    <a:pt x="453" y="13"/>
                  </a:lnTo>
                  <a:lnTo>
                    <a:pt x="465" y="28"/>
                  </a:lnTo>
                  <a:lnTo>
                    <a:pt x="475" y="44"/>
                  </a:lnTo>
                  <a:lnTo>
                    <a:pt x="486" y="61"/>
                  </a:lnTo>
                  <a:lnTo>
                    <a:pt x="499"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1" name="Freeform 83"/>
            <p:cNvSpPr>
              <a:spLocks/>
            </p:cNvSpPr>
            <p:nvPr userDrawn="1"/>
          </p:nvSpPr>
          <p:spPr bwMode="auto">
            <a:xfrm>
              <a:off x="2799" y="1560"/>
              <a:ext cx="63" cy="73"/>
            </a:xfrm>
            <a:custGeom>
              <a:avLst/>
              <a:gdLst>
                <a:gd name="T0" fmla="*/ 418 w 440"/>
                <a:gd name="T1" fmla="*/ 200 h 506"/>
                <a:gd name="T2" fmla="*/ 409 w 440"/>
                <a:gd name="T3" fmla="*/ 228 h 506"/>
                <a:gd name="T4" fmla="*/ 394 w 440"/>
                <a:gd name="T5" fmla="*/ 251 h 506"/>
                <a:gd name="T6" fmla="*/ 376 w 440"/>
                <a:gd name="T7" fmla="*/ 270 h 506"/>
                <a:gd name="T8" fmla="*/ 335 w 440"/>
                <a:gd name="T9" fmla="*/ 293 h 506"/>
                <a:gd name="T10" fmla="*/ 278 w 440"/>
                <a:gd name="T11" fmla="*/ 325 h 506"/>
                <a:gd name="T12" fmla="*/ 224 w 440"/>
                <a:gd name="T13" fmla="*/ 356 h 506"/>
                <a:gd name="T14" fmla="*/ 173 w 440"/>
                <a:gd name="T15" fmla="*/ 386 h 506"/>
                <a:gd name="T16" fmla="*/ 107 w 440"/>
                <a:gd name="T17" fmla="*/ 429 h 506"/>
                <a:gd name="T18" fmla="*/ 37 w 440"/>
                <a:gd name="T19" fmla="*/ 481 h 506"/>
                <a:gd name="T20" fmla="*/ 7 w 440"/>
                <a:gd name="T21" fmla="*/ 506 h 506"/>
                <a:gd name="T22" fmla="*/ 1 w 440"/>
                <a:gd name="T23" fmla="*/ 503 h 506"/>
                <a:gd name="T24" fmla="*/ 0 w 440"/>
                <a:gd name="T25" fmla="*/ 492 h 506"/>
                <a:gd name="T26" fmla="*/ 2 w 440"/>
                <a:gd name="T27" fmla="*/ 469 h 506"/>
                <a:gd name="T28" fmla="*/ 14 w 440"/>
                <a:gd name="T29" fmla="*/ 427 h 506"/>
                <a:gd name="T30" fmla="*/ 28 w 440"/>
                <a:gd name="T31" fmla="*/ 382 h 506"/>
                <a:gd name="T32" fmla="*/ 43 w 440"/>
                <a:gd name="T33" fmla="*/ 339 h 506"/>
                <a:gd name="T34" fmla="*/ 60 w 440"/>
                <a:gd name="T35" fmla="*/ 296 h 506"/>
                <a:gd name="T36" fmla="*/ 84 w 440"/>
                <a:gd name="T37" fmla="*/ 246 h 506"/>
                <a:gd name="T38" fmla="*/ 109 w 440"/>
                <a:gd name="T39" fmla="*/ 203 h 506"/>
                <a:gd name="T40" fmla="*/ 142 w 440"/>
                <a:gd name="T41" fmla="*/ 169 h 506"/>
                <a:gd name="T42" fmla="*/ 199 w 440"/>
                <a:gd name="T43" fmla="*/ 126 h 506"/>
                <a:gd name="T44" fmla="*/ 253 w 440"/>
                <a:gd name="T45" fmla="*/ 92 h 506"/>
                <a:gd name="T46" fmla="*/ 295 w 440"/>
                <a:gd name="T47" fmla="*/ 67 h 506"/>
                <a:gd name="T48" fmla="*/ 339 w 440"/>
                <a:gd name="T49" fmla="*/ 41 h 506"/>
                <a:gd name="T50" fmla="*/ 385 w 440"/>
                <a:gd name="T51" fmla="*/ 15 h 506"/>
                <a:gd name="T52" fmla="*/ 419 w 440"/>
                <a:gd name="T53" fmla="*/ 0 h 506"/>
                <a:gd name="T54" fmla="*/ 429 w 440"/>
                <a:gd name="T55" fmla="*/ 0 h 506"/>
                <a:gd name="T56" fmla="*/ 434 w 440"/>
                <a:gd name="T57" fmla="*/ 2 h 506"/>
                <a:gd name="T58" fmla="*/ 438 w 440"/>
                <a:gd name="T59" fmla="*/ 10 h 506"/>
                <a:gd name="T60" fmla="*/ 440 w 440"/>
                <a:gd name="T61" fmla="*/ 26 h 506"/>
                <a:gd name="T62" fmla="*/ 434 w 440"/>
                <a:gd name="T63" fmla="*/ 74 h 506"/>
                <a:gd name="T64" fmla="*/ 423 w 440"/>
                <a:gd name="T65" fmla="*/ 14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0" h="506">
                  <a:moveTo>
                    <a:pt x="420" y="186"/>
                  </a:moveTo>
                  <a:lnTo>
                    <a:pt x="418" y="200"/>
                  </a:lnTo>
                  <a:lnTo>
                    <a:pt x="413" y="215"/>
                  </a:lnTo>
                  <a:lnTo>
                    <a:pt x="409" y="228"/>
                  </a:lnTo>
                  <a:lnTo>
                    <a:pt x="402" y="240"/>
                  </a:lnTo>
                  <a:lnTo>
                    <a:pt x="394" y="251"/>
                  </a:lnTo>
                  <a:lnTo>
                    <a:pt x="386" y="261"/>
                  </a:lnTo>
                  <a:lnTo>
                    <a:pt x="376" y="270"/>
                  </a:lnTo>
                  <a:lnTo>
                    <a:pt x="365" y="278"/>
                  </a:lnTo>
                  <a:lnTo>
                    <a:pt x="335" y="293"/>
                  </a:lnTo>
                  <a:lnTo>
                    <a:pt x="306" y="309"/>
                  </a:lnTo>
                  <a:lnTo>
                    <a:pt x="278" y="325"/>
                  </a:lnTo>
                  <a:lnTo>
                    <a:pt x="251" y="340"/>
                  </a:lnTo>
                  <a:lnTo>
                    <a:pt x="224" y="356"/>
                  </a:lnTo>
                  <a:lnTo>
                    <a:pt x="198" y="372"/>
                  </a:lnTo>
                  <a:lnTo>
                    <a:pt x="173" y="386"/>
                  </a:lnTo>
                  <a:lnTo>
                    <a:pt x="149" y="402"/>
                  </a:lnTo>
                  <a:lnTo>
                    <a:pt x="107" y="429"/>
                  </a:lnTo>
                  <a:lnTo>
                    <a:pt x="70" y="456"/>
                  </a:lnTo>
                  <a:lnTo>
                    <a:pt x="37" y="481"/>
                  </a:lnTo>
                  <a:lnTo>
                    <a:pt x="10" y="505"/>
                  </a:lnTo>
                  <a:lnTo>
                    <a:pt x="7" y="506"/>
                  </a:lnTo>
                  <a:lnTo>
                    <a:pt x="2" y="506"/>
                  </a:lnTo>
                  <a:lnTo>
                    <a:pt x="1" y="503"/>
                  </a:lnTo>
                  <a:lnTo>
                    <a:pt x="0" y="497"/>
                  </a:lnTo>
                  <a:lnTo>
                    <a:pt x="0" y="492"/>
                  </a:lnTo>
                  <a:lnTo>
                    <a:pt x="0" y="486"/>
                  </a:lnTo>
                  <a:lnTo>
                    <a:pt x="2" y="469"/>
                  </a:lnTo>
                  <a:lnTo>
                    <a:pt x="8" y="449"/>
                  </a:lnTo>
                  <a:lnTo>
                    <a:pt x="14" y="427"/>
                  </a:lnTo>
                  <a:lnTo>
                    <a:pt x="21" y="404"/>
                  </a:lnTo>
                  <a:lnTo>
                    <a:pt x="28" y="382"/>
                  </a:lnTo>
                  <a:lnTo>
                    <a:pt x="35" y="361"/>
                  </a:lnTo>
                  <a:lnTo>
                    <a:pt x="43" y="339"/>
                  </a:lnTo>
                  <a:lnTo>
                    <a:pt x="52" y="317"/>
                  </a:lnTo>
                  <a:lnTo>
                    <a:pt x="60" y="296"/>
                  </a:lnTo>
                  <a:lnTo>
                    <a:pt x="69" y="274"/>
                  </a:lnTo>
                  <a:lnTo>
                    <a:pt x="84" y="246"/>
                  </a:lnTo>
                  <a:lnTo>
                    <a:pt x="96" y="222"/>
                  </a:lnTo>
                  <a:lnTo>
                    <a:pt x="109" y="203"/>
                  </a:lnTo>
                  <a:lnTo>
                    <a:pt x="120" y="188"/>
                  </a:lnTo>
                  <a:lnTo>
                    <a:pt x="142" y="169"/>
                  </a:lnTo>
                  <a:lnTo>
                    <a:pt x="168" y="149"/>
                  </a:lnTo>
                  <a:lnTo>
                    <a:pt x="199" y="126"/>
                  </a:lnTo>
                  <a:lnTo>
                    <a:pt x="234" y="104"/>
                  </a:lnTo>
                  <a:lnTo>
                    <a:pt x="253" y="92"/>
                  </a:lnTo>
                  <a:lnTo>
                    <a:pt x="273" y="79"/>
                  </a:lnTo>
                  <a:lnTo>
                    <a:pt x="295" y="67"/>
                  </a:lnTo>
                  <a:lnTo>
                    <a:pt x="316" y="53"/>
                  </a:lnTo>
                  <a:lnTo>
                    <a:pt x="339" y="41"/>
                  </a:lnTo>
                  <a:lnTo>
                    <a:pt x="361" y="29"/>
                  </a:lnTo>
                  <a:lnTo>
                    <a:pt x="385" y="15"/>
                  </a:lnTo>
                  <a:lnTo>
                    <a:pt x="410" y="3"/>
                  </a:lnTo>
                  <a:lnTo>
                    <a:pt x="419" y="0"/>
                  </a:lnTo>
                  <a:lnTo>
                    <a:pt x="426" y="0"/>
                  </a:lnTo>
                  <a:lnTo>
                    <a:pt x="429" y="0"/>
                  </a:lnTo>
                  <a:lnTo>
                    <a:pt x="431" y="1"/>
                  </a:lnTo>
                  <a:lnTo>
                    <a:pt x="434" y="2"/>
                  </a:lnTo>
                  <a:lnTo>
                    <a:pt x="436" y="4"/>
                  </a:lnTo>
                  <a:lnTo>
                    <a:pt x="438" y="10"/>
                  </a:lnTo>
                  <a:lnTo>
                    <a:pt x="440" y="16"/>
                  </a:lnTo>
                  <a:lnTo>
                    <a:pt x="440" y="26"/>
                  </a:lnTo>
                  <a:lnTo>
                    <a:pt x="439" y="38"/>
                  </a:lnTo>
                  <a:lnTo>
                    <a:pt x="434" y="74"/>
                  </a:lnTo>
                  <a:lnTo>
                    <a:pt x="428" y="109"/>
                  </a:lnTo>
                  <a:lnTo>
                    <a:pt x="423" y="148"/>
                  </a:lnTo>
                  <a:lnTo>
                    <a:pt x="42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2" name="Freeform 84"/>
            <p:cNvSpPr>
              <a:spLocks/>
            </p:cNvSpPr>
            <p:nvPr userDrawn="1"/>
          </p:nvSpPr>
          <p:spPr bwMode="auto">
            <a:xfrm>
              <a:off x="2871" y="1535"/>
              <a:ext cx="78" cy="52"/>
            </a:xfrm>
            <a:custGeom>
              <a:avLst/>
              <a:gdLst>
                <a:gd name="T0" fmla="*/ 542 w 546"/>
                <a:gd name="T1" fmla="*/ 116 h 369"/>
                <a:gd name="T2" fmla="*/ 546 w 546"/>
                <a:gd name="T3" fmla="*/ 126 h 369"/>
                <a:gd name="T4" fmla="*/ 546 w 546"/>
                <a:gd name="T5" fmla="*/ 136 h 369"/>
                <a:gd name="T6" fmla="*/ 545 w 546"/>
                <a:gd name="T7" fmla="*/ 144 h 369"/>
                <a:gd name="T8" fmla="*/ 541 w 546"/>
                <a:gd name="T9" fmla="*/ 153 h 369"/>
                <a:gd name="T10" fmla="*/ 537 w 546"/>
                <a:gd name="T11" fmla="*/ 159 h 369"/>
                <a:gd name="T12" fmla="*/ 530 w 546"/>
                <a:gd name="T13" fmla="*/ 166 h 369"/>
                <a:gd name="T14" fmla="*/ 521 w 546"/>
                <a:gd name="T15" fmla="*/ 173 h 369"/>
                <a:gd name="T16" fmla="*/ 511 w 546"/>
                <a:gd name="T17" fmla="*/ 178 h 369"/>
                <a:gd name="T18" fmla="*/ 450 w 546"/>
                <a:gd name="T19" fmla="*/ 200 h 369"/>
                <a:gd name="T20" fmla="*/ 390 w 546"/>
                <a:gd name="T21" fmla="*/ 222 h 369"/>
                <a:gd name="T22" fmla="*/ 330 w 546"/>
                <a:gd name="T23" fmla="*/ 245 h 369"/>
                <a:gd name="T24" fmla="*/ 271 w 546"/>
                <a:gd name="T25" fmla="*/ 268 h 369"/>
                <a:gd name="T26" fmla="*/ 214 w 546"/>
                <a:gd name="T27" fmla="*/ 292 h 369"/>
                <a:gd name="T28" fmla="*/ 156 w 546"/>
                <a:gd name="T29" fmla="*/ 316 h 369"/>
                <a:gd name="T30" fmla="*/ 101 w 546"/>
                <a:gd name="T31" fmla="*/ 340 h 369"/>
                <a:gd name="T32" fmla="*/ 47 w 546"/>
                <a:gd name="T33" fmla="*/ 365 h 369"/>
                <a:gd name="T34" fmla="*/ 37 w 546"/>
                <a:gd name="T35" fmla="*/ 368 h 369"/>
                <a:gd name="T36" fmla="*/ 28 w 546"/>
                <a:gd name="T37" fmla="*/ 369 h 369"/>
                <a:gd name="T38" fmla="*/ 20 w 546"/>
                <a:gd name="T39" fmla="*/ 368 h 369"/>
                <a:gd name="T40" fmla="*/ 14 w 546"/>
                <a:gd name="T41" fmla="*/ 365 h 369"/>
                <a:gd name="T42" fmla="*/ 8 w 546"/>
                <a:gd name="T43" fmla="*/ 360 h 369"/>
                <a:gd name="T44" fmla="*/ 5 w 546"/>
                <a:gd name="T45" fmla="*/ 353 h 369"/>
                <a:gd name="T46" fmla="*/ 3 w 546"/>
                <a:gd name="T47" fmla="*/ 344 h 369"/>
                <a:gd name="T48" fmla="*/ 0 w 546"/>
                <a:gd name="T49" fmla="*/ 334 h 369"/>
                <a:gd name="T50" fmla="*/ 2 w 546"/>
                <a:gd name="T51" fmla="*/ 304 h 369"/>
                <a:gd name="T52" fmla="*/ 4 w 546"/>
                <a:gd name="T53" fmla="*/ 275 h 369"/>
                <a:gd name="T54" fmla="*/ 6 w 546"/>
                <a:gd name="T55" fmla="*/ 246 h 369"/>
                <a:gd name="T56" fmla="*/ 10 w 546"/>
                <a:gd name="T57" fmla="*/ 218 h 369"/>
                <a:gd name="T58" fmla="*/ 13 w 546"/>
                <a:gd name="T59" fmla="*/ 208 h 369"/>
                <a:gd name="T60" fmla="*/ 16 w 546"/>
                <a:gd name="T61" fmla="*/ 199 h 369"/>
                <a:gd name="T62" fmla="*/ 21 w 546"/>
                <a:gd name="T63" fmla="*/ 190 h 369"/>
                <a:gd name="T64" fmla="*/ 25 w 546"/>
                <a:gd name="T65" fmla="*/ 182 h 369"/>
                <a:gd name="T66" fmla="*/ 32 w 546"/>
                <a:gd name="T67" fmla="*/ 174 h 369"/>
                <a:gd name="T68" fmla="*/ 39 w 546"/>
                <a:gd name="T69" fmla="*/ 167 h 369"/>
                <a:gd name="T70" fmla="*/ 47 w 546"/>
                <a:gd name="T71" fmla="*/ 162 h 369"/>
                <a:gd name="T72" fmla="*/ 55 w 546"/>
                <a:gd name="T73" fmla="*/ 156 h 369"/>
                <a:gd name="T74" fmla="*/ 99 w 546"/>
                <a:gd name="T75" fmla="*/ 136 h 369"/>
                <a:gd name="T76" fmla="*/ 145 w 546"/>
                <a:gd name="T77" fmla="*/ 116 h 369"/>
                <a:gd name="T78" fmla="*/ 191 w 546"/>
                <a:gd name="T79" fmla="*/ 95 h 369"/>
                <a:gd name="T80" fmla="*/ 239 w 546"/>
                <a:gd name="T81" fmla="*/ 76 h 369"/>
                <a:gd name="T82" fmla="*/ 287 w 546"/>
                <a:gd name="T83" fmla="*/ 57 h 369"/>
                <a:gd name="T84" fmla="*/ 336 w 546"/>
                <a:gd name="T85" fmla="*/ 39 h 369"/>
                <a:gd name="T86" fmla="*/ 384 w 546"/>
                <a:gd name="T87" fmla="*/ 20 h 369"/>
                <a:gd name="T88" fmla="*/ 434 w 546"/>
                <a:gd name="T89" fmla="*/ 4 h 369"/>
                <a:gd name="T90" fmla="*/ 444 w 546"/>
                <a:gd name="T91" fmla="*/ 1 h 369"/>
                <a:gd name="T92" fmla="*/ 454 w 546"/>
                <a:gd name="T93" fmla="*/ 0 h 369"/>
                <a:gd name="T94" fmla="*/ 462 w 546"/>
                <a:gd name="T95" fmla="*/ 0 h 369"/>
                <a:gd name="T96" fmla="*/ 470 w 546"/>
                <a:gd name="T97" fmla="*/ 2 h 369"/>
                <a:gd name="T98" fmla="*/ 478 w 546"/>
                <a:gd name="T99" fmla="*/ 5 h 369"/>
                <a:gd name="T100" fmla="*/ 485 w 546"/>
                <a:gd name="T101" fmla="*/ 9 h 369"/>
                <a:gd name="T102" fmla="*/ 490 w 546"/>
                <a:gd name="T103" fmla="*/ 15 h 369"/>
                <a:gd name="T104" fmla="*/ 496 w 546"/>
                <a:gd name="T105" fmla="*/ 23 h 369"/>
                <a:gd name="T106" fmla="*/ 507 w 546"/>
                <a:gd name="T107" fmla="*/ 44 h 369"/>
                <a:gd name="T108" fmla="*/ 519 w 546"/>
                <a:gd name="T109" fmla="*/ 67 h 369"/>
                <a:gd name="T110" fmla="*/ 531 w 546"/>
                <a:gd name="T111" fmla="*/ 91 h 369"/>
                <a:gd name="T112" fmla="*/ 542 w 546"/>
                <a:gd name="T113" fmla="*/ 11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6" h="369">
                  <a:moveTo>
                    <a:pt x="542" y="116"/>
                  </a:moveTo>
                  <a:lnTo>
                    <a:pt x="546" y="126"/>
                  </a:lnTo>
                  <a:lnTo>
                    <a:pt x="546" y="136"/>
                  </a:lnTo>
                  <a:lnTo>
                    <a:pt x="545" y="144"/>
                  </a:lnTo>
                  <a:lnTo>
                    <a:pt x="541" y="153"/>
                  </a:lnTo>
                  <a:lnTo>
                    <a:pt x="537" y="159"/>
                  </a:lnTo>
                  <a:lnTo>
                    <a:pt x="530" y="166"/>
                  </a:lnTo>
                  <a:lnTo>
                    <a:pt x="521" y="173"/>
                  </a:lnTo>
                  <a:lnTo>
                    <a:pt x="511" y="178"/>
                  </a:lnTo>
                  <a:lnTo>
                    <a:pt x="450" y="200"/>
                  </a:lnTo>
                  <a:lnTo>
                    <a:pt x="390" y="222"/>
                  </a:lnTo>
                  <a:lnTo>
                    <a:pt x="330" y="245"/>
                  </a:lnTo>
                  <a:lnTo>
                    <a:pt x="271" y="268"/>
                  </a:lnTo>
                  <a:lnTo>
                    <a:pt x="214" y="292"/>
                  </a:lnTo>
                  <a:lnTo>
                    <a:pt x="156" y="316"/>
                  </a:lnTo>
                  <a:lnTo>
                    <a:pt x="101" y="340"/>
                  </a:lnTo>
                  <a:lnTo>
                    <a:pt x="47" y="365"/>
                  </a:lnTo>
                  <a:lnTo>
                    <a:pt x="37" y="368"/>
                  </a:lnTo>
                  <a:lnTo>
                    <a:pt x="28" y="369"/>
                  </a:lnTo>
                  <a:lnTo>
                    <a:pt x="20" y="368"/>
                  </a:lnTo>
                  <a:lnTo>
                    <a:pt x="14" y="365"/>
                  </a:lnTo>
                  <a:lnTo>
                    <a:pt x="8" y="360"/>
                  </a:lnTo>
                  <a:lnTo>
                    <a:pt x="5" y="353"/>
                  </a:lnTo>
                  <a:lnTo>
                    <a:pt x="3" y="344"/>
                  </a:lnTo>
                  <a:lnTo>
                    <a:pt x="0" y="334"/>
                  </a:lnTo>
                  <a:lnTo>
                    <a:pt x="2" y="304"/>
                  </a:lnTo>
                  <a:lnTo>
                    <a:pt x="4" y="275"/>
                  </a:lnTo>
                  <a:lnTo>
                    <a:pt x="6" y="246"/>
                  </a:lnTo>
                  <a:lnTo>
                    <a:pt x="10" y="218"/>
                  </a:lnTo>
                  <a:lnTo>
                    <a:pt x="13" y="208"/>
                  </a:lnTo>
                  <a:lnTo>
                    <a:pt x="16" y="199"/>
                  </a:lnTo>
                  <a:lnTo>
                    <a:pt x="21" y="190"/>
                  </a:lnTo>
                  <a:lnTo>
                    <a:pt x="25" y="182"/>
                  </a:lnTo>
                  <a:lnTo>
                    <a:pt x="32" y="174"/>
                  </a:lnTo>
                  <a:lnTo>
                    <a:pt x="39" y="167"/>
                  </a:lnTo>
                  <a:lnTo>
                    <a:pt x="47" y="162"/>
                  </a:lnTo>
                  <a:lnTo>
                    <a:pt x="55" y="156"/>
                  </a:lnTo>
                  <a:lnTo>
                    <a:pt x="99" y="136"/>
                  </a:lnTo>
                  <a:lnTo>
                    <a:pt x="145" y="116"/>
                  </a:lnTo>
                  <a:lnTo>
                    <a:pt x="191" y="95"/>
                  </a:lnTo>
                  <a:lnTo>
                    <a:pt x="239" y="76"/>
                  </a:lnTo>
                  <a:lnTo>
                    <a:pt x="287" y="57"/>
                  </a:lnTo>
                  <a:lnTo>
                    <a:pt x="336" y="39"/>
                  </a:lnTo>
                  <a:lnTo>
                    <a:pt x="384" y="20"/>
                  </a:lnTo>
                  <a:lnTo>
                    <a:pt x="434" y="4"/>
                  </a:lnTo>
                  <a:lnTo>
                    <a:pt x="444" y="1"/>
                  </a:lnTo>
                  <a:lnTo>
                    <a:pt x="454" y="0"/>
                  </a:lnTo>
                  <a:lnTo>
                    <a:pt x="462" y="0"/>
                  </a:lnTo>
                  <a:lnTo>
                    <a:pt x="470" y="2"/>
                  </a:lnTo>
                  <a:lnTo>
                    <a:pt x="478" y="5"/>
                  </a:lnTo>
                  <a:lnTo>
                    <a:pt x="485" y="9"/>
                  </a:lnTo>
                  <a:lnTo>
                    <a:pt x="490" y="15"/>
                  </a:lnTo>
                  <a:lnTo>
                    <a:pt x="496" y="23"/>
                  </a:lnTo>
                  <a:lnTo>
                    <a:pt x="507" y="44"/>
                  </a:lnTo>
                  <a:lnTo>
                    <a:pt x="519" y="67"/>
                  </a:lnTo>
                  <a:lnTo>
                    <a:pt x="531" y="91"/>
                  </a:lnTo>
                  <a:lnTo>
                    <a:pt x="542"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3" name="Freeform 85"/>
            <p:cNvSpPr>
              <a:spLocks/>
            </p:cNvSpPr>
            <p:nvPr userDrawn="1"/>
          </p:nvSpPr>
          <p:spPr bwMode="auto">
            <a:xfrm>
              <a:off x="2981" y="1494"/>
              <a:ext cx="106" cy="46"/>
            </a:xfrm>
            <a:custGeom>
              <a:avLst/>
              <a:gdLst>
                <a:gd name="T0" fmla="*/ 731 w 744"/>
                <a:gd name="T1" fmla="*/ 133 h 321"/>
                <a:gd name="T2" fmla="*/ 743 w 744"/>
                <a:gd name="T3" fmla="*/ 150 h 321"/>
                <a:gd name="T4" fmla="*/ 744 w 744"/>
                <a:gd name="T5" fmla="*/ 161 h 321"/>
                <a:gd name="T6" fmla="*/ 742 w 744"/>
                <a:gd name="T7" fmla="*/ 166 h 321"/>
                <a:gd name="T8" fmla="*/ 733 w 744"/>
                <a:gd name="T9" fmla="*/ 174 h 321"/>
                <a:gd name="T10" fmla="*/ 700 w 744"/>
                <a:gd name="T11" fmla="*/ 182 h 321"/>
                <a:gd name="T12" fmla="*/ 650 w 744"/>
                <a:gd name="T13" fmla="*/ 191 h 321"/>
                <a:gd name="T14" fmla="*/ 570 w 744"/>
                <a:gd name="T15" fmla="*/ 209 h 321"/>
                <a:gd name="T16" fmla="*/ 460 w 744"/>
                <a:gd name="T17" fmla="*/ 236 h 321"/>
                <a:gd name="T18" fmla="*/ 345 w 744"/>
                <a:gd name="T19" fmla="*/ 266 h 321"/>
                <a:gd name="T20" fmla="*/ 227 w 744"/>
                <a:gd name="T21" fmla="*/ 300 h 321"/>
                <a:gd name="T22" fmla="*/ 153 w 744"/>
                <a:gd name="T23" fmla="*/ 320 h 321"/>
                <a:gd name="T24" fmla="*/ 126 w 744"/>
                <a:gd name="T25" fmla="*/ 320 h 321"/>
                <a:gd name="T26" fmla="*/ 103 w 744"/>
                <a:gd name="T27" fmla="*/ 312 h 321"/>
                <a:gd name="T28" fmla="*/ 83 w 744"/>
                <a:gd name="T29" fmla="*/ 297 h 321"/>
                <a:gd name="T30" fmla="*/ 57 w 744"/>
                <a:gd name="T31" fmla="*/ 256 h 321"/>
                <a:gd name="T32" fmla="*/ 23 w 744"/>
                <a:gd name="T33" fmla="*/ 200 h 321"/>
                <a:gd name="T34" fmla="*/ 3 w 744"/>
                <a:gd name="T35" fmla="*/ 164 h 321"/>
                <a:gd name="T36" fmla="*/ 0 w 744"/>
                <a:gd name="T37" fmla="*/ 147 h 321"/>
                <a:gd name="T38" fmla="*/ 7 w 744"/>
                <a:gd name="T39" fmla="*/ 133 h 321"/>
                <a:gd name="T40" fmla="*/ 22 w 744"/>
                <a:gd name="T41" fmla="*/ 120 h 321"/>
                <a:gd name="T42" fmla="*/ 80 w 744"/>
                <a:gd name="T43" fmla="*/ 101 h 321"/>
                <a:gd name="T44" fmla="*/ 176 w 744"/>
                <a:gd name="T45" fmla="*/ 73 h 321"/>
                <a:gd name="T46" fmla="*/ 270 w 744"/>
                <a:gd name="T47" fmla="*/ 48 h 321"/>
                <a:gd name="T48" fmla="*/ 362 w 744"/>
                <a:gd name="T49" fmla="*/ 26 h 321"/>
                <a:gd name="T50" fmla="*/ 427 w 744"/>
                <a:gd name="T51" fmla="*/ 12 h 321"/>
                <a:gd name="T52" fmla="*/ 468 w 744"/>
                <a:gd name="T53" fmla="*/ 4 h 321"/>
                <a:gd name="T54" fmla="*/ 498 w 744"/>
                <a:gd name="T55" fmla="*/ 0 h 321"/>
                <a:gd name="T56" fmla="*/ 522 w 744"/>
                <a:gd name="T57" fmla="*/ 3 h 321"/>
                <a:gd name="T58" fmla="*/ 547 w 744"/>
                <a:gd name="T59" fmla="*/ 8 h 321"/>
                <a:gd name="T60" fmla="*/ 573 w 744"/>
                <a:gd name="T61" fmla="*/ 20 h 321"/>
                <a:gd name="T62" fmla="*/ 621 w 744"/>
                <a:gd name="T63" fmla="*/ 49 h 321"/>
                <a:gd name="T64" fmla="*/ 688 w 744"/>
                <a:gd name="T65" fmla="*/ 9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4" h="321">
                  <a:moveTo>
                    <a:pt x="720" y="123"/>
                  </a:moveTo>
                  <a:lnTo>
                    <a:pt x="731" y="133"/>
                  </a:lnTo>
                  <a:lnTo>
                    <a:pt x="739" y="142"/>
                  </a:lnTo>
                  <a:lnTo>
                    <a:pt x="743" y="150"/>
                  </a:lnTo>
                  <a:lnTo>
                    <a:pt x="744" y="157"/>
                  </a:lnTo>
                  <a:lnTo>
                    <a:pt x="744" y="161"/>
                  </a:lnTo>
                  <a:lnTo>
                    <a:pt x="743" y="164"/>
                  </a:lnTo>
                  <a:lnTo>
                    <a:pt x="742" y="166"/>
                  </a:lnTo>
                  <a:lnTo>
                    <a:pt x="740" y="170"/>
                  </a:lnTo>
                  <a:lnTo>
                    <a:pt x="733" y="174"/>
                  </a:lnTo>
                  <a:lnTo>
                    <a:pt x="724" y="178"/>
                  </a:lnTo>
                  <a:lnTo>
                    <a:pt x="700" y="182"/>
                  </a:lnTo>
                  <a:lnTo>
                    <a:pt x="675" y="187"/>
                  </a:lnTo>
                  <a:lnTo>
                    <a:pt x="650" y="191"/>
                  </a:lnTo>
                  <a:lnTo>
                    <a:pt x="625" y="197"/>
                  </a:lnTo>
                  <a:lnTo>
                    <a:pt x="570" y="209"/>
                  </a:lnTo>
                  <a:lnTo>
                    <a:pt x="516" y="221"/>
                  </a:lnTo>
                  <a:lnTo>
                    <a:pt x="460" y="236"/>
                  </a:lnTo>
                  <a:lnTo>
                    <a:pt x="403" y="251"/>
                  </a:lnTo>
                  <a:lnTo>
                    <a:pt x="345" y="266"/>
                  </a:lnTo>
                  <a:lnTo>
                    <a:pt x="287" y="283"/>
                  </a:lnTo>
                  <a:lnTo>
                    <a:pt x="227" y="300"/>
                  </a:lnTo>
                  <a:lnTo>
                    <a:pt x="168" y="318"/>
                  </a:lnTo>
                  <a:lnTo>
                    <a:pt x="153" y="320"/>
                  </a:lnTo>
                  <a:lnTo>
                    <a:pt x="139" y="321"/>
                  </a:lnTo>
                  <a:lnTo>
                    <a:pt x="126" y="320"/>
                  </a:lnTo>
                  <a:lnTo>
                    <a:pt x="114" y="317"/>
                  </a:lnTo>
                  <a:lnTo>
                    <a:pt x="103" y="312"/>
                  </a:lnTo>
                  <a:lnTo>
                    <a:pt x="92" y="305"/>
                  </a:lnTo>
                  <a:lnTo>
                    <a:pt x="83" y="297"/>
                  </a:lnTo>
                  <a:lnTo>
                    <a:pt x="74" y="286"/>
                  </a:lnTo>
                  <a:lnTo>
                    <a:pt x="57" y="256"/>
                  </a:lnTo>
                  <a:lnTo>
                    <a:pt x="40" y="227"/>
                  </a:lnTo>
                  <a:lnTo>
                    <a:pt x="23" y="200"/>
                  </a:lnTo>
                  <a:lnTo>
                    <a:pt x="6" y="173"/>
                  </a:lnTo>
                  <a:lnTo>
                    <a:pt x="3" y="164"/>
                  </a:lnTo>
                  <a:lnTo>
                    <a:pt x="0" y="155"/>
                  </a:lnTo>
                  <a:lnTo>
                    <a:pt x="0" y="147"/>
                  </a:lnTo>
                  <a:lnTo>
                    <a:pt x="3" y="140"/>
                  </a:lnTo>
                  <a:lnTo>
                    <a:pt x="7" y="133"/>
                  </a:lnTo>
                  <a:lnTo>
                    <a:pt x="13" y="126"/>
                  </a:lnTo>
                  <a:lnTo>
                    <a:pt x="22" y="120"/>
                  </a:lnTo>
                  <a:lnTo>
                    <a:pt x="32" y="116"/>
                  </a:lnTo>
                  <a:lnTo>
                    <a:pt x="80" y="101"/>
                  </a:lnTo>
                  <a:lnTo>
                    <a:pt x="129" y="87"/>
                  </a:lnTo>
                  <a:lnTo>
                    <a:pt x="176" y="73"/>
                  </a:lnTo>
                  <a:lnTo>
                    <a:pt x="224" y="60"/>
                  </a:lnTo>
                  <a:lnTo>
                    <a:pt x="270" y="48"/>
                  </a:lnTo>
                  <a:lnTo>
                    <a:pt x="316" y="36"/>
                  </a:lnTo>
                  <a:lnTo>
                    <a:pt x="362" y="26"/>
                  </a:lnTo>
                  <a:lnTo>
                    <a:pt x="406" y="16"/>
                  </a:lnTo>
                  <a:lnTo>
                    <a:pt x="427" y="12"/>
                  </a:lnTo>
                  <a:lnTo>
                    <a:pt x="447" y="8"/>
                  </a:lnTo>
                  <a:lnTo>
                    <a:pt x="468" y="4"/>
                  </a:lnTo>
                  <a:lnTo>
                    <a:pt x="487" y="0"/>
                  </a:lnTo>
                  <a:lnTo>
                    <a:pt x="498" y="0"/>
                  </a:lnTo>
                  <a:lnTo>
                    <a:pt x="509" y="0"/>
                  </a:lnTo>
                  <a:lnTo>
                    <a:pt x="522" y="3"/>
                  </a:lnTo>
                  <a:lnTo>
                    <a:pt x="534" y="5"/>
                  </a:lnTo>
                  <a:lnTo>
                    <a:pt x="547" y="8"/>
                  </a:lnTo>
                  <a:lnTo>
                    <a:pt x="559" y="14"/>
                  </a:lnTo>
                  <a:lnTo>
                    <a:pt x="573" y="20"/>
                  </a:lnTo>
                  <a:lnTo>
                    <a:pt x="586" y="26"/>
                  </a:lnTo>
                  <a:lnTo>
                    <a:pt x="621" y="49"/>
                  </a:lnTo>
                  <a:lnTo>
                    <a:pt x="655" y="72"/>
                  </a:lnTo>
                  <a:lnTo>
                    <a:pt x="688" y="96"/>
                  </a:lnTo>
                  <a:lnTo>
                    <a:pt x="72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4" name="Freeform 86"/>
            <p:cNvSpPr>
              <a:spLocks/>
            </p:cNvSpPr>
            <p:nvPr userDrawn="1"/>
          </p:nvSpPr>
          <p:spPr bwMode="auto">
            <a:xfrm>
              <a:off x="2794" y="1612"/>
              <a:ext cx="70" cy="85"/>
            </a:xfrm>
            <a:custGeom>
              <a:avLst/>
              <a:gdLst>
                <a:gd name="T0" fmla="*/ 494 w 494"/>
                <a:gd name="T1" fmla="*/ 242 h 596"/>
                <a:gd name="T2" fmla="*/ 491 w 494"/>
                <a:gd name="T3" fmla="*/ 274 h 596"/>
                <a:gd name="T4" fmla="*/ 480 w 494"/>
                <a:gd name="T5" fmla="*/ 300 h 596"/>
                <a:gd name="T6" fmla="*/ 460 w 494"/>
                <a:gd name="T7" fmla="*/ 323 h 596"/>
                <a:gd name="T8" fmla="*/ 412 w 494"/>
                <a:gd name="T9" fmla="*/ 351 h 596"/>
                <a:gd name="T10" fmla="*/ 343 w 494"/>
                <a:gd name="T11" fmla="*/ 388 h 596"/>
                <a:gd name="T12" fmla="*/ 279 w 494"/>
                <a:gd name="T13" fmla="*/ 425 h 596"/>
                <a:gd name="T14" fmla="*/ 218 w 494"/>
                <a:gd name="T15" fmla="*/ 462 h 596"/>
                <a:gd name="T16" fmla="*/ 143 w 494"/>
                <a:gd name="T17" fmla="*/ 510 h 596"/>
                <a:gd name="T18" fmla="*/ 65 w 494"/>
                <a:gd name="T19" fmla="*/ 567 h 596"/>
                <a:gd name="T20" fmla="*/ 32 w 494"/>
                <a:gd name="T21" fmla="*/ 595 h 596"/>
                <a:gd name="T22" fmla="*/ 26 w 494"/>
                <a:gd name="T23" fmla="*/ 596 h 596"/>
                <a:gd name="T24" fmla="*/ 20 w 494"/>
                <a:gd name="T25" fmla="*/ 594 h 596"/>
                <a:gd name="T26" fmla="*/ 16 w 494"/>
                <a:gd name="T27" fmla="*/ 590 h 596"/>
                <a:gd name="T28" fmla="*/ 10 w 494"/>
                <a:gd name="T29" fmla="*/ 579 h 596"/>
                <a:gd name="T30" fmla="*/ 4 w 494"/>
                <a:gd name="T31" fmla="*/ 553 h 596"/>
                <a:gd name="T32" fmla="*/ 1 w 494"/>
                <a:gd name="T33" fmla="*/ 511 h 596"/>
                <a:gd name="T34" fmla="*/ 0 w 494"/>
                <a:gd name="T35" fmla="*/ 463 h 596"/>
                <a:gd name="T36" fmla="*/ 0 w 494"/>
                <a:gd name="T37" fmla="*/ 415 h 596"/>
                <a:gd name="T38" fmla="*/ 2 w 494"/>
                <a:gd name="T39" fmla="*/ 367 h 596"/>
                <a:gd name="T40" fmla="*/ 6 w 494"/>
                <a:gd name="T41" fmla="*/ 325 h 596"/>
                <a:gd name="T42" fmla="*/ 11 w 494"/>
                <a:gd name="T43" fmla="*/ 295 h 596"/>
                <a:gd name="T44" fmla="*/ 19 w 494"/>
                <a:gd name="T45" fmla="*/ 270 h 596"/>
                <a:gd name="T46" fmla="*/ 28 w 494"/>
                <a:gd name="T47" fmla="*/ 250 h 596"/>
                <a:gd name="T48" fmla="*/ 63 w 494"/>
                <a:gd name="T49" fmla="*/ 219 h 596"/>
                <a:gd name="T50" fmla="*/ 133 w 494"/>
                <a:gd name="T51" fmla="*/ 167 h 596"/>
                <a:gd name="T52" fmla="*/ 201 w 494"/>
                <a:gd name="T53" fmla="*/ 122 h 596"/>
                <a:gd name="T54" fmla="*/ 256 w 494"/>
                <a:gd name="T55" fmla="*/ 90 h 596"/>
                <a:gd name="T56" fmla="*/ 315 w 494"/>
                <a:gd name="T57" fmla="*/ 56 h 596"/>
                <a:gd name="T58" fmla="*/ 378 w 494"/>
                <a:gd name="T59" fmla="*/ 21 h 596"/>
                <a:gd name="T60" fmla="*/ 422 w 494"/>
                <a:gd name="T61" fmla="*/ 1 h 596"/>
                <a:gd name="T62" fmla="*/ 438 w 494"/>
                <a:gd name="T63" fmla="*/ 1 h 596"/>
                <a:gd name="T64" fmla="*/ 446 w 494"/>
                <a:gd name="T65" fmla="*/ 3 h 596"/>
                <a:gd name="T66" fmla="*/ 454 w 494"/>
                <a:gd name="T67" fmla="*/ 9 h 596"/>
                <a:gd name="T68" fmla="*/ 459 w 494"/>
                <a:gd name="T69" fmla="*/ 17 h 596"/>
                <a:gd name="T70" fmla="*/ 466 w 494"/>
                <a:gd name="T71" fmla="*/ 34 h 596"/>
                <a:gd name="T72" fmla="*/ 472 w 494"/>
                <a:gd name="T73" fmla="*/ 69 h 596"/>
                <a:gd name="T74" fmla="*/ 476 w 494"/>
                <a:gd name="T75" fmla="*/ 113 h 596"/>
                <a:gd name="T76" fmla="*/ 482 w 494"/>
                <a:gd name="T77" fmla="*/ 157 h 596"/>
                <a:gd name="T78" fmla="*/ 490 w 494"/>
                <a:gd name="T79" fmla="*/ 202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4" h="596">
                  <a:moveTo>
                    <a:pt x="493" y="224"/>
                  </a:moveTo>
                  <a:lnTo>
                    <a:pt x="494" y="242"/>
                  </a:lnTo>
                  <a:lnTo>
                    <a:pt x="493" y="259"/>
                  </a:lnTo>
                  <a:lnTo>
                    <a:pt x="491" y="274"/>
                  </a:lnTo>
                  <a:lnTo>
                    <a:pt x="485" y="288"/>
                  </a:lnTo>
                  <a:lnTo>
                    <a:pt x="480" y="300"/>
                  </a:lnTo>
                  <a:lnTo>
                    <a:pt x="471" y="313"/>
                  </a:lnTo>
                  <a:lnTo>
                    <a:pt x="460" y="323"/>
                  </a:lnTo>
                  <a:lnTo>
                    <a:pt x="448" y="332"/>
                  </a:lnTo>
                  <a:lnTo>
                    <a:pt x="412" y="351"/>
                  </a:lnTo>
                  <a:lnTo>
                    <a:pt x="377" y="370"/>
                  </a:lnTo>
                  <a:lnTo>
                    <a:pt x="343" y="388"/>
                  </a:lnTo>
                  <a:lnTo>
                    <a:pt x="310" y="407"/>
                  </a:lnTo>
                  <a:lnTo>
                    <a:pt x="279" y="425"/>
                  </a:lnTo>
                  <a:lnTo>
                    <a:pt x="247" y="444"/>
                  </a:lnTo>
                  <a:lnTo>
                    <a:pt x="218" y="462"/>
                  </a:lnTo>
                  <a:lnTo>
                    <a:pt x="190" y="480"/>
                  </a:lnTo>
                  <a:lnTo>
                    <a:pt x="143" y="510"/>
                  </a:lnTo>
                  <a:lnTo>
                    <a:pt x="103" y="539"/>
                  </a:lnTo>
                  <a:lnTo>
                    <a:pt x="65" y="567"/>
                  </a:lnTo>
                  <a:lnTo>
                    <a:pt x="35" y="594"/>
                  </a:lnTo>
                  <a:lnTo>
                    <a:pt x="32" y="595"/>
                  </a:lnTo>
                  <a:lnTo>
                    <a:pt x="28" y="596"/>
                  </a:lnTo>
                  <a:lnTo>
                    <a:pt x="26" y="596"/>
                  </a:lnTo>
                  <a:lnTo>
                    <a:pt x="23" y="595"/>
                  </a:lnTo>
                  <a:lnTo>
                    <a:pt x="20" y="594"/>
                  </a:lnTo>
                  <a:lnTo>
                    <a:pt x="18" y="593"/>
                  </a:lnTo>
                  <a:lnTo>
                    <a:pt x="16" y="590"/>
                  </a:lnTo>
                  <a:lnTo>
                    <a:pt x="13" y="586"/>
                  </a:lnTo>
                  <a:lnTo>
                    <a:pt x="10" y="579"/>
                  </a:lnTo>
                  <a:lnTo>
                    <a:pt x="7" y="566"/>
                  </a:lnTo>
                  <a:lnTo>
                    <a:pt x="4" y="553"/>
                  </a:lnTo>
                  <a:lnTo>
                    <a:pt x="2" y="536"/>
                  </a:lnTo>
                  <a:lnTo>
                    <a:pt x="1" y="511"/>
                  </a:lnTo>
                  <a:lnTo>
                    <a:pt x="0" y="487"/>
                  </a:lnTo>
                  <a:lnTo>
                    <a:pt x="0" y="463"/>
                  </a:lnTo>
                  <a:lnTo>
                    <a:pt x="0" y="438"/>
                  </a:lnTo>
                  <a:lnTo>
                    <a:pt x="0" y="415"/>
                  </a:lnTo>
                  <a:lnTo>
                    <a:pt x="1" y="391"/>
                  </a:lnTo>
                  <a:lnTo>
                    <a:pt x="2" y="367"/>
                  </a:lnTo>
                  <a:lnTo>
                    <a:pt x="3" y="343"/>
                  </a:lnTo>
                  <a:lnTo>
                    <a:pt x="6" y="325"/>
                  </a:lnTo>
                  <a:lnTo>
                    <a:pt x="8" y="309"/>
                  </a:lnTo>
                  <a:lnTo>
                    <a:pt x="11" y="295"/>
                  </a:lnTo>
                  <a:lnTo>
                    <a:pt x="15" y="281"/>
                  </a:lnTo>
                  <a:lnTo>
                    <a:pt x="19" y="270"/>
                  </a:lnTo>
                  <a:lnTo>
                    <a:pt x="24" y="259"/>
                  </a:lnTo>
                  <a:lnTo>
                    <a:pt x="28" y="250"/>
                  </a:lnTo>
                  <a:lnTo>
                    <a:pt x="34" y="243"/>
                  </a:lnTo>
                  <a:lnTo>
                    <a:pt x="63" y="219"/>
                  </a:lnTo>
                  <a:lnTo>
                    <a:pt x="96" y="194"/>
                  </a:lnTo>
                  <a:lnTo>
                    <a:pt x="133" y="167"/>
                  </a:lnTo>
                  <a:lnTo>
                    <a:pt x="175" y="139"/>
                  </a:lnTo>
                  <a:lnTo>
                    <a:pt x="201" y="122"/>
                  </a:lnTo>
                  <a:lnTo>
                    <a:pt x="228" y="106"/>
                  </a:lnTo>
                  <a:lnTo>
                    <a:pt x="256" y="90"/>
                  </a:lnTo>
                  <a:lnTo>
                    <a:pt x="286" y="73"/>
                  </a:lnTo>
                  <a:lnTo>
                    <a:pt x="315" y="56"/>
                  </a:lnTo>
                  <a:lnTo>
                    <a:pt x="346" y="39"/>
                  </a:lnTo>
                  <a:lnTo>
                    <a:pt x="378" y="21"/>
                  </a:lnTo>
                  <a:lnTo>
                    <a:pt x="411" y="4"/>
                  </a:lnTo>
                  <a:lnTo>
                    <a:pt x="422" y="1"/>
                  </a:lnTo>
                  <a:lnTo>
                    <a:pt x="432" y="0"/>
                  </a:lnTo>
                  <a:lnTo>
                    <a:pt x="438" y="1"/>
                  </a:lnTo>
                  <a:lnTo>
                    <a:pt x="442" y="1"/>
                  </a:lnTo>
                  <a:lnTo>
                    <a:pt x="446" y="3"/>
                  </a:lnTo>
                  <a:lnTo>
                    <a:pt x="450" y="6"/>
                  </a:lnTo>
                  <a:lnTo>
                    <a:pt x="454" y="9"/>
                  </a:lnTo>
                  <a:lnTo>
                    <a:pt x="457" y="12"/>
                  </a:lnTo>
                  <a:lnTo>
                    <a:pt x="459" y="17"/>
                  </a:lnTo>
                  <a:lnTo>
                    <a:pt x="463" y="21"/>
                  </a:lnTo>
                  <a:lnTo>
                    <a:pt x="466" y="34"/>
                  </a:lnTo>
                  <a:lnTo>
                    <a:pt x="470" y="48"/>
                  </a:lnTo>
                  <a:lnTo>
                    <a:pt x="472" y="69"/>
                  </a:lnTo>
                  <a:lnTo>
                    <a:pt x="474" y="91"/>
                  </a:lnTo>
                  <a:lnTo>
                    <a:pt x="476" y="113"/>
                  </a:lnTo>
                  <a:lnTo>
                    <a:pt x="480" y="134"/>
                  </a:lnTo>
                  <a:lnTo>
                    <a:pt x="482" y="157"/>
                  </a:lnTo>
                  <a:lnTo>
                    <a:pt x="485" y="179"/>
                  </a:lnTo>
                  <a:lnTo>
                    <a:pt x="490" y="202"/>
                  </a:lnTo>
                  <a:lnTo>
                    <a:pt x="493"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5" name="Freeform 87"/>
            <p:cNvSpPr>
              <a:spLocks/>
            </p:cNvSpPr>
            <p:nvPr userDrawn="1"/>
          </p:nvSpPr>
          <p:spPr bwMode="auto">
            <a:xfrm>
              <a:off x="2900" y="1553"/>
              <a:ext cx="117" cy="81"/>
            </a:xfrm>
            <a:custGeom>
              <a:avLst/>
              <a:gdLst>
                <a:gd name="T0" fmla="*/ 817 w 820"/>
                <a:gd name="T1" fmla="*/ 209 h 567"/>
                <a:gd name="T2" fmla="*/ 820 w 820"/>
                <a:gd name="T3" fmla="*/ 224 h 567"/>
                <a:gd name="T4" fmla="*/ 820 w 820"/>
                <a:gd name="T5" fmla="*/ 239 h 567"/>
                <a:gd name="T6" fmla="*/ 816 w 820"/>
                <a:gd name="T7" fmla="*/ 252 h 567"/>
                <a:gd name="T8" fmla="*/ 810 w 820"/>
                <a:gd name="T9" fmla="*/ 265 h 567"/>
                <a:gd name="T10" fmla="*/ 803 w 820"/>
                <a:gd name="T11" fmla="*/ 275 h 567"/>
                <a:gd name="T12" fmla="*/ 791 w 820"/>
                <a:gd name="T13" fmla="*/ 285 h 567"/>
                <a:gd name="T14" fmla="*/ 778 w 820"/>
                <a:gd name="T15" fmla="*/ 294 h 567"/>
                <a:gd name="T16" fmla="*/ 684 w 820"/>
                <a:gd name="T17" fmla="*/ 329 h 567"/>
                <a:gd name="T18" fmla="*/ 514 w 820"/>
                <a:gd name="T19" fmla="*/ 392 h 567"/>
                <a:gd name="T20" fmla="*/ 348 w 820"/>
                <a:gd name="T21" fmla="*/ 459 h 567"/>
                <a:gd name="T22" fmla="*/ 187 w 820"/>
                <a:gd name="T23" fmla="*/ 527 h 567"/>
                <a:gd name="T24" fmla="*/ 103 w 820"/>
                <a:gd name="T25" fmla="*/ 564 h 567"/>
                <a:gd name="T26" fmla="*/ 89 w 820"/>
                <a:gd name="T27" fmla="*/ 566 h 567"/>
                <a:gd name="T28" fmla="*/ 76 w 820"/>
                <a:gd name="T29" fmla="*/ 566 h 567"/>
                <a:gd name="T30" fmla="*/ 64 w 820"/>
                <a:gd name="T31" fmla="*/ 564 h 567"/>
                <a:gd name="T32" fmla="*/ 54 w 820"/>
                <a:gd name="T33" fmla="*/ 557 h 567"/>
                <a:gd name="T34" fmla="*/ 45 w 820"/>
                <a:gd name="T35" fmla="*/ 549 h 567"/>
                <a:gd name="T36" fmla="*/ 37 w 820"/>
                <a:gd name="T37" fmla="*/ 538 h 567"/>
                <a:gd name="T38" fmla="*/ 32 w 820"/>
                <a:gd name="T39" fmla="*/ 524 h 567"/>
                <a:gd name="T40" fmla="*/ 24 w 820"/>
                <a:gd name="T41" fmla="*/ 493 h 567"/>
                <a:gd name="T42" fmla="*/ 16 w 820"/>
                <a:gd name="T43" fmla="*/ 450 h 567"/>
                <a:gd name="T44" fmla="*/ 9 w 820"/>
                <a:gd name="T45" fmla="*/ 406 h 567"/>
                <a:gd name="T46" fmla="*/ 2 w 820"/>
                <a:gd name="T47" fmla="*/ 362 h 567"/>
                <a:gd name="T48" fmla="*/ 0 w 820"/>
                <a:gd name="T49" fmla="*/ 325 h 567"/>
                <a:gd name="T50" fmla="*/ 7 w 820"/>
                <a:gd name="T51" fmla="*/ 297 h 567"/>
                <a:gd name="T52" fmla="*/ 19 w 820"/>
                <a:gd name="T53" fmla="*/ 272 h 567"/>
                <a:gd name="T54" fmla="*/ 40 w 820"/>
                <a:gd name="T55" fmla="*/ 252 h 567"/>
                <a:gd name="T56" fmla="*/ 123 w 820"/>
                <a:gd name="T57" fmla="*/ 213 h 567"/>
                <a:gd name="T58" fmla="*/ 269 w 820"/>
                <a:gd name="T59" fmla="*/ 150 h 567"/>
                <a:gd name="T60" fmla="*/ 419 w 820"/>
                <a:gd name="T61" fmla="*/ 90 h 567"/>
                <a:gd name="T62" fmla="*/ 573 w 820"/>
                <a:gd name="T63" fmla="*/ 31 h 567"/>
                <a:gd name="T64" fmla="*/ 667 w 820"/>
                <a:gd name="T65" fmla="*/ 1 h 567"/>
                <a:gd name="T66" fmla="*/ 689 w 820"/>
                <a:gd name="T67" fmla="*/ 1 h 567"/>
                <a:gd name="T68" fmla="*/ 702 w 820"/>
                <a:gd name="T69" fmla="*/ 3 h 567"/>
                <a:gd name="T70" fmla="*/ 713 w 820"/>
                <a:gd name="T71" fmla="*/ 8 h 567"/>
                <a:gd name="T72" fmla="*/ 725 w 820"/>
                <a:gd name="T73" fmla="*/ 15 h 567"/>
                <a:gd name="T74" fmla="*/ 739 w 820"/>
                <a:gd name="T75" fmla="*/ 29 h 567"/>
                <a:gd name="T76" fmla="*/ 764 w 820"/>
                <a:gd name="T77" fmla="*/ 80 h 567"/>
                <a:gd name="T78" fmla="*/ 798 w 820"/>
                <a:gd name="T79" fmla="*/ 159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0" h="567">
                  <a:moveTo>
                    <a:pt x="815" y="201"/>
                  </a:moveTo>
                  <a:lnTo>
                    <a:pt x="817" y="209"/>
                  </a:lnTo>
                  <a:lnTo>
                    <a:pt x="818" y="216"/>
                  </a:lnTo>
                  <a:lnTo>
                    <a:pt x="820" y="224"/>
                  </a:lnTo>
                  <a:lnTo>
                    <a:pt x="820" y="232"/>
                  </a:lnTo>
                  <a:lnTo>
                    <a:pt x="820" y="239"/>
                  </a:lnTo>
                  <a:lnTo>
                    <a:pt x="818" y="246"/>
                  </a:lnTo>
                  <a:lnTo>
                    <a:pt x="816" y="252"/>
                  </a:lnTo>
                  <a:lnTo>
                    <a:pt x="814" y="258"/>
                  </a:lnTo>
                  <a:lnTo>
                    <a:pt x="810" y="265"/>
                  </a:lnTo>
                  <a:lnTo>
                    <a:pt x="807" y="270"/>
                  </a:lnTo>
                  <a:lnTo>
                    <a:pt x="803" y="275"/>
                  </a:lnTo>
                  <a:lnTo>
                    <a:pt x="797" y="280"/>
                  </a:lnTo>
                  <a:lnTo>
                    <a:pt x="791" y="285"/>
                  </a:lnTo>
                  <a:lnTo>
                    <a:pt x="785" y="289"/>
                  </a:lnTo>
                  <a:lnTo>
                    <a:pt x="778" y="294"/>
                  </a:lnTo>
                  <a:lnTo>
                    <a:pt x="770" y="298"/>
                  </a:lnTo>
                  <a:lnTo>
                    <a:pt x="684" y="329"/>
                  </a:lnTo>
                  <a:lnTo>
                    <a:pt x="598" y="360"/>
                  </a:lnTo>
                  <a:lnTo>
                    <a:pt x="514" y="392"/>
                  </a:lnTo>
                  <a:lnTo>
                    <a:pt x="430" y="425"/>
                  </a:lnTo>
                  <a:lnTo>
                    <a:pt x="348" y="459"/>
                  </a:lnTo>
                  <a:lnTo>
                    <a:pt x="266" y="492"/>
                  </a:lnTo>
                  <a:lnTo>
                    <a:pt x="187" y="527"/>
                  </a:lnTo>
                  <a:lnTo>
                    <a:pt x="111" y="562"/>
                  </a:lnTo>
                  <a:lnTo>
                    <a:pt x="103" y="564"/>
                  </a:lnTo>
                  <a:lnTo>
                    <a:pt x="96" y="566"/>
                  </a:lnTo>
                  <a:lnTo>
                    <a:pt x="89" y="566"/>
                  </a:lnTo>
                  <a:lnTo>
                    <a:pt x="82" y="567"/>
                  </a:lnTo>
                  <a:lnTo>
                    <a:pt x="76" y="566"/>
                  </a:lnTo>
                  <a:lnTo>
                    <a:pt x="70" y="565"/>
                  </a:lnTo>
                  <a:lnTo>
                    <a:pt x="64" y="564"/>
                  </a:lnTo>
                  <a:lnTo>
                    <a:pt x="59" y="561"/>
                  </a:lnTo>
                  <a:lnTo>
                    <a:pt x="54" y="557"/>
                  </a:lnTo>
                  <a:lnTo>
                    <a:pt x="50" y="554"/>
                  </a:lnTo>
                  <a:lnTo>
                    <a:pt x="45" y="549"/>
                  </a:lnTo>
                  <a:lnTo>
                    <a:pt x="41" y="544"/>
                  </a:lnTo>
                  <a:lnTo>
                    <a:pt x="37" y="538"/>
                  </a:lnTo>
                  <a:lnTo>
                    <a:pt x="34" y="532"/>
                  </a:lnTo>
                  <a:lnTo>
                    <a:pt x="32" y="524"/>
                  </a:lnTo>
                  <a:lnTo>
                    <a:pt x="28" y="516"/>
                  </a:lnTo>
                  <a:lnTo>
                    <a:pt x="24" y="493"/>
                  </a:lnTo>
                  <a:lnTo>
                    <a:pt x="20" y="471"/>
                  </a:lnTo>
                  <a:lnTo>
                    <a:pt x="16" y="450"/>
                  </a:lnTo>
                  <a:lnTo>
                    <a:pt x="12" y="427"/>
                  </a:lnTo>
                  <a:lnTo>
                    <a:pt x="9" y="406"/>
                  </a:lnTo>
                  <a:lnTo>
                    <a:pt x="6" y="385"/>
                  </a:lnTo>
                  <a:lnTo>
                    <a:pt x="2" y="362"/>
                  </a:lnTo>
                  <a:lnTo>
                    <a:pt x="0" y="341"/>
                  </a:lnTo>
                  <a:lnTo>
                    <a:pt x="0" y="325"/>
                  </a:lnTo>
                  <a:lnTo>
                    <a:pt x="2" y="311"/>
                  </a:lnTo>
                  <a:lnTo>
                    <a:pt x="7" y="297"/>
                  </a:lnTo>
                  <a:lnTo>
                    <a:pt x="12" y="284"/>
                  </a:lnTo>
                  <a:lnTo>
                    <a:pt x="19" y="272"/>
                  </a:lnTo>
                  <a:lnTo>
                    <a:pt x="28" y="262"/>
                  </a:lnTo>
                  <a:lnTo>
                    <a:pt x="40" y="252"/>
                  </a:lnTo>
                  <a:lnTo>
                    <a:pt x="53" y="244"/>
                  </a:lnTo>
                  <a:lnTo>
                    <a:pt x="123" y="213"/>
                  </a:lnTo>
                  <a:lnTo>
                    <a:pt x="194" y="182"/>
                  </a:lnTo>
                  <a:lnTo>
                    <a:pt x="269" y="150"/>
                  </a:lnTo>
                  <a:lnTo>
                    <a:pt x="343" y="120"/>
                  </a:lnTo>
                  <a:lnTo>
                    <a:pt x="419" y="90"/>
                  </a:lnTo>
                  <a:lnTo>
                    <a:pt x="497" y="61"/>
                  </a:lnTo>
                  <a:lnTo>
                    <a:pt x="573" y="31"/>
                  </a:lnTo>
                  <a:lnTo>
                    <a:pt x="651" y="4"/>
                  </a:lnTo>
                  <a:lnTo>
                    <a:pt x="667" y="1"/>
                  </a:lnTo>
                  <a:lnTo>
                    <a:pt x="682" y="0"/>
                  </a:lnTo>
                  <a:lnTo>
                    <a:pt x="689" y="1"/>
                  </a:lnTo>
                  <a:lnTo>
                    <a:pt x="695" y="2"/>
                  </a:lnTo>
                  <a:lnTo>
                    <a:pt x="702" y="3"/>
                  </a:lnTo>
                  <a:lnTo>
                    <a:pt x="708" y="6"/>
                  </a:lnTo>
                  <a:lnTo>
                    <a:pt x="713" y="8"/>
                  </a:lnTo>
                  <a:lnTo>
                    <a:pt x="719" y="11"/>
                  </a:lnTo>
                  <a:lnTo>
                    <a:pt x="725" y="15"/>
                  </a:lnTo>
                  <a:lnTo>
                    <a:pt x="729" y="19"/>
                  </a:lnTo>
                  <a:lnTo>
                    <a:pt x="739" y="29"/>
                  </a:lnTo>
                  <a:lnTo>
                    <a:pt x="747" y="41"/>
                  </a:lnTo>
                  <a:lnTo>
                    <a:pt x="764" y="80"/>
                  </a:lnTo>
                  <a:lnTo>
                    <a:pt x="781" y="119"/>
                  </a:lnTo>
                  <a:lnTo>
                    <a:pt x="798" y="159"/>
                  </a:lnTo>
                  <a:lnTo>
                    <a:pt x="815"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6" name="Freeform 88"/>
            <p:cNvSpPr>
              <a:spLocks/>
            </p:cNvSpPr>
            <p:nvPr userDrawn="1"/>
          </p:nvSpPr>
          <p:spPr bwMode="auto">
            <a:xfrm>
              <a:off x="3104" y="1539"/>
              <a:ext cx="120" cy="53"/>
            </a:xfrm>
            <a:custGeom>
              <a:avLst/>
              <a:gdLst>
                <a:gd name="T0" fmla="*/ 834 w 839"/>
                <a:gd name="T1" fmla="*/ 235 h 370"/>
                <a:gd name="T2" fmla="*/ 839 w 839"/>
                <a:gd name="T3" fmla="*/ 255 h 370"/>
                <a:gd name="T4" fmla="*/ 837 w 839"/>
                <a:gd name="T5" fmla="*/ 267 h 370"/>
                <a:gd name="T6" fmla="*/ 834 w 839"/>
                <a:gd name="T7" fmla="*/ 276 h 370"/>
                <a:gd name="T8" fmla="*/ 828 w 839"/>
                <a:gd name="T9" fmla="*/ 284 h 370"/>
                <a:gd name="T10" fmla="*/ 821 w 839"/>
                <a:gd name="T11" fmla="*/ 289 h 370"/>
                <a:gd name="T12" fmla="*/ 810 w 839"/>
                <a:gd name="T13" fmla="*/ 294 h 370"/>
                <a:gd name="T14" fmla="*/ 774 w 839"/>
                <a:gd name="T15" fmla="*/ 296 h 370"/>
                <a:gd name="T16" fmla="*/ 710 w 839"/>
                <a:gd name="T17" fmla="*/ 300 h 370"/>
                <a:gd name="T18" fmla="*/ 615 w 839"/>
                <a:gd name="T19" fmla="*/ 307 h 370"/>
                <a:gd name="T20" fmla="*/ 489 w 839"/>
                <a:gd name="T21" fmla="*/ 321 h 370"/>
                <a:gd name="T22" fmla="*/ 357 w 839"/>
                <a:gd name="T23" fmla="*/ 337 h 370"/>
                <a:gd name="T24" fmla="*/ 221 w 839"/>
                <a:gd name="T25" fmla="*/ 359 h 370"/>
                <a:gd name="T26" fmla="*/ 144 w 839"/>
                <a:gd name="T27" fmla="*/ 370 h 370"/>
                <a:gd name="T28" fmla="*/ 127 w 839"/>
                <a:gd name="T29" fmla="*/ 369 h 370"/>
                <a:gd name="T30" fmla="*/ 113 w 839"/>
                <a:gd name="T31" fmla="*/ 366 h 370"/>
                <a:gd name="T32" fmla="*/ 98 w 839"/>
                <a:gd name="T33" fmla="*/ 361 h 370"/>
                <a:gd name="T34" fmla="*/ 87 w 839"/>
                <a:gd name="T35" fmla="*/ 353 h 370"/>
                <a:gd name="T36" fmla="*/ 76 w 839"/>
                <a:gd name="T37" fmla="*/ 343 h 370"/>
                <a:gd name="T38" fmla="*/ 67 w 839"/>
                <a:gd name="T39" fmla="*/ 332 h 370"/>
                <a:gd name="T40" fmla="*/ 57 w 839"/>
                <a:gd name="T41" fmla="*/ 317 h 370"/>
                <a:gd name="T42" fmla="*/ 42 w 839"/>
                <a:gd name="T43" fmla="*/ 267 h 370"/>
                <a:gd name="T44" fmla="*/ 16 w 839"/>
                <a:gd name="T45" fmla="*/ 184 h 370"/>
                <a:gd name="T46" fmla="*/ 0 w 839"/>
                <a:gd name="T47" fmla="*/ 130 h 370"/>
                <a:gd name="T48" fmla="*/ 1 w 839"/>
                <a:gd name="T49" fmla="*/ 111 h 370"/>
                <a:gd name="T50" fmla="*/ 4 w 839"/>
                <a:gd name="T51" fmla="*/ 100 h 370"/>
                <a:gd name="T52" fmla="*/ 10 w 839"/>
                <a:gd name="T53" fmla="*/ 91 h 370"/>
                <a:gd name="T54" fmla="*/ 18 w 839"/>
                <a:gd name="T55" fmla="*/ 83 h 370"/>
                <a:gd name="T56" fmla="*/ 36 w 839"/>
                <a:gd name="T57" fmla="*/ 73 h 370"/>
                <a:gd name="T58" fmla="*/ 113 w 839"/>
                <a:gd name="T59" fmla="*/ 57 h 370"/>
                <a:gd name="T60" fmla="*/ 235 w 839"/>
                <a:gd name="T61" fmla="*/ 39 h 370"/>
                <a:gd name="T62" fmla="*/ 355 w 839"/>
                <a:gd name="T63" fmla="*/ 23 h 370"/>
                <a:gd name="T64" fmla="*/ 471 w 839"/>
                <a:gd name="T65" fmla="*/ 11 h 370"/>
                <a:gd name="T66" fmla="*/ 556 w 839"/>
                <a:gd name="T67" fmla="*/ 4 h 370"/>
                <a:gd name="T68" fmla="*/ 615 w 839"/>
                <a:gd name="T69" fmla="*/ 1 h 370"/>
                <a:gd name="T70" fmla="*/ 656 w 839"/>
                <a:gd name="T71" fmla="*/ 1 h 370"/>
                <a:gd name="T72" fmla="*/ 681 w 839"/>
                <a:gd name="T73" fmla="*/ 10 h 370"/>
                <a:gd name="T74" fmla="*/ 704 w 839"/>
                <a:gd name="T75" fmla="*/ 24 h 370"/>
                <a:gd name="T76" fmla="*/ 727 w 839"/>
                <a:gd name="T77" fmla="*/ 46 h 370"/>
                <a:gd name="T78" fmla="*/ 762 w 839"/>
                <a:gd name="T79" fmla="*/ 97 h 370"/>
                <a:gd name="T80" fmla="*/ 807 w 839"/>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28" y="220"/>
                  </a:moveTo>
                  <a:lnTo>
                    <a:pt x="834" y="235"/>
                  </a:lnTo>
                  <a:lnTo>
                    <a:pt x="837" y="250"/>
                  </a:lnTo>
                  <a:lnTo>
                    <a:pt x="839" y="255"/>
                  </a:lnTo>
                  <a:lnTo>
                    <a:pt x="839" y="261"/>
                  </a:lnTo>
                  <a:lnTo>
                    <a:pt x="837" y="267"/>
                  </a:lnTo>
                  <a:lnTo>
                    <a:pt x="836" y="271"/>
                  </a:lnTo>
                  <a:lnTo>
                    <a:pt x="834" y="276"/>
                  </a:lnTo>
                  <a:lnTo>
                    <a:pt x="832" y="280"/>
                  </a:lnTo>
                  <a:lnTo>
                    <a:pt x="828" y="284"/>
                  </a:lnTo>
                  <a:lnTo>
                    <a:pt x="825" y="287"/>
                  </a:lnTo>
                  <a:lnTo>
                    <a:pt x="821" y="289"/>
                  </a:lnTo>
                  <a:lnTo>
                    <a:pt x="816" y="291"/>
                  </a:lnTo>
                  <a:lnTo>
                    <a:pt x="810" y="294"/>
                  </a:lnTo>
                  <a:lnTo>
                    <a:pt x="804" y="295"/>
                  </a:lnTo>
                  <a:lnTo>
                    <a:pt x="774" y="296"/>
                  </a:lnTo>
                  <a:lnTo>
                    <a:pt x="743" y="298"/>
                  </a:lnTo>
                  <a:lnTo>
                    <a:pt x="710" y="300"/>
                  </a:lnTo>
                  <a:lnTo>
                    <a:pt x="677" y="303"/>
                  </a:lnTo>
                  <a:lnTo>
                    <a:pt x="615" y="307"/>
                  </a:lnTo>
                  <a:lnTo>
                    <a:pt x="553" y="314"/>
                  </a:lnTo>
                  <a:lnTo>
                    <a:pt x="489" y="321"/>
                  </a:lnTo>
                  <a:lnTo>
                    <a:pt x="423" y="329"/>
                  </a:lnTo>
                  <a:lnTo>
                    <a:pt x="357" y="337"/>
                  </a:lnTo>
                  <a:lnTo>
                    <a:pt x="290" y="347"/>
                  </a:lnTo>
                  <a:lnTo>
                    <a:pt x="221" y="359"/>
                  </a:lnTo>
                  <a:lnTo>
                    <a:pt x="153" y="370"/>
                  </a:lnTo>
                  <a:lnTo>
                    <a:pt x="144" y="370"/>
                  </a:lnTo>
                  <a:lnTo>
                    <a:pt x="135" y="370"/>
                  </a:lnTo>
                  <a:lnTo>
                    <a:pt x="127" y="369"/>
                  </a:lnTo>
                  <a:lnTo>
                    <a:pt x="120" y="368"/>
                  </a:lnTo>
                  <a:lnTo>
                    <a:pt x="113" y="366"/>
                  </a:lnTo>
                  <a:lnTo>
                    <a:pt x="105" y="363"/>
                  </a:lnTo>
                  <a:lnTo>
                    <a:pt x="98" y="361"/>
                  </a:lnTo>
                  <a:lnTo>
                    <a:pt x="92" y="358"/>
                  </a:lnTo>
                  <a:lnTo>
                    <a:pt x="87" y="353"/>
                  </a:lnTo>
                  <a:lnTo>
                    <a:pt x="81" y="349"/>
                  </a:lnTo>
                  <a:lnTo>
                    <a:pt x="76" y="343"/>
                  </a:lnTo>
                  <a:lnTo>
                    <a:pt x="71" y="337"/>
                  </a:lnTo>
                  <a:lnTo>
                    <a:pt x="67" y="332"/>
                  </a:lnTo>
                  <a:lnTo>
                    <a:pt x="62" y="325"/>
                  </a:lnTo>
                  <a:lnTo>
                    <a:pt x="57" y="317"/>
                  </a:lnTo>
                  <a:lnTo>
                    <a:pt x="54" y="309"/>
                  </a:lnTo>
                  <a:lnTo>
                    <a:pt x="42" y="267"/>
                  </a:lnTo>
                  <a:lnTo>
                    <a:pt x="28" y="224"/>
                  </a:lnTo>
                  <a:lnTo>
                    <a:pt x="16" y="184"/>
                  </a:lnTo>
                  <a:lnTo>
                    <a:pt x="2" y="144"/>
                  </a:lnTo>
                  <a:lnTo>
                    <a:pt x="0" y="130"/>
                  </a:lnTo>
                  <a:lnTo>
                    <a:pt x="0" y="116"/>
                  </a:lnTo>
                  <a:lnTo>
                    <a:pt x="1" y="111"/>
                  </a:lnTo>
                  <a:lnTo>
                    <a:pt x="2" y="105"/>
                  </a:lnTo>
                  <a:lnTo>
                    <a:pt x="4" y="100"/>
                  </a:lnTo>
                  <a:lnTo>
                    <a:pt x="7" y="95"/>
                  </a:lnTo>
                  <a:lnTo>
                    <a:pt x="10" y="91"/>
                  </a:lnTo>
                  <a:lnTo>
                    <a:pt x="15" y="86"/>
                  </a:lnTo>
                  <a:lnTo>
                    <a:pt x="18" y="83"/>
                  </a:lnTo>
                  <a:lnTo>
                    <a:pt x="24" y="78"/>
                  </a:lnTo>
                  <a:lnTo>
                    <a:pt x="36" y="73"/>
                  </a:lnTo>
                  <a:lnTo>
                    <a:pt x="50" y="68"/>
                  </a:lnTo>
                  <a:lnTo>
                    <a:pt x="113" y="57"/>
                  </a:lnTo>
                  <a:lnTo>
                    <a:pt x="174" y="48"/>
                  </a:lnTo>
                  <a:lnTo>
                    <a:pt x="235" y="39"/>
                  </a:lnTo>
                  <a:lnTo>
                    <a:pt x="296" y="31"/>
                  </a:lnTo>
                  <a:lnTo>
                    <a:pt x="355" y="23"/>
                  </a:lnTo>
                  <a:lnTo>
                    <a:pt x="413" y="17"/>
                  </a:lnTo>
                  <a:lnTo>
                    <a:pt x="471" y="11"/>
                  </a:lnTo>
                  <a:lnTo>
                    <a:pt x="526" y="7"/>
                  </a:lnTo>
                  <a:lnTo>
                    <a:pt x="556" y="4"/>
                  </a:lnTo>
                  <a:lnTo>
                    <a:pt x="586" y="2"/>
                  </a:lnTo>
                  <a:lnTo>
                    <a:pt x="615" y="1"/>
                  </a:lnTo>
                  <a:lnTo>
                    <a:pt x="642" y="0"/>
                  </a:lnTo>
                  <a:lnTo>
                    <a:pt x="656" y="1"/>
                  </a:lnTo>
                  <a:lnTo>
                    <a:pt x="668" y="4"/>
                  </a:lnTo>
                  <a:lnTo>
                    <a:pt x="681" y="10"/>
                  </a:lnTo>
                  <a:lnTo>
                    <a:pt x="693" y="17"/>
                  </a:lnTo>
                  <a:lnTo>
                    <a:pt x="704" y="24"/>
                  </a:lnTo>
                  <a:lnTo>
                    <a:pt x="716" y="35"/>
                  </a:lnTo>
                  <a:lnTo>
                    <a:pt x="727" y="46"/>
                  </a:lnTo>
                  <a:lnTo>
                    <a:pt x="738" y="59"/>
                  </a:lnTo>
                  <a:lnTo>
                    <a:pt x="762" y="97"/>
                  </a:lnTo>
                  <a:lnTo>
                    <a:pt x="786" y="138"/>
                  </a:lnTo>
                  <a:lnTo>
                    <a:pt x="807" y="178"/>
                  </a:lnTo>
                  <a:lnTo>
                    <a:pt x="828"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7" name="Freeform 89"/>
            <p:cNvSpPr>
              <a:spLocks/>
            </p:cNvSpPr>
            <p:nvPr userDrawn="1"/>
          </p:nvSpPr>
          <p:spPr bwMode="auto">
            <a:xfrm>
              <a:off x="3257" y="1587"/>
              <a:ext cx="120" cy="53"/>
            </a:xfrm>
            <a:custGeom>
              <a:avLst/>
              <a:gdLst>
                <a:gd name="T0" fmla="*/ 835 w 839"/>
                <a:gd name="T1" fmla="*/ 236 h 371"/>
                <a:gd name="T2" fmla="*/ 839 w 839"/>
                <a:gd name="T3" fmla="*/ 257 h 371"/>
                <a:gd name="T4" fmla="*/ 838 w 839"/>
                <a:gd name="T5" fmla="*/ 268 h 371"/>
                <a:gd name="T6" fmla="*/ 835 w 839"/>
                <a:gd name="T7" fmla="*/ 277 h 371"/>
                <a:gd name="T8" fmla="*/ 830 w 839"/>
                <a:gd name="T9" fmla="*/ 285 h 371"/>
                <a:gd name="T10" fmla="*/ 822 w 839"/>
                <a:gd name="T11" fmla="*/ 290 h 371"/>
                <a:gd name="T12" fmla="*/ 811 w 839"/>
                <a:gd name="T13" fmla="*/ 294 h 371"/>
                <a:gd name="T14" fmla="*/ 774 w 839"/>
                <a:gd name="T15" fmla="*/ 297 h 371"/>
                <a:gd name="T16" fmla="*/ 711 w 839"/>
                <a:gd name="T17" fmla="*/ 300 h 371"/>
                <a:gd name="T18" fmla="*/ 616 w 839"/>
                <a:gd name="T19" fmla="*/ 308 h 371"/>
                <a:gd name="T20" fmla="*/ 489 w 839"/>
                <a:gd name="T21" fmla="*/ 322 h 371"/>
                <a:gd name="T22" fmla="*/ 357 w 839"/>
                <a:gd name="T23" fmla="*/ 338 h 371"/>
                <a:gd name="T24" fmla="*/ 222 w 839"/>
                <a:gd name="T25" fmla="*/ 359 h 371"/>
                <a:gd name="T26" fmla="*/ 145 w 839"/>
                <a:gd name="T27" fmla="*/ 371 h 371"/>
                <a:gd name="T28" fmla="*/ 128 w 839"/>
                <a:gd name="T29" fmla="*/ 370 h 371"/>
                <a:gd name="T30" fmla="*/ 113 w 839"/>
                <a:gd name="T31" fmla="*/ 367 h 371"/>
                <a:gd name="T32" fmla="*/ 99 w 839"/>
                <a:gd name="T33" fmla="*/ 361 h 371"/>
                <a:gd name="T34" fmla="*/ 87 w 839"/>
                <a:gd name="T35" fmla="*/ 354 h 371"/>
                <a:gd name="T36" fmla="*/ 76 w 839"/>
                <a:gd name="T37" fmla="*/ 344 h 371"/>
                <a:gd name="T38" fmla="*/ 67 w 839"/>
                <a:gd name="T39" fmla="*/ 332 h 371"/>
                <a:gd name="T40" fmla="*/ 59 w 839"/>
                <a:gd name="T41" fmla="*/ 318 h 371"/>
                <a:gd name="T42" fmla="*/ 42 w 839"/>
                <a:gd name="T43" fmla="*/ 267 h 371"/>
                <a:gd name="T44" fmla="*/ 16 w 839"/>
                <a:gd name="T45" fmla="*/ 185 h 371"/>
                <a:gd name="T46" fmla="*/ 0 w 839"/>
                <a:gd name="T47" fmla="*/ 130 h 371"/>
                <a:gd name="T48" fmla="*/ 1 w 839"/>
                <a:gd name="T49" fmla="*/ 111 h 371"/>
                <a:gd name="T50" fmla="*/ 5 w 839"/>
                <a:gd name="T51" fmla="*/ 101 h 371"/>
                <a:gd name="T52" fmla="*/ 10 w 839"/>
                <a:gd name="T53" fmla="*/ 91 h 371"/>
                <a:gd name="T54" fmla="*/ 19 w 839"/>
                <a:gd name="T55" fmla="*/ 83 h 371"/>
                <a:gd name="T56" fmla="*/ 36 w 839"/>
                <a:gd name="T57" fmla="*/ 74 h 371"/>
                <a:gd name="T58" fmla="*/ 113 w 839"/>
                <a:gd name="T59" fmla="*/ 58 h 371"/>
                <a:gd name="T60" fmla="*/ 236 w 839"/>
                <a:gd name="T61" fmla="*/ 39 h 371"/>
                <a:gd name="T62" fmla="*/ 356 w 839"/>
                <a:gd name="T63" fmla="*/ 25 h 371"/>
                <a:gd name="T64" fmla="*/ 471 w 839"/>
                <a:gd name="T65" fmla="*/ 12 h 371"/>
                <a:gd name="T66" fmla="*/ 558 w 839"/>
                <a:gd name="T67" fmla="*/ 5 h 371"/>
                <a:gd name="T68" fmla="*/ 615 w 839"/>
                <a:gd name="T69" fmla="*/ 2 h 371"/>
                <a:gd name="T70" fmla="*/ 656 w 839"/>
                <a:gd name="T71" fmla="*/ 2 h 371"/>
                <a:gd name="T72" fmla="*/ 682 w 839"/>
                <a:gd name="T73" fmla="*/ 10 h 371"/>
                <a:gd name="T74" fmla="*/ 706 w 839"/>
                <a:gd name="T75" fmla="*/ 26 h 371"/>
                <a:gd name="T76" fmla="*/ 728 w 839"/>
                <a:gd name="T77" fmla="*/ 47 h 371"/>
                <a:gd name="T78" fmla="*/ 762 w 839"/>
                <a:gd name="T79" fmla="*/ 99 h 371"/>
                <a:gd name="T80" fmla="*/ 808 w 839"/>
                <a:gd name="T81" fmla="*/ 17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1">
                  <a:moveTo>
                    <a:pt x="830" y="221"/>
                  </a:moveTo>
                  <a:lnTo>
                    <a:pt x="835" y="236"/>
                  </a:lnTo>
                  <a:lnTo>
                    <a:pt x="838" y="250"/>
                  </a:lnTo>
                  <a:lnTo>
                    <a:pt x="839" y="257"/>
                  </a:lnTo>
                  <a:lnTo>
                    <a:pt x="839" y="262"/>
                  </a:lnTo>
                  <a:lnTo>
                    <a:pt x="838" y="268"/>
                  </a:lnTo>
                  <a:lnTo>
                    <a:pt x="837" y="272"/>
                  </a:lnTo>
                  <a:lnTo>
                    <a:pt x="835" y="277"/>
                  </a:lnTo>
                  <a:lnTo>
                    <a:pt x="832" y="281"/>
                  </a:lnTo>
                  <a:lnTo>
                    <a:pt x="830" y="285"/>
                  </a:lnTo>
                  <a:lnTo>
                    <a:pt x="825" y="287"/>
                  </a:lnTo>
                  <a:lnTo>
                    <a:pt x="822" y="290"/>
                  </a:lnTo>
                  <a:lnTo>
                    <a:pt x="816" y="293"/>
                  </a:lnTo>
                  <a:lnTo>
                    <a:pt x="811" y="294"/>
                  </a:lnTo>
                  <a:lnTo>
                    <a:pt x="805" y="296"/>
                  </a:lnTo>
                  <a:lnTo>
                    <a:pt x="774" y="297"/>
                  </a:lnTo>
                  <a:lnTo>
                    <a:pt x="743" y="298"/>
                  </a:lnTo>
                  <a:lnTo>
                    <a:pt x="711" y="300"/>
                  </a:lnTo>
                  <a:lnTo>
                    <a:pt x="677" y="303"/>
                  </a:lnTo>
                  <a:lnTo>
                    <a:pt x="616" y="308"/>
                  </a:lnTo>
                  <a:lnTo>
                    <a:pt x="553" y="315"/>
                  </a:lnTo>
                  <a:lnTo>
                    <a:pt x="489" y="322"/>
                  </a:lnTo>
                  <a:lnTo>
                    <a:pt x="423" y="330"/>
                  </a:lnTo>
                  <a:lnTo>
                    <a:pt x="357" y="338"/>
                  </a:lnTo>
                  <a:lnTo>
                    <a:pt x="290" y="349"/>
                  </a:lnTo>
                  <a:lnTo>
                    <a:pt x="222" y="359"/>
                  </a:lnTo>
                  <a:lnTo>
                    <a:pt x="154" y="370"/>
                  </a:lnTo>
                  <a:lnTo>
                    <a:pt x="145" y="371"/>
                  </a:lnTo>
                  <a:lnTo>
                    <a:pt x="137" y="370"/>
                  </a:lnTo>
                  <a:lnTo>
                    <a:pt x="128" y="370"/>
                  </a:lnTo>
                  <a:lnTo>
                    <a:pt x="120" y="369"/>
                  </a:lnTo>
                  <a:lnTo>
                    <a:pt x="113" y="367"/>
                  </a:lnTo>
                  <a:lnTo>
                    <a:pt x="106" y="364"/>
                  </a:lnTo>
                  <a:lnTo>
                    <a:pt x="99" y="361"/>
                  </a:lnTo>
                  <a:lnTo>
                    <a:pt x="93" y="358"/>
                  </a:lnTo>
                  <a:lnTo>
                    <a:pt x="87" y="354"/>
                  </a:lnTo>
                  <a:lnTo>
                    <a:pt x="81" y="350"/>
                  </a:lnTo>
                  <a:lnTo>
                    <a:pt x="76" y="344"/>
                  </a:lnTo>
                  <a:lnTo>
                    <a:pt x="71" y="338"/>
                  </a:lnTo>
                  <a:lnTo>
                    <a:pt x="67" y="332"/>
                  </a:lnTo>
                  <a:lnTo>
                    <a:pt x="62" y="325"/>
                  </a:lnTo>
                  <a:lnTo>
                    <a:pt x="59" y="318"/>
                  </a:lnTo>
                  <a:lnTo>
                    <a:pt x="55" y="309"/>
                  </a:lnTo>
                  <a:lnTo>
                    <a:pt x="42" y="267"/>
                  </a:lnTo>
                  <a:lnTo>
                    <a:pt x="29" y="225"/>
                  </a:lnTo>
                  <a:lnTo>
                    <a:pt x="16" y="185"/>
                  </a:lnTo>
                  <a:lnTo>
                    <a:pt x="2" y="144"/>
                  </a:lnTo>
                  <a:lnTo>
                    <a:pt x="0" y="130"/>
                  </a:lnTo>
                  <a:lnTo>
                    <a:pt x="0" y="118"/>
                  </a:lnTo>
                  <a:lnTo>
                    <a:pt x="1" y="111"/>
                  </a:lnTo>
                  <a:lnTo>
                    <a:pt x="2" y="105"/>
                  </a:lnTo>
                  <a:lnTo>
                    <a:pt x="5" y="101"/>
                  </a:lnTo>
                  <a:lnTo>
                    <a:pt x="8" y="95"/>
                  </a:lnTo>
                  <a:lnTo>
                    <a:pt x="10" y="91"/>
                  </a:lnTo>
                  <a:lnTo>
                    <a:pt x="15" y="87"/>
                  </a:lnTo>
                  <a:lnTo>
                    <a:pt x="19" y="83"/>
                  </a:lnTo>
                  <a:lnTo>
                    <a:pt x="24" y="79"/>
                  </a:lnTo>
                  <a:lnTo>
                    <a:pt x="36" y="74"/>
                  </a:lnTo>
                  <a:lnTo>
                    <a:pt x="51" y="68"/>
                  </a:lnTo>
                  <a:lnTo>
                    <a:pt x="113" y="58"/>
                  </a:lnTo>
                  <a:lnTo>
                    <a:pt x="175" y="48"/>
                  </a:lnTo>
                  <a:lnTo>
                    <a:pt x="236" y="39"/>
                  </a:lnTo>
                  <a:lnTo>
                    <a:pt x="296" y="31"/>
                  </a:lnTo>
                  <a:lnTo>
                    <a:pt x="356" y="25"/>
                  </a:lnTo>
                  <a:lnTo>
                    <a:pt x="414" y="18"/>
                  </a:lnTo>
                  <a:lnTo>
                    <a:pt x="471" y="12"/>
                  </a:lnTo>
                  <a:lnTo>
                    <a:pt x="527" y="8"/>
                  </a:lnTo>
                  <a:lnTo>
                    <a:pt x="558" y="5"/>
                  </a:lnTo>
                  <a:lnTo>
                    <a:pt x="587" y="3"/>
                  </a:lnTo>
                  <a:lnTo>
                    <a:pt x="615" y="2"/>
                  </a:lnTo>
                  <a:lnTo>
                    <a:pt x="642" y="0"/>
                  </a:lnTo>
                  <a:lnTo>
                    <a:pt x="656" y="2"/>
                  </a:lnTo>
                  <a:lnTo>
                    <a:pt x="669" y="5"/>
                  </a:lnTo>
                  <a:lnTo>
                    <a:pt x="682" y="10"/>
                  </a:lnTo>
                  <a:lnTo>
                    <a:pt x="693" y="17"/>
                  </a:lnTo>
                  <a:lnTo>
                    <a:pt x="706" y="26"/>
                  </a:lnTo>
                  <a:lnTo>
                    <a:pt x="717" y="36"/>
                  </a:lnTo>
                  <a:lnTo>
                    <a:pt x="728"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8" name="Freeform 90"/>
            <p:cNvSpPr>
              <a:spLocks/>
            </p:cNvSpPr>
            <p:nvPr userDrawn="1"/>
          </p:nvSpPr>
          <p:spPr bwMode="auto">
            <a:xfrm>
              <a:off x="3234" y="1728"/>
              <a:ext cx="120" cy="52"/>
            </a:xfrm>
            <a:custGeom>
              <a:avLst/>
              <a:gdLst>
                <a:gd name="T0" fmla="*/ 834 w 837"/>
                <a:gd name="T1" fmla="*/ 237 h 370"/>
                <a:gd name="T2" fmla="*/ 837 w 837"/>
                <a:gd name="T3" fmla="*/ 257 h 370"/>
                <a:gd name="T4" fmla="*/ 837 w 837"/>
                <a:gd name="T5" fmla="*/ 267 h 370"/>
                <a:gd name="T6" fmla="*/ 834 w 837"/>
                <a:gd name="T7" fmla="*/ 277 h 370"/>
                <a:gd name="T8" fmla="*/ 828 w 837"/>
                <a:gd name="T9" fmla="*/ 284 h 370"/>
                <a:gd name="T10" fmla="*/ 820 w 837"/>
                <a:gd name="T11" fmla="*/ 291 h 370"/>
                <a:gd name="T12" fmla="*/ 810 w 837"/>
                <a:gd name="T13" fmla="*/ 294 h 370"/>
                <a:gd name="T14" fmla="*/ 773 w 837"/>
                <a:gd name="T15" fmla="*/ 298 h 370"/>
                <a:gd name="T16" fmla="*/ 710 w 837"/>
                <a:gd name="T17" fmla="*/ 301 h 370"/>
                <a:gd name="T18" fmla="*/ 615 w 837"/>
                <a:gd name="T19" fmla="*/ 309 h 370"/>
                <a:gd name="T20" fmla="*/ 489 w 837"/>
                <a:gd name="T21" fmla="*/ 322 h 370"/>
                <a:gd name="T22" fmla="*/ 357 w 837"/>
                <a:gd name="T23" fmla="*/ 339 h 370"/>
                <a:gd name="T24" fmla="*/ 221 w 837"/>
                <a:gd name="T25" fmla="*/ 359 h 370"/>
                <a:gd name="T26" fmla="*/ 144 w 837"/>
                <a:gd name="T27" fmla="*/ 370 h 370"/>
                <a:gd name="T28" fmla="*/ 127 w 837"/>
                <a:gd name="T29" fmla="*/ 370 h 370"/>
                <a:gd name="T30" fmla="*/ 113 w 837"/>
                <a:gd name="T31" fmla="*/ 367 h 370"/>
                <a:gd name="T32" fmla="*/ 98 w 837"/>
                <a:gd name="T33" fmla="*/ 361 h 370"/>
                <a:gd name="T34" fmla="*/ 87 w 837"/>
                <a:gd name="T35" fmla="*/ 354 h 370"/>
                <a:gd name="T36" fmla="*/ 75 w 837"/>
                <a:gd name="T37" fmla="*/ 345 h 370"/>
                <a:gd name="T38" fmla="*/ 66 w 837"/>
                <a:gd name="T39" fmla="*/ 332 h 370"/>
                <a:gd name="T40" fmla="*/ 57 w 837"/>
                <a:gd name="T41" fmla="*/ 318 h 370"/>
                <a:gd name="T42" fmla="*/ 42 w 837"/>
                <a:gd name="T43" fmla="*/ 267 h 370"/>
                <a:gd name="T44" fmla="*/ 16 w 837"/>
                <a:gd name="T45" fmla="*/ 184 h 370"/>
                <a:gd name="T46" fmla="*/ 0 w 837"/>
                <a:gd name="T47" fmla="*/ 130 h 370"/>
                <a:gd name="T48" fmla="*/ 1 w 837"/>
                <a:gd name="T49" fmla="*/ 111 h 370"/>
                <a:gd name="T50" fmla="*/ 4 w 837"/>
                <a:gd name="T51" fmla="*/ 101 h 370"/>
                <a:gd name="T52" fmla="*/ 10 w 837"/>
                <a:gd name="T53" fmla="*/ 91 h 370"/>
                <a:gd name="T54" fmla="*/ 18 w 837"/>
                <a:gd name="T55" fmla="*/ 83 h 370"/>
                <a:gd name="T56" fmla="*/ 35 w 837"/>
                <a:gd name="T57" fmla="*/ 73 h 370"/>
                <a:gd name="T58" fmla="*/ 112 w 837"/>
                <a:gd name="T59" fmla="*/ 59 h 370"/>
                <a:gd name="T60" fmla="*/ 235 w 837"/>
                <a:gd name="T61" fmla="*/ 40 h 370"/>
                <a:gd name="T62" fmla="*/ 355 w 837"/>
                <a:gd name="T63" fmla="*/ 24 h 370"/>
                <a:gd name="T64" fmla="*/ 471 w 837"/>
                <a:gd name="T65" fmla="*/ 13 h 370"/>
                <a:gd name="T66" fmla="*/ 556 w 837"/>
                <a:gd name="T67" fmla="*/ 5 h 370"/>
                <a:gd name="T68" fmla="*/ 615 w 837"/>
                <a:gd name="T69" fmla="*/ 1 h 370"/>
                <a:gd name="T70" fmla="*/ 656 w 837"/>
                <a:gd name="T71" fmla="*/ 3 h 370"/>
                <a:gd name="T72" fmla="*/ 680 w 837"/>
                <a:gd name="T73" fmla="*/ 10 h 370"/>
                <a:gd name="T74" fmla="*/ 704 w 837"/>
                <a:gd name="T75" fmla="*/ 25 h 370"/>
                <a:gd name="T76" fmla="*/ 727 w 837"/>
                <a:gd name="T77" fmla="*/ 47 h 370"/>
                <a:gd name="T78" fmla="*/ 762 w 837"/>
                <a:gd name="T79" fmla="*/ 99 h 370"/>
                <a:gd name="T80" fmla="*/ 807 w 837"/>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7" h="370">
                  <a:moveTo>
                    <a:pt x="828" y="221"/>
                  </a:moveTo>
                  <a:lnTo>
                    <a:pt x="834" y="237"/>
                  </a:lnTo>
                  <a:lnTo>
                    <a:pt x="837" y="250"/>
                  </a:lnTo>
                  <a:lnTo>
                    <a:pt x="837" y="257"/>
                  </a:lnTo>
                  <a:lnTo>
                    <a:pt x="837" y="263"/>
                  </a:lnTo>
                  <a:lnTo>
                    <a:pt x="837" y="267"/>
                  </a:lnTo>
                  <a:lnTo>
                    <a:pt x="836" y="273"/>
                  </a:lnTo>
                  <a:lnTo>
                    <a:pt x="834" y="277"/>
                  </a:lnTo>
                  <a:lnTo>
                    <a:pt x="832" y="281"/>
                  </a:lnTo>
                  <a:lnTo>
                    <a:pt x="828" y="284"/>
                  </a:lnTo>
                  <a:lnTo>
                    <a:pt x="825" y="287"/>
                  </a:lnTo>
                  <a:lnTo>
                    <a:pt x="820" y="291"/>
                  </a:lnTo>
                  <a:lnTo>
                    <a:pt x="816" y="293"/>
                  </a:lnTo>
                  <a:lnTo>
                    <a:pt x="810" y="294"/>
                  </a:lnTo>
                  <a:lnTo>
                    <a:pt x="803" y="295"/>
                  </a:lnTo>
                  <a:lnTo>
                    <a:pt x="773" y="298"/>
                  </a:lnTo>
                  <a:lnTo>
                    <a:pt x="743" y="299"/>
                  </a:lnTo>
                  <a:lnTo>
                    <a:pt x="710" y="301"/>
                  </a:lnTo>
                  <a:lnTo>
                    <a:pt x="677" y="303"/>
                  </a:lnTo>
                  <a:lnTo>
                    <a:pt x="615" y="309"/>
                  </a:lnTo>
                  <a:lnTo>
                    <a:pt x="553" y="314"/>
                  </a:lnTo>
                  <a:lnTo>
                    <a:pt x="489" y="322"/>
                  </a:lnTo>
                  <a:lnTo>
                    <a:pt x="423" y="330"/>
                  </a:lnTo>
                  <a:lnTo>
                    <a:pt x="357" y="339"/>
                  </a:lnTo>
                  <a:lnTo>
                    <a:pt x="289" y="349"/>
                  </a:lnTo>
                  <a:lnTo>
                    <a:pt x="221" y="359"/>
                  </a:lnTo>
                  <a:lnTo>
                    <a:pt x="152" y="370"/>
                  </a:lnTo>
                  <a:lnTo>
                    <a:pt x="144" y="370"/>
                  </a:lnTo>
                  <a:lnTo>
                    <a:pt x="135" y="370"/>
                  </a:lnTo>
                  <a:lnTo>
                    <a:pt x="127" y="370"/>
                  </a:lnTo>
                  <a:lnTo>
                    <a:pt x="119" y="369"/>
                  </a:lnTo>
                  <a:lnTo>
                    <a:pt x="113" y="367"/>
                  </a:lnTo>
                  <a:lnTo>
                    <a:pt x="105" y="365"/>
                  </a:lnTo>
                  <a:lnTo>
                    <a:pt x="98" y="361"/>
                  </a:lnTo>
                  <a:lnTo>
                    <a:pt x="92" y="358"/>
                  </a:lnTo>
                  <a:lnTo>
                    <a:pt x="87" y="354"/>
                  </a:lnTo>
                  <a:lnTo>
                    <a:pt x="81" y="349"/>
                  </a:lnTo>
                  <a:lnTo>
                    <a:pt x="75" y="345"/>
                  </a:lnTo>
                  <a:lnTo>
                    <a:pt x="71" y="339"/>
                  </a:lnTo>
                  <a:lnTo>
                    <a:pt x="66" y="332"/>
                  </a:lnTo>
                  <a:lnTo>
                    <a:pt x="62" y="326"/>
                  </a:lnTo>
                  <a:lnTo>
                    <a:pt x="57" y="318"/>
                  </a:lnTo>
                  <a:lnTo>
                    <a:pt x="54" y="310"/>
                  </a:lnTo>
                  <a:lnTo>
                    <a:pt x="42" y="267"/>
                  </a:lnTo>
                  <a:lnTo>
                    <a:pt x="28" y="226"/>
                  </a:lnTo>
                  <a:lnTo>
                    <a:pt x="16" y="184"/>
                  </a:lnTo>
                  <a:lnTo>
                    <a:pt x="2" y="145"/>
                  </a:lnTo>
                  <a:lnTo>
                    <a:pt x="0" y="130"/>
                  </a:lnTo>
                  <a:lnTo>
                    <a:pt x="0" y="117"/>
                  </a:lnTo>
                  <a:lnTo>
                    <a:pt x="1" y="111"/>
                  </a:lnTo>
                  <a:lnTo>
                    <a:pt x="2" y="106"/>
                  </a:lnTo>
                  <a:lnTo>
                    <a:pt x="4" y="101"/>
                  </a:lnTo>
                  <a:lnTo>
                    <a:pt x="7" y="96"/>
                  </a:lnTo>
                  <a:lnTo>
                    <a:pt x="10" y="91"/>
                  </a:lnTo>
                  <a:lnTo>
                    <a:pt x="13" y="87"/>
                  </a:lnTo>
                  <a:lnTo>
                    <a:pt x="18" y="83"/>
                  </a:lnTo>
                  <a:lnTo>
                    <a:pt x="24" y="80"/>
                  </a:lnTo>
                  <a:lnTo>
                    <a:pt x="35" y="73"/>
                  </a:lnTo>
                  <a:lnTo>
                    <a:pt x="49" y="69"/>
                  </a:lnTo>
                  <a:lnTo>
                    <a:pt x="112" y="59"/>
                  </a:lnTo>
                  <a:lnTo>
                    <a:pt x="174" y="49"/>
                  </a:lnTo>
                  <a:lnTo>
                    <a:pt x="235" y="40"/>
                  </a:lnTo>
                  <a:lnTo>
                    <a:pt x="296" y="32"/>
                  </a:lnTo>
                  <a:lnTo>
                    <a:pt x="355" y="24"/>
                  </a:lnTo>
                  <a:lnTo>
                    <a:pt x="413" y="18"/>
                  </a:lnTo>
                  <a:lnTo>
                    <a:pt x="471" y="13"/>
                  </a:lnTo>
                  <a:lnTo>
                    <a:pt x="527" y="7"/>
                  </a:lnTo>
                  <a:lnTo>
                    <a:pt x="556" y="5"/>
                  </a:lnTo>
                  <a:lnTo>
                    <a:pt x="586" y="4"/>
                  </a:lnTo>
                  <a:lnTo>
                    <a:pt x="615" y="1"/>
                  </a:lnTo>
                  <a:lnTo>
                    <a:pt x="642" y="0"/>
                  </a:lnTo>
                  <a:lnTo>
                    <a:pt x="656" y="3"/>
                  </a:lnTo>
                  <a:lnTo>
                    <a:pt x="668" y="6"/>
                  </a:lnTo>
                  <a:lnTo>
                    <a:pt x="680" y="10"/>
                  </a:lnTo>
                  <a:lnTo>
                    <a:pt x="693" y="17"/>
                  </a:lnTo>
                  <a:lnTo>
                    <a:pt x="704" y="25"/>
                  </a:lnTo>
                  <a:lnTo>
                    <a:pt x="715" y="35"/>
                  </a:lnTo>
                  <a:lnTo>
                    <a:pt x="727" y="47"/>
                  </a:lnTo>
                  <a:lnTo>
                    <a:pt x="738" y="61"/>
                  </a:lnTo>
                  <a:lnTo>
                    <a:pt x="762" y="99"/>
                  </a:lnTo>
                  <a:lnTo>
                    <a:pt x="785" y="138"/>
                  </a:lnTo>
                  <a:lnTo>
                    <a:pt x="807" y="179"/>
                  </a:lnTo>
                  <a:lnTo>
                    <a:pt x="828"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9" name="Freeform 91"/>
            <p:cNvSpPr>
              <a:spLocks/>
            </p:cNvSpPr>
            <p:nvPr userDrawn="1"/>
          </p:nvSpPr>
          <p:spPr bwMode="auto">
            <a:xfrm>
              <a:off x="3550" y="1584"/>
              <a:ext cx="88" cy="39"/>
            </a:xfrm>
            <a:custGeom>
              <a:avLst/>
              <a:gdLst>
                <a:gd name="T0" fmla="*/ 617 w 619"/>
                <a:gd name="T1" fmla="*/ 174 h 273"/>
                <a:gd name="T2" fmla="*/ 619 w 619"/>
                <a:gd name="T3" fmla="*/ 193 h 273"/>
                <a:gd name="T4" fmla="*/ 615 w 619"/>
                <a:gd name="T5" fmla="*/ 207 h 273"/>
                <a:gd name="T6" fmla="*/ 603 w 619"/>
                <a:gd name="T7" fmla="*/ 215 h 273"/>
                <a:gd name="T8" fmla="*/ 572 w 619"/>
                <a:gd name="T9" fmla="*/ 218 h 273"/>
                <a:gd name="T10" fmla="*/ 524 w 619"/>
                <a:gd name="T11" fmla="*/ 222 h 273"/>
                <a:gd name="T12" fmla="*/ 454 w 619"/>
                <a:gd name="T13" fmla="*/ 227 h 273"/>
                <a:gd name="T14" fmla="*/ 361 w 619"/>
                <a:gd name="T15" fmla="*/ 238 h 273"/>
                <a:gd name="T16" fmla="*/ 264 w 619"/>
                <a:gd name="T17" fmla="*/ 250 h 273"/>
                <a:gd name="T18" fmla="*/ 163 w 619"/>
                <a:gd name="T19" fmla="*/ 264 h 273"/>
                <a:gd name="T20" fmla="*/ 100 w 619"/>
                <a:gd name="T21" fmla="*/ 273 h 273"/>
                <a:gd name="T22" fmla="*/ 77 w 619"/>
                <a:gd name="T23" fmla="*/ 269 h 273"/>
                <a:gd name="T24" fmla="*/ 59 w 619"/>
                <a:gd name="T25" fmla="*/ 258 h 273"/>
                <a:gd name="T26" fmla="*/ 46 w 619"/>
                <a:gd name="T27" fmla="*/ 240 h 273"/>
                <a:gd name="T28" fmla="*/ 30 w 619"/>
                <a:gd name="T29" fmla="*/ 196 h 273"/>
                <a:gd name="T30" fmla="*/ 11 w 619"/>
                <a:gd name="T31" fmla="*/ 135 h 273"/>
                <a:gd name="T32" fmla="*/ 0 w 619"/>
                <a:gd name="T33" fmla="*/ 95 h 273"/>
                <a:gd name="T34" fmla="*/ 2 w 619"/>
                <a:gd name="T35" fmla="*/ 77 h 273"/>
                <a:gd name="T36" fmla="*/ 10 w 619"/>
                <a:gd name="T37" fmla="*/ 64 h 273"/>
                <a:gd name="T38" fmla="*/ 25 w 619"/>
                <a:gd name="T39" fmla="*/ 54 h 273"/>
                <a:gd name="T40" fmla="*/ 83 w 619"/>
                <a:gd name="T41" fmla="*/ 42 h 273"/>
                <a:gd name="T42" fmla="*/ 173 w 619"/>
                <a:gd name="T43" fmla="*/ 29 h 273"/>
                <a:gd name="T44" fmla="*/ 263 w 619"/>
                <a:gd name="T45" fmla="*/ 17 h 273"/>
                <a:gd name="T46" fmla="*/ 347 w 619"/>
                <a:gd name="T47" fmla="*/ 8 h 273"/>
                <a:gd name="T48" fmla="*/ 412 w 619"/>
                <a:gd name="T49" fmla="*/ 3 h 273"/>
                <a:gd name="T50" fmla="*/ 454 w 619"/>
                <a:gd name="T51" fmla="*/ 0 h 273"/>
                <a:gd name="T52" fmla="*/ 485 w 619"/>
                <a:gd name="T53" fmla="*/ 1 h 273"/>
                <a:gd name="T54" fmla="*/ 503 w 619"/>
                <a:gd name="T55" fmla="*/ 7 h 273"/>
                <a:gd name="T56" fmla="*/ 521 w 619"/>
                <a:gd name="T57" fmla="*/ 18 h 273"/>
                <a:gd name="T58" fmla="*/ 537 w 619"/>
                <a:gd name="T59" fmla="*/ 33 h 273"/>
                <a:gd name="T60" fmla="*/ 563 w 619"/>
                <a:gd name="T61" fmla="*/ 73 h 273"/>
                <a:gd name="T62" fmla="*/ 597 w 619"/>
                <a:gd name="T63" fmla="*/ 13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9" h="273">
                  <a:moveTo>
                    <a:pt x="612" y="162"/>
                  </a:moveTo>
                  <a:lnTo>
                    <a:pt x="617" y="174"/>
                  </a:lnTo>
                  <a:lnTo>
                    <a:pt x="619" y="184"/>
                  </a:lnTo>
                  <a:lnTo>
                    <a:pt x="619" y="193"/>
                  </a:lnTo>
                  <a:lnTo>
                    <a:pt x="618" y="201"/>
                  </a:lnTo>
                  <a:lnTo>
                    <a:pt x="615" y="207"/>
                  </a:lnTo>
                  <a:lnTo>
                    <a:pt x="610" y="212"/>
                  </a:lnTo>
                  <a:lnTo>
                    <a:pt x="603" y="215"/>
                  </a:lnTo>
                  <a:lnTo>
                    <a:pt x="594" y="217"/>
                  </a:lnTo>
                  <a:lnTo>
                    <a:pt x="572" y="218"/>
                  </a:lnTo>
                  <a:lnTo>
                    <a:pt x="548" y="220"/>
                  </a:lnTo>
                  <a:lnTo>
                    <a:pt x="524" y="222"/>
                  </a:lnTo>
                  <a:lnTo>
                    <a:pt x="501" y="223"/>
                  </a:lnTo>
                  <a:lnTo>
                    <a:pt x="454" y="227"/>
                  </a:lnTo>
                  <a:lnTo>
                    <a:pt x="408" y="232"/>
                  </a:lnTo>
                  <a:lnTo>
                    <a:pt x="361" y="238"/>
                  </a:lnTo>
                  <a:lnTo>
                    <a:pt x="312" y="243"/>
                  </a:lnTo>
                  <a:lnTo>
                    <a:pt x="264" y="250"/>
                  </a:lnTo>
                  <a:lnTo>
                    <a:pt x="214" y="257"/>
                  </a:lnTo>
                  <a:lnTo>
                    <a:pt x="163" y="264"/>
                  </a:lnTo>
                  <a:lnTo>
                    <a:pt x="112" y="273"/>
                  </a:lnTo>
                  <a:lnTo>
                    <a:pt x="100" y="273"/>
                  </a:lnTo>
                  <a:lnTo>
                    <a:pt x="89" y="272"/>
                  </a:lnTo>
                  <a:lnTo>
                    <a:pt x="77" y="269"/>
                  </a:lnTo>
                  <a:lnTo>
                    <a:pt x="68" y="263"/>
                  </a:lnTo>
                  <a:lnTo>
                    <a:pt x="59" y="258"/>
                  </a:lnTo>
                  <a:lnTo>
                    <a:pt x="51" y="250"/>
                  </a:lnTo>
                  <a:lnTo>
                    <a:pt x="46" y="240"/>
                  </a:lnTo>
                  <a:lnTo>
                    <a:pt x="40" y="229"/>
                  </a:lnTo>
                  <a:lnTo>
                    <a:pt x="30" y="196"/>
                  </a:lnTo>
                  <a:lnTo>
                    <a:pt x="21" y="166"/>
                  </a:lnTo>
                  <a:lnTo>
                    <a:pt x="11" y="135"/>
                  </a:lnTo>
                  <a:lnTo>
                    <a:pt x="2" y="106"/>
                  </a:lnTo>
                  <a:lnTo>
                    <a:pt x="0" y="95"/>
                  </a:lnTo>
                  <a:lnTo>
                    <a:pt x="0" y="86"/>
                  </a:lnTo>
                  <a:lnTo>
                    <a:pt x="2" y="77"/>
                  </a:lnTo>
                  <a:lnTo>
                    <a:pt x="5" y="70"/>
                  </a:lnTo>
                  <a:lnTo>
                    <a:pt x="10" y="64"/>
                  </a:lnTo>
                  <a:lnTo>
                    <a:pt x="18" y="58"/>
                  </a:lnTo>
                  <a:lnTo>
                    <a:pt x="25" y="54"/>
                  </a:lnTo>
                  <a:lnTo>
                    <a:pt x="37" y="50"/>
                  </a:lnTo>
                  <a:lnTo>
                    <a:pt x="83" y="42"/>
                  </a:lnTo>
                  <a:lnTo>
                    <a:pt x="128" y="35"/>
                  </a:lnTo>
                  <a:lnTo>
                    <a:pt x="173" y="29"/>
                  </a:lnTo>
                  <a:lnTo>
                    <a:pt x="219" y="22"/>
                  </a:lnTo>
                  <a:lnTo>
                    <a:pt x="263" y="17"/>
                  </a:lnTo>
                  <a:lnTo>
                    <a:pt x="305" y="12"/>
                  </a:lnTo>
                  <a:lnTo>
                    <a:pt x="347" y="8"/>
                  </a:lnTo>
                  <a:lnTo>
                    <a:pt x="389" y="4"/>
                  </a:lnTo>
                  <a:lnTo>
                    <a:pt x="412" y="3"/>
                  </a:lnTo>
                  <a:lnTo>
                    <a:pt x="433" y="2"/>
                  </a:lnTo>
                  <a:lnTo>
                    <a:pt x="454" y="0"/>
                  </a:lnTo>
                  <a:lnTo>
                    <a:pt x="475" y="0"/>
                  </a:lnTo>
                  <a:lnTo>
                    <a:pt x="485" y="1"/>
                  </a:lnTo>
                  <a:lnTo>
                    <a:pt x="494" y="3"/>
                  </a:lnTo>
                  <a:lnTo>
                    <a:pt x="503" y="7"/>
                  </a:lnTo>
                  <a:lnTo>
                    <a:pt x="512" y="12"/>
                  </a:lnTo>
                  <a:lnTo>
                    <a:pt x="521" y="18"/>
                  </a:lnTo>
                  <a:lnTo>
                    <a:pt x="529" y="26"/>
                  </a:lnTo>
                  <a:lnTo>
                    <a:pt x="537" y="33"/>
                  </a:lnTo>
                  <a:lnTo>
                    <a:pt x="545" y="44"/>
                  </a:lnTo>
                  <a:lnTo>
                    <a:pt x="563" y="73"/>
                  </a:lnTo>
                  <a:lnTo>
                    <a:pt x="580" y="102"/>
                  </a:lnTo>
                  <a:lnTo>
                    <a:pt x="597" y="132"/>
                  </a:lnTo>
                  <a:lnTo>
                    <a:pt x="612"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0" name="Freeform 92"/>
            <p:cNvSpPr>
              <a:spLocks/>
            </p:cNvSpPr>
            <p:nvPr userDrawn="1"/>
          </p:nvSpPr>
          <p:spPr bwMode="auto">
            <a:xfrm>
              <a:off x="3414" y="1545"/>
              <a:ext cx="93" cy="41"/>
            </a:xfrm>
            <a:custGeom>
              <a:avLst/>
              <a:gdLst>
                <a:gd name="T0" fmla="*/ 649 w 652"/>
                <a:gd name="T1" fmla="*/ 184 h 288"/>
                <a:gd name="T2" fmla="*/ 652 w 652"/>
                <a:gd name="T3" fmla="*/ 204 h 288"/>
                <a:gd name="T4" fmla="*/ 649 w 652"/>
                <a:gd name="T5" fmla="*/ 216 h 288"/>
                <a:gd name="T6" fmla="*/ 644 w 652"/>
                <a:gd name="T7" fmla="*/ 221 h 288"/>
                <a:gd name="T8" fmla="*/ 634 w 652"/>
                <a:gd name="T9" fmla="*/ 228 h 288"/>
                <a:gd name="T10" fmla="*/ 601 w 652"/>
                <a:gd name="T11" fmla="*/ 231 h 288"/>
                <a:gd name="T12" fmla="*/ 553 w 652"/>
                <a:gd name="T13" fmla="*/ 234 h 288"/>
                <a:gd name="T14" fmla="*/ 478 w 652"/>
                <a:gd name="T15" fmla="*/ 240 h 288"/>
                <a:gd name="T16" fmla="*/ 380 w 652"/>
                <a:gd name="T17" fmla="*/ 250 h 288"/>
                <a:gd name="T18" fmla="*/ 278 w 652"/>
                <a:gd name="T19" fmla="*/ 264 h 288"/>
                <a:gd name="T20" fmla="*/ 173 w 652"/>
                <a:gd name="T21" fmla="*/ 280 h 288"/>
                <a:gd name="T22" fmla="*/ 105 w 652"/>
                <a:gd name="T23" fmla="*/ 288 h 288"/>
                <a:gd name="T24" fmla="*/ 81 w 652"/>
                <a:gd name="T25" fmla="*/ 284 h 288"/>
                <a:gd name="T26" fmla="*/ 63 w 652"/>
                <a:gd name="T27" fmla="*/ 272 h 288"/>
                <a:gd name="T28" fmla="*/ 47 w 652"/>
                <a:gd name="T29" fmla="*/ 254 h 288"/>
                <a:gd name="T30" fmla="*/ 31 w 652"/>
                <a:gd name="T31" fmla="*/ 208 h 288"/>
                <a:gd name="T32" fmla="*/ 11 w 652"/>
                <a:gd name="T33" fmla="*/ 144 h 288"/>
                <a:gd name="T34" fmla="*/ 0 w 652"/>
                <a:gd name="T35" fmla="*/ 101 h 288"/>
                <a:gd name="T36" fmla="*/ 1 w 652"/>
                <a:gd name="T37" fmla="*/ 82 h 288"/>
                <a:gd name="T38" fmla="*/ 10 w 652"/>
                <a:gd name="T39" fmla="*/ 68 h 288"/>
                <a:gd name="T40" fmla="*/ 27 w 652"/>
                <a:gd name="T41" fmla="*/ 57 h 288"/>
                <a:gd name="T42" fmla="*/ 87 w 652"/>
                <a:gd name="T43" fmla="*/ 45 h 288"/>
                <a:gd name="T44" fmla="*/ 183 w 652"/>
                <a:gd name="T45" fmla="*/ 31 h 288"/>
                <a:gd name="T46" fmla="*/ 276 w 652"/>
                <a:gd name="T47" fmla="*/ 19 h 288"/>
                <a:gd name="T48" fmla="*/ 366 w 652"/>
                <a:gd name="T49" fmla="*/ 9 h 288"/>
                <a:gd name="T50" fmla="*/ 433 w 652"/>
                <a:gd name="T51" fmla="*/ 4 h 288"/>
                <a:gd name="T52" fmla="*/ 478 w 652"/>
                <a:gd name="T53" fmla="*/ 1 h 288"/>
                <a:gd name="T54" fmla="*/ 510 w 652"/>
                <a:gd name="T55" fmla="*/ 1 h 288"/>
                <a:gd name="T56" fmla="*/ 529 w 652"/>
                <a:gd name="T57" fmla="*/ 8 h 288"/>
                <a:gd name="T58" fmla="*/ 548 w 652"/>
                <a:gd name="T59" fmla="*/ 19 h 288"/>
                <a:gd name="T60" fmla="*/ 565 w 652"/>
                <a:gd name="T61" fmla="*/ 36 h 288"/>
                <a:gd name="T62" fmla="*/ 592 w 652"/>
                <a:gd name="T63" fmla="*/ 77 h 288"/>
                <a:gd name="T64" fmla="*/ 629 w 652"/>
                <a:gd name="T65" fmla="*/ 13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288">
                  <a:moveTo>
                    <a:pt x="644" y="172"/>
                  </a:moveTo>
                  <a:lnTo>
                    <a:pt x="649" y="184"/>
                  </a:lnTo>
                  <a:lnTo>
                    <a:pt x="651" y="194"/>
                  </a:lnTo>
                  <a:lnTo>
                    <a:pt x="652" y="204"/>
                  </a:lnTo>
                  <a:lnTo>
                    <a:pt x="650" y="212"/>
                  </a:lnTo>
                  <a:lnTo>
                    <a:pt x="649" y="216"/>
                  </a:lnTo>
                  <a:lnTo>
                    <a:pt x="648" y="219"/>
                  </a:lnTo>
                  <a:lnTo>
                    <a:pt x="644" y="221"/>
                  </a:lnTo>
                  <a:lnTo>
                    <a:pt x="642" y="223"/>
                  </a:lnTo>
                  <a:lnTo>
                    <a:pt x="634" y="228"/>
                  </a:lnTo>
                  <a:lnTo>
                    <a:pt x="625" y="230"/>
                  </a:lnTo>
                  <a:lnTo>
                    <a:pt x="601" y="231"/>
                  </a:lnTo>
                  <a:lnTo>
                    <a:pt x="578" y="232"/>
                  </a:lnTo>
                  <a:lnTo>
                    <a:pt x="553" y="234"/>
                  </a:lnTo>
                  <a:lnTo>
                    <a:pt x="527" y="236"/>
                  </a:lnTo>
                  <a:lnTo>
                    <a:pt x="478" y="240"/>
                  </a:lnTo>
                  <a:lnTo>
                    <a:pt x="430" y="245"/>
                  </a:lnTo>
                  <a:lnTo>
                    <a:pt x="380" y="250"/>
                  </a:lnTo>
                  <a:lnTo>
                    <a:pt x="328" y="257"/>
                  </a:lnTo>
                  <a:lnTo>
                    <a:pt x="278" y="264"/>
                  </a:lnTo>
                  <a:lnTo>
                    <a:pt x="224" y="272"/>
                  </a:lnTo>
                  <a:lnTo>
                    <a:pt x="173" y="280"/>
                  </a:lnTo>
                  <a:lnTo>
                    <a:pt x="118" y="288"/>
                  </a:lnTo>
                  <a:lnTo>
                    <a:pt x="105" y="288"/>
                  </a:lnTo>
                  <a:lnTo>
                    <a:pt x="92" y="287"/>
                  </a:lnTo>
                  <a:lnTo>
                    <a:pt x="81" y="284"/>
                  </a:lnTo>
                  <a:lnTo>
                    <a:pt x="72" y="278"/>
                  </a:lnTo>
                  <a:lnTo>
                    <a:pt x="63" y="272"/>
                  </a:lnTo>
                  <a:lnTo>
                    <a:pt x="55" y="264"/>
                  </a:lnTo>
                  <a:lnTo>
                    <a:pt x="47" y="254"/>
                  </a:lnTo>
                  <a:lnTo>
                    <a:pt x="42" y="241"/>
                  </a:lnTo>
                  <a:lnTo>
                    <a:pt x="31" y="208"/>
                  </a:lnTo>
                  <a:lnTo>
                    <a:pt x="22" y="175"/>
                  </a:lnTo>
                  <a:lnTo>
                    <a:pt x="11" y="144"/>
                  </a:lnTo>
                  <a:lnTo>
                    <a:pt x="1" y="112"/>
                  </a:lnTo>
                  <a:lnTo>
                    <a:pt x="0" y="101"/>
                  </a:lnTo>
                  <a:lnTo>
                    <a:pt x="0" y="91"/>
                  </a:lnTo>
                  <a:lnTo>
                    <a:pt x="1" y="82"/>
                  </a:lnTo>
                  <a:lnTo>
                    <a:pt x="6" y="74"/>
                  </a:lnTo>
                  <a:lnTo>
                    <a:pt x="10" y="68"/>
                  </a:lnTo>
                  <a:lnTo>
                    <a:pt x="18" y="62"/>
                  </a:lnTo>
                  <a:lnTo>
                    <a:pt x="27" y="57"/>
                  </a:lnTo>
                  <a:lnTo>
                    <a:pt x="38" y="53"/>
                  </a:lnTo>
                  <a:lnTo>
                    <a:pt x="87" y="45"/>
                  </a:lnTo>
                  <a:lnTo>
                    <a:pt x="135" y="38"/>
                  </a:lnTo>
                  <a:lnTo>
                    <a:pt x="183" y="31"/>
                  </a:lnTo>
                  <a:lnTo>
                    <a:pt x="230" y="25"/>
                  </a:lnTo>
                  <a:lnTo>
                    <a:pt x="276" y="19"/>
                  </a:lnTo>
                  <a:lnTo>
                    <a:pt x="322" y="14"/>
                  </a:lnTo>
                  <a:lnTo>
                    <a:pt x="366" y="9"/>
                  </a:lnTo>
                  <a:lnTo>
                    <a:pt x="410" y="6"/>
                  </a:lnTo>
                  <a:lnTo>
                    <a:pt x="433" y="4"/>
                  </a:lnTo>
                  <a:lnTo>
                    <a:pt x="456" y="3"/>
                  </a:lnTo>
                  <a:lnTo>
                    <a:pt x="478" y="1"/>
                  </a:lnTo>
                  <a:lnTo>
                    <a:pt x="500" y="0"/>
                  </a:lnTo>
                  <a:lnTo>
                    <a:pt x="510" y="1"/>
                  </a:lnTo>
                  <a:lnTo>
                    <a:pt x="520" y="5"/>
                  </a:lnTo>
                  <a:lnTo>
                    <a:pt x="529" y="8"/>
                  </a:lnTo>
                  <a:lnTo>
                    <a:pt x="539" y="14"/>
                  </a:lnTo>
                  <a:lnTo>
                    <a:pt x="548" y="19"/>
                  </a:lnTo>
                  <a:lnTo>
                    <a:pt x="557" y="27"/>
                  </a:lnTo>
                  <a:lnTo>
                    <a:pt x="565" y="36"/>
                  </a:lnTo>
                  <a:lnTo>
                    <a:pt x="573" y="47"/>
                  </a:lnTo>
                  <a:lnTo>
                    <a:pt x="592" y="77"/>
                  </a:lnTo>
                  <a:lnTo>
                    <a:pt x="611" y="108"/>
                  </a:lnTo>
                  <a:lnTo>
                    <a:pt x="629" y="139"/>
                  </a:lnTo>
                  <a:lnTo>
                    <a:pt x="644"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1" name="Freeform 93"/>
            <p:cNvSpPr>
              <a:spLocks/>
            </p:cNvSpPr>
            <p:nvPr userDrawn="1"/>
          </p:nvSpPr>
          <p:spPr bwMode="auto">
            <a:xfrm>
              <a:off x="3370" y="1646"/>
              <a:ext cx="120" cy="52"/>
            </a:xfrm>
            <a:custGeom>
              <a:avLst/>
              <a:gdLst>
                <a:gd name="T0" fmla="*/ 836 w 839"/>
                <a:gd name="T1" fmla="*/ 237 h 370"/>
                <a:gd name="T2" fmla="*/ 839 w 839"/>
                <a:gd name="T3" fmla="*/ 256 h 370"/>
                <a:gd name="T4" fmla="*/ 838 w 839"/>
                <a:gd name="T5" fmla="*/ 267 h 370"/>
                <a:gd name="T6" fmla="*/ 834 w 839"/>
                <a:gd name="T7" fmla="*/ 277 h 370"/>
                <a:gd name="T8" fmla="*/ 830 w 839"/>
                <a:gd name="T9" fmla="*/ 284 h 370"/>
                <a:gd name="T10" fmla="*/ 821 w 839"/>
                <a:gd name="T11" fmla="*/ 290 h 370"/>
                <a:gd name="T12" fmla="*/ 811 w 839"/>
                <a:gd name="T13" fmla="*/ 294 h 370"/>
                <a:gd name="T14" fmla="*/ 775 w 839"/>
                <a:gd name="T15" fmla="*/ 296 h 370"/>
                <a:gd name="T16" fmla="*/ 710 w 839"/>
                <a:gd name="T17" fmla="*/ 301 h 370"/>
                <a:gd name="T18" fmla="*/ 617 w 839"/>
                <a:gd name="T19" fmla="*/ 309 h 370"/>
                <a:gd name="T20" fmla="*/ 489 w 839"/>
                <a:gd name="T21" fmla="*/ 322 h 370"/>
                <a:gd name="T22" fmla="*/ 357 w 839"/>
                <a:gd name="T23" fmla="*/ 339 h 370"/>
                <a:gd name="T24" fmla="*/ 221 w 839"/>
                <a:gd name="T25" fmla="*/ 359 h 370"/>
                <a:gd name="T26" fmla="*/ 145 w 839"/>
                <a:gd name="T27" fmla="*/ 370 h 370"/>
                <a:gd name="T28" fmla="*/ 128 w 839"/>
                <a:gd name="T29" fmla="*/ 369 h 370"/>
                <a:gd name="T30" fmla="*/ 113 w 839"/>
                <a:gd name="T31" fmla="*/ 367 h 370"/>
                <a:gd name="T32" fmla="*/ 100 w 839"/>
                <a:gd name="T33" fmla="*/ 361 h 370"/>
                <a:gd name="T34" fmla="*/ 87 w 839"/>
                <a:gd name="T35" fmla="*/ 353 h 370"/>
                <a:gd name="T36" fmla="*/ 76 w 839"/>
                <a:gd name="T37" fmla="*/ 345 h 370"/>
                <a:gd name="T38" fmla="*/ 67 w 839"/>
                <a:gd name="T39" fmla="*/ 332 h 370"/>
                <a:gd name="T40" fmla="*/ 59 w 839"/>
                <a:gd name="T41" fmla="*/ 318 h 370"/>
                <a:gd name="T42" fmla="*/ 42 w 839"/>
                <a:gd name="T43" fmla="*/ 267 h 370"/>
                <a:gd name="T44" fmla="*/ 16 w 839"/>
                <a:gd name="T45" fmla="*/ 184 h 370"/>
                <a:gd name="T46" fmla="*/ 0 w 839"/>
                <a:gd name="T47" fmla="*/ 130 h 370"/>
                <a:gd name="T48" fmla="*/ 1 w 839"/>
                <a:gd name="T49" fmla="*/ 111 h 370"/>
                <a:gd name="T50" fmla="*/ 5 w 839"/>
                <a:gd name="T51" fmla="*/ 100 h 370"/>
                <a:gd name="T52" fmla="*/ 10 w 839"/>
                <a:gd name="T53" fmla="*/ 91 h 370"/>
                <a:gd name="T54" fmla="*/ 19 w 839"/>
                <a:gd name="T55" fmla="*/ 83 h 370"/>
                <a:gd name="T56" fmla="*/ 36 w 839"/>
                <a:gd name="T57" fmla="*/ 73 h 370"/>
                <a:gd name="T58" fmla="*/ 113 w 839"/>
                <a:gd name="T59" fmla="*/ 59 h 370"/>
                <a:gd name="T60" fmla="*/ 236 w 839"/>
                <a:gd name="T61" fmla="*/ 40 h 370"/>
                <a:gd name="T62" fmla="*/ 356 w 839"/>
                <a:gd name="T63" fmla="*/ 24 h 370"/>
                <a:gd name="T64" fmla="*/ 471 w 839"/>
                <a:gd name="T65" fmla="*/ 11 h 370"/>
                <a:gd name="T66" fmla="*/ 557 w 839"/>
                <a:gd name="T67" fmla="*/ 5 h 370"/>
                <a:gd name="T68" fmla="*/ 615 w 839"/>
                <a:gd name="T69" fmla="*/ 1 h 370"/>
                <a:gd name="T70" fmla="*/ 656 w 839"/>
                <a:gd name="T71" fmla="*/ 2 h 370"/>
                <a:gd name="T72" fmla="*/ 682 w 839"/>
                <a:gd name="T73" fmla="*/ 10 h 370"/>
                <a:gd name="T74" fmla="*/ 706 w 839"/>
                <a:gd name="T75" fmla="*/ 25 h 370"/>
                <a:gd name="T76" fmla="*/ 727 w 839"/>
                <a:gd name="T77" fmla="*/ 47 h 370"/>
                <a:gd name="T78" fmla="*/ 762 w 839"/>
                <a:gd name="T79" fmla="*/ 99 h 370"/>
                <a:gd name="T80" fmla="*/ 808 w 839"/>
                <a:gd name="T81" fmla="*/ 17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9" h="370">
                  <a:moveTo>
                    <a:pt x="830" y="221"/>
                  </a:moveTo>
                  <a:lnTo>
                    <a:pt x="836" y="237"/>
                  </a:lnTo>
                  <a:lnTo>
                    <a:pt x="838" y="250"/>
                  </a:lnTo>
                  <a:lnTo>
                    <a:pt x="839" y="256"/>
                  </a:lnTo>
                  <a:lnTo>
                    <a:pt x="839" y="263"/>
                  </a:lnTo>
                  <a:lnTo>
                    <a:pt x="838" y="267"/>
                  </a:lnTo>
                  <a:lnTo>
                    <a:pt x="837" y="273"/>
                  </a:lnTo>
                  <a:lnTo>
                    <a:pt x="834" y="277"/>
                  </a:lnTo>
                  <a:lnTo>
                    <a:pt x="832" y="281"/>
                  </a:lnTo>
                  <a:lnTo>
                    <a:pt x="830" y="284"/>
                  </a:lnTo>
                  <a:lnTo>
                    <a:pt x="825" y="287"/>
                  </a:lnTo>
                  <a:lnTo>
                    <a:pt x="821" y="290"/>
                  </a:lnTo>
                  <a:lnTo>
                    <a:pt x="816" y="292"/>
                  </a:lnTo>
                  <a:lnTo>
                    <a:pt x="811" y="294"/>
                  </a:lnTo>
                  <a:lnTo>
                    <a:pt x="805" y="295"/>
                  </a:lnTo>
                  <a:lnTo>
                    <a:pt x="775" y="296"/>
                  </a:lnTo>
                  <a:lnTo>
                    <a:pt x="743" y="299"/>
                  </a:lnTo>
                  <a:lnTo>
                    <a:pt x="710" y="301"/>
                  </a:lnTo>
                  <a:lnTo>
                    <a:pt x="677" y="303"/>
                  </a:lnTo>
                  <a:lnTo>
                    <a:pt x="617" y="309"/>
                  </a:lnTo>
                  <a:lnTo>
                    <a:pt x="553" y="314"/>
                  </a:lnTo>
                  <a:lnTo>
                    <a:pt x="489" y="322"/>
                  </a:lnTo>
                  <a:lnTo>
                    <a:pt x="424" y="330"/>
                  </a:lnTo>
                  <a:lnTo>
                    <a:pt x="357" y="339"/>
                  </a:lnTo>
                  <a:lnTo>
                    <a:pt x="290" y="348"/>
                  </a:lnTo>
                  <a:lnTo>
                    <a:pt x="221" y="359"/>
                  </a:lnTo>
                  <a:lnTo>
                    <a:pt x="154" y="370"/>
                  </a:lnTo>
                  <a:lnTo>
                    <a:pt x="145" y="370"/>
                  </a:lnTo>
                  <a:lnTo>
                    <a:pt x="136" y="370"/>
                  </a:lnTo>
                  <a:lnTo>
                    <a:pt x="128" y="369"/>
                  </a:lnTo>
                  <a:lnTo>
                    <a:pt x="120" y="368"/>
                  </a:lnTo>
                  <a:lnTo>
                    <a:pt x="113" y="367"/>
                  </a:lnTo>
                  <a:lnTo>
                    <a:pt x="106" y="365"/>
                  </a:lnTo>
                  <a:lnTo>
                    <a:pt x="100" y="361"/>
                  </a:lnTo>
                  <a:lnTo>
                    <a:pt x="93" y="358"/>
                  </a:lnTo>
                  <a:lnTo>
                    <a:pt x="87" y="353"/>
                  </a:lnTo>
                  <a:lnTo>
                    <a:pt x="82" y="349"/>
                  </a:lnTo>
                  <a:lnTo>
                    <a:pt x="76" y="345"/>
                  </a:lnTo>
                  <a:lnTo>
                    <a:pt x="71" y="338"/>
                  </a:lnTo>
                  <a:lnTo>
                    <a:pt x="67" y="332"/>
                  </a:lnTo>
                  <a:lnTo>
                    <a:pt x="62" y="325"/>
                  </a:lnTo>
                  <a:lnTo>
                    <a:pt x="59" y="318"/>
                  </a:lnTo>
                  <a:lnTo>
                    <a:pt x="56" y="310"/>
                  </a:lnTo>
                  <a:lnTo>
                    <a:pt x="42" y="267"/>
                  </a:lnTo>
                  <a:lnTo>
                    <a:pt x="30" y="226"/>
                  </a:lnTo>
                  <a:lnTo>
                    <a:pt x="16" y="184"/>
                  </a:lnTo>
                  <a:lnTo>
                    <a:pt x="2" y="145"/>
                  </a:lnTo>
                  <a:lnTo>
                    <a:pt x="0" y="130"/>
                  </a:lnTo>
                  <a:lnTo>
                    <a:pt x="0" y="117"/>
                  </a:lnTo>
                  <a:lnTo>
                    <a:pt x="1" y="111"/>
                  </a:lnTo>
                  <a:lnTo>
                    <a:pt x="2" y="106"/>
                  </a:lnTo>
                  <a:lnTo>
                    <a:pt x="5" y="100"/>
                  </a:lnTo>
                  <a:lnTo>
                    <a:pt x="8" y="96"/>
                  </a:lnTo>
                  <a:lnTo>
                    <a:pt x="10" y="91"/>
                  </a:lnTo>
                  <a:lnTo>
                    <a:pt x="15" y="87"/>
                  </a:lnTo>
                  <a:lnTo>
                    <a:pt x="19" y="83"/>
                  </a:lnTo>
                  <a:lnTo>
                    <a:pt x="24" y="80"/>
                  </a:lnTo>
                  <a:lnTo>
                    <a:pt x="36" y="73"/>
                  </a:lnTo>
                  <a:lnTo>
                    <a:pt x="51" y="69"/>
                  </a:lnTo>
                  <a:lnTo>
                    <a:pt x="113" y="59"/>
                  </a:lnTo>
                  <a:lnTo>
                    <a:pt x="175" y="48"/>
                  </a:lnTo>
                  <a:lnTo>
                    <a:pt x="236" y="40"/>
                  </a:lnTo>
                  <a:lnTo>
                    <a:pt x="296" y="32"/>
                  </a:lnTo>
                  <a:lnTo>
                    <a:pt x="356" y="24"/>
                  </a:lnTo>
                  <a:lnTo>
                    <a:pt x="413" y="17"/>
                  </a:lnTo>
                  <a:lnTo>
                    <a:pt x="471" y="11"/>
                  </a:lnTo>
                  <a:lnTo>
                    <a:pt x="527" y="7"/>
                  </a:lnTo>
                  <a:lnTo>
                    <a:pt x="557" y="5"/>
                  </a:lnTo>
                  <a:lnTo>
                    <a:pt x="586" y="4"/>
                  </a:lnTo>
                  <a:lnTo>
                    <a:pt x="615" y="1"/>
                  </a:lnTo>
                  <a:lnTo>
                    <a:pt x="642" y="0"/>
                  </a:lnTo>
                  <a:lnTo>
                    <a:pt x="656" y="2"/>
                  </a:lnTo>
                  <a:lnTo>
                    <a:pt x="668" y="6"/>
                  </a:lnTo>
                  <a:lnTo>
                    <a:pt x="682" y="10"/>
                  </a:lnTo>
                  <a:lnTo>
                    <a:pt x="693" y="17"/>
                  </a:lnTo>
                  <a:lnTo>
                    <a:pt x="706" y="25"/>
                  </a:lnTo>
                  <a:lnTo>
                    <a:pt x="717" y="35"/>
                  </a:lnTo>
                  <a:lnTo>
                    <a:pt x="727" y="47"/>
                  </a:lnTo>
                  <a:lnTo>
                    <a:pt x="738" y="60"/>
                  </a:lnTo>
                  <a:lnTo>
                    <a:pt x="762" y="99"/>
                  </a:lnTo>
                  <a:lnTo>
                    <a:pt x="786" y="138"/>
                  </a:lnTo>
                  <a:lnTo>
                    <a:pt x="808" y="179"/>
                  </a:lnTo>
                  <a:lnTo>
                    <a:pt x="83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2" name="Freeform 94"/>
            <p:cNvSpPr>
              <a:spLocks/>
            </p:cNvSpPr>
            <p:nvPr userDrawn="1"/>
          </p:nvSpPr>
          <p:spPr bwMode="auto">
            <a:xfrm>
              <a:off x="3207" y="1471"/>
              <a:ext cx="119" cy="53"/>
            </a:xfrm>
            <a:custGeom>
              <a:avLst/>
              <a:gdLst>
                <a:gd name="T0" fmla="*/ 835 w 838"/>
                <a:gd name="T1" fmla="*/ 237 h 370"/>
                <a:gd name="T2" fmla="*/ 838 w 838"/>
                <a:gd name="T3" fmla="*/ 256 h 370"/>
                <a:gd name="T4" fmla="*/ 837 w 838"/>
                <a:gd name="T5" fmla="*/ 267 h 370"/>
                <a:gd name="T6" fmla="*/ 835 w 838"/>
                <a:gd name="T7" fmla="*/ 277 h 370"/>
                <a:gd name="T8" fmla="*/ 829 w 838"/>
                <a:gd name="T9" fmla="*/ 284 h 370"/>
                <a:gd name="T10" fmla="*/ 820 w 838"/>
                <a:gd name="T11" fmla="*/ 289 h 370"/>
                <a:gd name="T12" fmla="*/ 810 w 838"/>
                <a:gd name="T13" fmla="*/ 294 h 370"/>
                <a:gd name="T14" fmla="*/ 774 w 838"/>
                <a:gd name="T15" fmla="*/ 296 h 370"/>
                <a:gd name="T16" fmla="*/ 710 w 838"/>
                <a:gd name="T17" fmla="*/ 301 h 370"/>
                <a:gd name="T18" fmla="*/ 616 w 838"/>
                <a:gd name="T19" fmla="*/ 308 h 370"/>
                <a:gd name="T20" fmla="*/ 488 w 838"/>
                <a:gd name="T21" fmla="*/ 322 h 370"/>
                <a:gd name="T22" fmla="*/ 356 w 838"/>
                <a:gd name="T23" fmla="*/ 339 h 370"/>
                <a:gd name="T24" fmla="*/ 222 w 838"/>
                <a:gd name="T25" fmla="*/ 359 h 370"/>
                <a:gd name="T26" fmla="*/ 144 w 838"/>
                <a:gd name="T27" fmla="*/ 370 h 370"/>
                <a:gd name="T28" fmla="*/ 127 w 838"/>
                <a:gd name="T29" fmla="*/ 370 h 370"/>
                <a:gd name="T30" fmla="*/ 113 w 838"/>
                <a:gd name="T31" fmla="*/ 367 h 370"/>
                <a:gd name="T32" fmla="*/ 99 w 838"/>
                <a:gd name="T33" fmla="*/ 361 h 370"/>
                <a:gd name="T34" fmla="*/ 87 w 838"/>
                <a:gd name="T35" fmla="*/ 353 h 370"/>
                <a:gd name="T36" fmla="*/ 75 w 838"/>
                <a:gd name="T37" fmla="*/ 344 h 370"/>
                <a:gd name="T38" fmla="*/ 66 w 838"/>
                <a:gd name="T39" fmla="*/ 332 h 370"/>
                <a:gd name="T40" fmla="*/ 58 w 838"/>
                <a:gd name="T41" fmla="*/ 317 h 370"/>
                <a:gd name="T42" fmla="*/ 41 w 838"/>
                <a:gd name="T43" fmla="*/ 267 h 370"/>
                <a:gd name="T44" fmla="*/ 15 w 838"/>
                <a:gd name="T45" fmla="*/ 184 h 370"/>
                <a:gd name="T46" fmla="*/ 0 w 838"/>
                <a:gd name="T47" fmla="*/ 130 h 370"/>
                <a:gd name="T48" fmla="*/ 1 w 838"/>
                <a:gd name="T49" fmla="*/ 111 h 370"/>
                <a:gd name="T50" fmla="*/ 4 w 838"/>
                <a:gd name="T51" fmla="*/ 100 h 370"/>
                <a:gd name="T52" fmla="*/ 10 w 838"/>
                <a:gd name="T53" fmla="*/ 91 h 370"/>
                <a:gd name="T54" fmla="*/ 19 w 838"/>
                <a:gd name="T55" fmla="*/ 83 h 370"/>
                <a:gd name="T56" fmla="*/ 36 w 838"/>
                <a:gd name="T57" fmla="*/ 73 h 370"/>
                <a:gd name="T58" fmla="*/ 113 w 838"/>
                <a:gd name="T59" fmla="*/ 58 h 370"/>
                <a:gd name="T60" fmla="*/ 236 w 838"/>
                <a:gd name="T61" fmla="*/ 39 h 370"/>
                <a:gd name="T62" fmla="*/ 355 w 838"/>
                <a:gd name="T63" fmla="*/ 24 h 370"/>
                <a:gd name="T64" fmla="*/ 470 w 838"/>
                <a:gd name="T65" fmla="*/ 12 h 370"/>
                <a:gd name="T66" fmla="*/ 557 w 838"/>
                <a:gd name="T67" fmla="*/ 4 h 370"/>
                <a:gd name="T68" fmla="*/ 615 w 838"/>
                <a:gd name="T69" fmla="*/ 1 h 370"/>
                <a:gd name="T70" fmla="*/ 655 w 838"/>
                <a:gd name="T71" fmla="*/ 2 h 370"/>
                <a:gd name="T72" fmla="*/ 681 w 838"/>
                <a:gd name="T73" fmla="*/ 10 h 370"/>
                <a:gd name="T74" fmla="*/ 705 w 838"/>
                <a:gd name="T75" fmla="*/ 25 h 370"/>
                <a:gd name="T76" fmla="*/ 727 w 838"/>
                <a:gd name="T77" fmla="*/ 47 h 370"/>
                <a:gd name="T78" fmla="*/ 762 w 838"/>
                <a:gd name="T79" fmla="*/ 99 h 370"/>
                <a:gd name="T80" fmla="*/ 808 w 838"/>
                <a:gd name="T81" fmla="*/ 17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8" h="370">
                  <a:moveTo>
                    <a:pt x="829" y="221"/>
                  </a:moveTo>
                  <a:lnTo>
                    <a:pt x="835" y="237"/>
                  </a:lnTo>
                  <a:lnTo>
                    <a:pt x="837" y="250"/>
                  </a:lnTo>
                  <a:lnTo>
                    <a:pt x="838" y="256"/>
                  </a:lnTo>
                  <a:lnTo>
                    <a:pt x="838" y="262"/>
                  </a:lnTo>
                  <a:lnTo>
                    <a:pt x="837" y="267"/>
                  </a:lnTo>
                  <a:lnTo>
                    <a:pt x="836" y="272"/>
                  </a:lnTo>
                  <a:lnTo>
                    <a:pt x="835" y="277"/>
                  </a:lnTo>
                  <a:lnTo>
                    <a:pt x="832" y="280"/>
                  </a:lnTo>
                  <a:lnTo>
                    <a:pt x="829" y="284"/>
                  </a:lnTo>
                  <a:lnTo>
                    <a:pt x="825" y="287"/>
                  </a:lnTo>
                  <a:lnTo>
                    <a:pt x="820" y="289"/>
                  </a:lnTo>
                  <a:lnTo>
                    <a:pt x="816" y="292"/>
                  </a:lnTo>
                  <a:lnTo>
                    <a:pt x="810" y="294"/>
                  </a:lnTo>
                  <a:lnTo>
                    <a:pt x="804" y="295"/>
                  </a:lnTo>
                  <a:lnTo>
                    <a:pt x="774" y="296"/>
                  </a:lnTo>
                  <a:lnTo>
                    <a:pt x="742" y="298"/>
                  </a:lnTo>
                  <a:lnTo>
                    <a:pt x="710" y="301"/>
                  </a:lnTo>
                  <a:lnTo>
                    <a:pt x="677" y="303"/>
                  </a:lnTo>
                  <a:lnTo>
                    <a:pt x="616" y="308"/>
                  </a:lnTo>
                  <a:lnTo>
                    <a:pt x="553" y="314"/>
                  </a:lnTo>
                  <a:lnTo>
                    <a:pt x="488" y="322"/>
                  </a:lnTo>
                  <a:lnTo>
                    <a:pt x="423" y="330"/>
                  </a:lnTo>
                  <a:lnTo>
                    <a:pt x="356" y="339"/>
                  </a:lnTo>
                  <a:lnTo>
                    <a:pt x="290" y="348"/>
                  </a:lnTo>
                  <a:lnTo>
                    <a:pt x="222" y="359"/>
                  </a:lnTo>
                  <a:lnTo>
                    <a:pt x="153" y="370"/>
                  </a:lnTo>
                  <a:lnTo>
                    <a:pt x="144" y="370"/>
                  </a:lnTo>
                  <a:lnTo>
                    <a:pt x="135" y="370"/>
                  </a:lnTo>
                  <a:lnTo>
                    <a:pt x="127" y="370"/>
                  </a:lnTo>
                  <a:lnTo>
                    <a:pt x="119" y="368"/>
                  </a:lnTo>
                  <a:lnTo>
                    <a:pt x="113" y="367"/>
                  </a:lnTo>
                  <a:lnTo>
                    <a:pt x="106" y="364"/>
                  </a:lnTo>
                  <a:lnTo>
                    <a:pt x="99" y="361"/>
                  </a:lnTo>
                  <a:lnTo>
                    <a:pt x="92" y="358"/>
                  </a:lnTo>
                  <a:lnTo>
                    <a:pt x="87" y="353"/>
                  </a:lnTo>
                  <a:lnTo>
                    <a:pt x="81" y="349"/>
                  </a:lnTo>
                  <a:lnTo>
                    <a:pt x="75" y="344"/>
                  </a:lnTo>
                  <a:lnTo>
                    <a:pt x="71" y="339"/>
                  </a:lnTo>
                  <a:lnTo>
                    <a:pt x="66" y="332"/>
                  </a:lnTo>
                  <a:lnTo>
                    <a:pt x="62" y="325"/>
                  </a:lnTo>
                  <a:lnTo>
                    <a:pt x="58" y="317"/>
                  </a:lnTo>
                  <a:lnTo>
                    <a:pt x="55" y="309"/>
                  </a:lnTo>
                  <a:lnTo>
                    <a:pt x="41" y="267"/>
                  </a:lnTo>
                  <a:lnTo>
                    <a:pt x="29" y="225"/>
                  </a:lnTo>
                  <a:lnTo>
                    <a:pt x="15" y="184"/>
                  </a:lnTo>
                  <a:lnTo>
                    <a:pt x="2" y="145"/>
                  </a:lnTo>
                  <a:lnTo>
                    <a:pt x="0" y="130"/>
                  </a:lnTo>
                  <a:lnTo>
                    <a:pt x="0" y="117"/>
                  </a:lnTo>
                  <a:lnTo>
                    <a:pt x="1" y="111"/>
                  </a:lnTo>
                  <a:lnTo>
                    <a:pt x="2" y="105"/>
                  </a:lnTo>
                  <a:lnTo>
                    <a:pt x="4" y="100"/>
                  </a:lnTo>
                  <a:lnTo>
                    <a:pt x="6" y="95"/>
                  </a:lnTo>
                  <a:lnTo>
                    <a:pt x="10" y="91"/>
                  </a:lnTo>
                  <a:lnTo>
                    <a:pt x="14" y="86"/>
                  </a:lnTo>
                  <a:lnTo>
                    <a:pt x="19" y="83"/>
                  </a:lnTo>
                  <a:lnTo>
                    <a:pt x="23" y="80"/>
                  </a:lnTo>
                  <a:lnTo>
                    <a:pt x="36" y="73"/>
                  </a:lnTo>
                  <a:lnTo>
                    <a:pt x="50" y="68"/>
                  </a:lnTo>
                  <a:lnTo>
                    <a:pt x="113" y="58"/>
                  </a:lnTo>
                  <a:lnTo>
                    <a:pt x="175" y="48"/>
                  </a:lnTo>
                  <a:lnTo>
                    <a:pt x="236" y="39"/>
                  </a:lnTo>
                  <a:lnTo>
                    <a:pt x="295" y="31"/>
                  </a:lnTo>
                  <a:lnTo>
                    <a:pt x="355" y="24"/>
                  </a:lnTo>
                  <a:lnTo>
                    <a:pt x="414" y="18"/>
                  </a:lnTo>
                  <a:lnTo>
                    <a:pt x="470" y="12"/>
                  </a:lnTo>
                  <a:lnTo>
                    <a:pt x="527" y="7"/>
                  </a:lnTo>
                  <a:lnTo>
                    <a:pt x="557" y="4"/>
                  </a:lnTo>
                  <a:lnTo>
                    <a:pt x="587" y="3"/>
                  </a:lnTo>
                  <a:lnTo>
                    <a:pt x="615" y="1"/>
                  </a:lnTo>
                  <a:lnTo>
                    <a:pt x="642" y="0"/>
                  </a:lnTo>
                  <a:lnTo>
                    <a:pt x="655" y="2"/>
                  </a:lnTo>
                  <a:lnTo>
                    <a:pt x="668" y="6"/>
                  </a:lnTo>
                  <a:lnTo>
                    <a:pt x="681" y="10"/>
                  </a:lnTo>
                  <a:lnTo>
                    <a:pt x="693" y="17"/>
                  </a:lnTo>
                  <a:lnTo>
                    <a:pt x="705" y="25"/>
                  </a:lnTo>
                  <a:lnTo>
                    <a:pt x="716" y="35"/>
                  </a:lnTo>
                  <a:lnTo>
                    <a:pt x="727" y="47"/>
                  </a:lnTo>
                  <a:lnTo>
                    <a:pt x="738" y="61"/>
                  </a:lnTo>
                  <a:lnTo>
                    <a:pt x="762" y="99"/>
                  </a:lnTo>
                  <a:lnTo>
                    <a:pt x="785" y="138"/>
                  </a:lnTo>
                  <a:lnTo>
                    <a:pt x="808" y="178"/>
                  </a:lnTo>
                  <a:lnTo>
                    <a:pt x="829"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3" name="Freeform 95"/>
            <p:cNvSpPr>
              <a:spLocks/>
            </p:cNvSpPr>
            <p:nvPr userDrawn="1"/>
          </p:nvSpPr>
          <p:spPr bwMode="auto">
            <a:xfrm>
              <a:off x="2821" y="1737"/>
              <a:ext cx="89" cy="83"/>
            </a:xfrm>
            <a:custGeom>
              <a:avLst/>
              <a:gdLst>
                <a:gd name="T0" fmla="*/ 617 w 625"/>
                <a:gd name="T1" fmla="*/ 246 h 578"/>
                <a:gd name="T2" fmla="*/ 624 w 625"/>
                <a:gd name="T3" fmla="*/ 269 h 578"/>
                <a:gd name="T4" fmla="*/ 625 w 625"/>
                <a:gd name="T5" fmla="*/ 282 h 578"/>
                <a:gd name="T6" fmla="*/ 623 w 625"/>
                <a:gd name="T7" fmla="*/ 295 h 578"/>
                <a:gd name="T8" fmla="*/ 619 w 625"/>
                <a:gd name="T9" fmla="*/ 306 h 578"/>
                <a:gd name="T10" fmla="*/ 612 w 625"/>
                <a:gd name="T11" fmla="*/ 316 h 578"/>
                <a:gd name="T12" fmla="*/ 603 w 625"/>
                <a:gd name="T13" fmla="*/ 326 h 578"/>
                <a:gd name="T14" fmla="*/ 567 w 625"/>
                <a:gd name="T15" fmla="*/ 346 h 578"/>
                <a:gd name="T16" fmla="*/ 508 w 625"/>
                <a:gd name="T17" fmla="*/ 379 h 578"/>
                <a:gd name="T18" fmla="*/ 452 w 625"/>
                <a:gd name="T19" fmla="*/ 410 h 578"/>
                <a:gd name="T20" fmla="*/ 399 w 625"/>
                <a:gd name="T21" fmla="*/ 443 h 578"/>
                <a:gd name="T22" fmla="*/ 327 w 625"/>
                <a:gd name="T23" fmla="*/ 490 h 578"/>
                <a:gd name="T24" fmla="*/ 266 w 625"/>
                <a:gd name="T25" fmla="*/ 535 h 578"/>
                <a:gd name="T26" fmla="*/ 232 w 625"/>
                <a:gd name="T27" fmla="*/ 563 h 578"/>
                <a:gd name="T28" fmla="*/ 214 w 625"/>
                <a:gd name="T29" fmla="*/ 577 h 578"/>
                <a:gd name="T30" fmla="*/ 206 w 625"/>
                <a:gd name="T31" fmla="*/ 578 h 578"/>
                <a:gd name="T32" fmla="*/ 194 w 625"/>
                <a:gd name="T33" fmla="*/ 577 h 578"/>
                <a:gd name="T34" fmla="*/ 175 w 625"/>
                <a:gd name="T35" fmla="*/ 566 h 578"/>
                <a:gd name="T36" fmla="*/ 153 w 625"/>
                <a:gd name="T37" fmla="*/ 547 h 578"/>
                <a:gd name="T38" fmla="*/ 110 w 625"/>
                <a:gd name="T39" fmla="*/ 493 h 578"/>
                <a:gd name="T40" fmla="*/ 52 w 625"/>
                <a:gd name="T41" fmla="*/ 410 h 578"/>
                <a:gd name="T42" fmla="*/ 15 w 625"/>
                <a:gd name="T43" fmla="*/ 350 h 578"/>
                <a:gd name="T44" fmla="*/ 4 w 625"/>
                <a:gd name="T45" fmla="*/ 320 h 578"/>
                <a:gd name="T46" fmla="*/ 0 w 625"/>
                <a:gd name="T47" fmla="*/ 296 h 578"/>
                <a:gd name="T48" fmla="*/ 2 w 625"/>
                <a:gd name="T49" fmla="*/ 277 h 578"/>
                <a:gd name="T50" fmla="*/ 21 w 625"/>
                <a:gd name="T51" fmla="*/ 254 h 578"/>
                <a:gd name="T52" fmla="*/ 58 w 625"/>
                <a:gd name="T53" fmla="*/ 224 h 578"/>
                <a:gd name="T54" fmla="*/ 124 w 625"/>
                <a:gd name="T55" fmla="*/ 176 h 578"/>
                <a:gd name="T56" fmla="*/ 202 w 625"/>
                <a:gd name="T57" fmla="*/ 125 h 578"/>
                <a:gd name="T58" fmla="*/ 257 w 625"/>
                <a:gd name="T59" fmla="*/ 92 h 578"/>
                <a:gd name="T60" fmla="*/ 317 w 625"/>
                <a:gd name="T61" fmla="*/ 57 h 578"/>
                <a:gd name="T62" fmla="*/ 380 w 625"/>
                <a:gd name="T63" fmla="*/ 22 h 578"/>
                <a:gd name="T64" fmla="*/ 421 w 625"/>
                <a:gd name="T65" fmla="*/ 2 h 578"/>
                <a:gd name="T66" fmla="*/ 434 w 625"/>
                <a:gd name="T67" fmla="*/ 0 h 578"/>
                <a:gd name="T68" fmla="*/ 448 w 625"/>
                <a:gd name="T69" fmla="*/ 0 h 578"/>
                <a:gd name="T70" fmla="*/ 460 w 625"/>
                <a:gd name="T71" fmla="*/ 3 h 578"/>
                <a:gd name="T72" fmla="*/ 473 w 625"/>
                <a:gd name="T73" fmla="*/ 9 h 578"/>
                <a:gd name="T74" fmla="*/ 484 w 625"/>
                <a:gd name="T75" fmla="*/ 18 h 578"/>
                <a:gd name="T76" fmla="*/ 501 w 625"/>
                <a:gd name="T77" fmla="*/ 36 h 578"/>
                <a:gd name="T78" fmla="*/ 523 w 625"/>
                <a:gd name="T79" fmla="*/ 74 h 578"/>
                <a:gd name="T80" fmla="*/ 547 w 625"/>
                <a:gd name="T81" fmla="*/ 120 h 578"/>
                <a:gd name="T82" fmla="*/ 572 w 625"/>
                <a:gd name="T83" fmla="*/ 164 h 578"/>
                <a:gd name="T84" fmla="*/ 597 w 625"/>
                <a:gd name="T85" fmla="*/ 20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5" h="578">
                  <a:moveTo>
                    <a:pt x="609" y="230"/>
                  </a:moveTo>
                  <a:lnTo>
                    <a:pt x="617" y="246"/>
                  </a:lnTo>
                  <a:lnTo>
                    <a:pt x="622" y="262"/>
                  </a:lnTo>
                  <a:lnTo>
                    <a:pt x="624" y="269"/>
                  </a:lnTo>
                  <a:lnTo>
                    <a:pt x="624" y="276"/>
                  </a:lnTo>
                  <a:lnTo>
                    <a:pt x="625" y="282"/>
                  </a:lnTo>
                  <a:lnTo>
                    <a:pt x="624" y="289"/>
                  </a:lnTo>
                  <a:lnTo>
                    <a:pt x="623" y="295"/>
                  </a:lnTo>
                  <a:lnTo>
                    <a:pt x="622" y="300"/>
                  </a:lnTo>
                  <a:lnTo>
                    <a:pt x="619" y="306"/>
                  </a:lnTo>
                  <a:lnTo>
                    <a:pt x="616" y="311"/>
                  </a:lnTo>
                  <a:lnTo>
                    <a:pt x="612" y="316"/>
                  </a:lnTo>
                  <a:lnTo>
                    <a:pt x="608" y="320"/>
                  </a:lnTo>
                  <a:lnTo>
                    <a:pt x="603" y="326"/>
                  </a:lnTo>
                  <a:lnTo>
                    <a:pt x="598" y="329"/>
                  </a:lnTo>
                  <a:lnTo>
                    <a:pt x="567" y="346"/>
                  </a:lnTo>
                  <a:lnTo>
                    <a:pt x="537" y="362"/>
                  </a:lnTo>
                  <a:lnTo>
                    <a:pt x="508" y="379"/>
                  </a:lnTo>
                  <a:lnTo>
                    <a:pt x="479" y="394"/>
                  </a:lnTo>
                  <a:lnTo>
                    <a:pt x="452" y="410"/>
                  </a:lnTo>
                  <a:lnTo>
                    <a:pt x="425" y="427"/>
                  </a:lnTo>
                  <a:lnTo>
                    <a:pt x="399" y="443"/>
                  </a:lnTo>
                  <a:lnTo>
                    <a:pt x="374" y="458"/>
                  </a:lnTo>
                  <a:lnTo>
                    <a:pt x="327" y="490"/>
                  </a:lnTo>
                  <a:lnTo>
                    <a:pt x="285" y="520"/>
                  </a:lnTo>
                  <a:lnTo>
                    <a:pt x="266" y="535"/>
                  </a:lnTo>
                  <a:lnTo>
                    <a:pt x="248" y="549"/>
                  </a:lnTo>
                  <a:lnTo>
                    <a:pt x="232" y="563"/>
                  </a:lnTo>
                  <a:lnTo>
                    <a:pt x="217" y="576"/>
                  </a:lnTo>
                  <a:lnTo>
                    <a:pt x="214" y="577"/>
                  </a:lnTo>
                  <a:lnTo>
                    <a:pt x="211" y="578"/>
                  </a:lnTo>
                  <a:lnTo>
                    <a:pt x="206" y="578"/>
                  </a:lnTo>
                  <a:lnTo>
                    <a:pt x="203" y="578"/>
                  </a:lnTo>
                  <a:lnTo>
                    <a:pt x="194" y="577"/>
                  </a:lnTo>
                  <a:lnTo>
                    <a:pt x="185" y="573"/>
                  </a:lnTo>
                  <a:lnTo>
                    <a:pt x="175" y="566"/>
                  </a:lnTo>
                  <a:lnTo>
                    <a:pt x="164" y="557"/>
                  </a:lnTo>
                  <a:lnTo>
                    <a:pt x="153" y="547"/>
                  </a:lnTo>
                  <a:lnTo>
                    <a:pt x="141" y="533"/>
                  </a:lnTo>
                  <a:lnTo>
                    <a:pt x="110" y="493"/>
                  </a:lnTo>
                  <a:lnTo>
                    <a:pt x="80" y="452"/>
                  </a:lnTo>
                  <a:lnTo>
                    <a:pt x="52" y="410"/>
                  </a:lnTo>
                  <a:lnTo>
                    <a:pt x="24" y="366"/>
                  </a:lnTo>
                  <a:lnTo>
                    <a:pt x="15" y="350"/>
                  </a:lnTo>
                  <a:lnTo>
                    <a:pt x="9" y="334"/>
                  </a:lnTo>
                  <a:lnTo>
                    <a:pt x="4" y="320"/>
                  </a:lnTo>
                  <a:lnTo>
                    <a:pt x="1" y="307"/>
                  </a:lnTo>
                  <a:lnTo>
                    <a:pt x="0" y="296"/>
                  </a:lnTo>
                  <a:lnTo>
                    <a:pt x="0" y="286"/>
                  </a:lnTo>
                  <a:lnTo>
                    <a:pt x="2" y="277"/>
                  </a:lnTo>
                  <a:lnTo>
                    <a:pt x="5" y="269"/>
                  </a:lnTo>
                  <a:lnTo>
                    <a:pt x="21" y="254"/>
                  </a:lnTo>
                  <a:lnTo>
                    <a:pt x="39" y="240"/>
                  </a:lnTo>
                  <a:lnTo>
                    <a:pt x="58" y="224"/>
                  </a:lnTo>
                  <a:lnTo>
                    <a:pt x="79" y="208"/>
                  </a:lnTo>
                  <a:lnTo>
                    <a:pt x="124" y="176"/>
                  </a:lnTo>
                  <a:lnTo>
                    <a:pt x="175" y="142"/>
                  </a:lnTo>
                  <a:lnTo>
                    <a:pt x="202" y="125"/>
                  </a:lnTo>
                  <a:lnTo>
                    <a:pt x="229" y="108"/>
                  </a:lnTo>
                  <a:lnTo>
                    <a:pt x="257" y="92"/>
                  </a:lnTo>
                  <a:lnTo>
                    <a:pt x="286" y="74"/>
                  </a:lnTo>
                  <a:lnTo>
                    <a:pt x="317" y="57"/>
                  </a:lnTo>
                  <a:lnTo>
                    <a:pt x="348" y="39"/>
                  </a:lnTo>
                  <a:lnTo>
                    <a:pt x="380" y="22"/>
                  </a:lnTo>
                  <a:lnTo>
                    <a:pt x="413" y="4"/>
                  </a:lnTo>
                  <a:lnTo>
                    <a:pt x="421" y="2"/>
                  </a:lnTo>
                  <a:lnTo>
                    <a:pt x="427" y="1"/>
                  </a:lnTo>
                  <a:lnTo>
                    <a:pt x="434" y="0"/>
                  </a:lnTo>
                  <a:lnTo>
                    <a:pt x="441" y="0"/>
                  </a:lnTo>
                  <a:lnTo>
                    <a:pt x="448" y="0"/>
                  </a:lnTo>
                  <a:lnTo>
                    <a:pt x="454" y="1"/>
                  </a:lnTo>
                  <a:lnTo>
                    <a:pt x="460" y="3"/>
                  </a:lnTo>
                  <a:lnTo>
                    <a:pt x="467" y="5"/>
                  </a:lnTo>
                  <a:lnTo>
                    <a:pt x="473" y="9"/>
                  </a:lnTo>
                  <a:lnTo>
                    <a:pt x="478" y="13"/>
                  </a:lnTo>
                  <a:lnTo>
                    <a:pt x="484" y="18"/>
                  </a:lnTo>
                  <a:lnTo>
                    <a:pt x="489" y="23"/>
                  </a:lnTo>
                  <a:lnTo>
                    <a:pt x="501" y="36"/>
                  </a:lnTo>
                  <a:lnTo>
                    <a:pt x="511" y="51"/>
                  </a:lnTo>
                  <a:lnTo>
                    <a:pt x="523" y="74"/>
                  </a:lnTo>
                  <a:lnTo>
                    <a:pt x="535" y="97"/>
                  </a:lnTo>
                  <a:lnTo>
                    <a:pt x="547" y="120"/>
                  </a:lnTo>
                  <a:lnTo>
                    <a:pt x="559" y="142"/>
                  </a:lnTo>
                  <a:lnTo>
                    <a:pt x="572" y="164"/>
                  </a:lnTo>
                  <a:lnTo>
                    <a:pt x="584" y="186"/>
                  </a:lnTo>
                  <a:lnTo>
                    <a:pt x="597" y="208"/>
                  </a:lnTo>
                  <a:lnTo>
                    <a:pt x="60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4" name="Freeform 96"/>
            <p:cNvSpPr>
              <a:spLocks/>
            </p:cNvSpPr>
            <p:nvPr userDrawn="1"/>
          </p:nvSpPr>
          <p:spPr bwMode="auto">
            <a:xfrm>
              <a:off x="2934" y="1672"/>
              <a:ext cx="125" cy="87"/>
            </a:xfrm>
            <a:custGeom>
              <a:avLst/>
              <a:gdLst>
                <a:gd name="T0" fmla="*/ 878 w 879"/>
                <a:gd name="T1" fmla="*/ 260 h 612"/>
                <a:gd name="T2" fmla="*/ 879 w 879"/>
                <a:gd name="T3" fmla="*/ 277 h 612"/>
                <a:gd name="T4" fmla="*/ 879 w 879"/>
                <a:gd name="T5" fmla="*/ 293 h 612"/>
                <a:gd name="T6" fmla="*/ 876 w 879"/>
                <a:gd name="T7" fmla="*/ 307 h 612"/>
                <a:gd name="T8" fmla="*/ 870 w 879"/>
                <a:gd name="T9" fmla="*/ 320 h 612"/>
                <a:gd name="T10" fmla="*/ 862 w 879"/>
                <a:gd name="T11" fmla="*/ 331 h 612"/>
                <a:gd name="T12" fmla="*/ 851 w 879"/>
                <a:gd name="T13" fmla="*/ 342 h 612"/>
                <a:gd name="T14" fmla="*/ 838 w 879"/>
                <a:gd name="T15" fmla="*/ 350 h 612"/>
                <a:gd name="T16" fmla="*/ 749 w 879"/>
                <a:gd name="T17" fmla="*/ 384 h 612"/>
                <a:gd name="T18" fmla="*/ 588 w 879"/>
                <a:gd name="T19" fmla="*/ 445 h 612"/>
                <a:gd name="T20" fmla="*/ 431 w 879"/>
                <a:gd name="T21" fmla="*/ 508 h 612"/>
                <a:gd name="T22" fmla="*/ 281 w 879"/>
                <a:gd name="T23" fmla="*/ 574 h 612"/>
                <a:gd name="T24" fmla="*/ 201 w 879"/>
                <a:gd name="T25" fmla="*/ 609 h 612"/>
                <a:gd name="T26" fmla="*/ 186 w 879"/>
                <a:gd name="T27" fmla="*/ 611 h 612"/>
                <a:gd name="T28" fmla="*/ 171 w 879"/>
                <a:gd name="T29" fmla="*/ 611 h 612"/>
                <a:gd name="T30" fmla="*/ 158 w 879"/>
                <a:gd name="T31" fmla="*/ 609 h 612"/>
                <a:gd name="T32" fmla="*/ 145 w 879"/>
                <a:gd name="T33" fmla="*/ 603 h 612"/>
                <a:gd name="T34" fmla="*/ 133 w 879"/>
                <a:gd name="T35" fmla="*/ 596 h 612"/>
                <a:gd name="T36" fmla="*/ 115 w 879"/>
                <a:gd name="T37" fmla="*/ 579 h 612"/>
                <a:gd name="T38" fmla="*/ 91 w 879"/>
                <a:gd name="T39" fmla="*/ 542 h 612"/>
                <a:gd name="T40" fmla="*/ 67 w 879"/>
                <a:gd name="T41" fmla="*/ 498 h 612"/>
                <a:gd name="T42" fmla="*/ 44 w 879"/>
                <a:gd name="T43" fmla="*/ 452 h 612"/>
                <a:gd name="T44" fmla="*/ 20 w 879"/>
                <a:gd name="T45" fmla="*/ 407 h 612"/>
                <a:gd name="T46" fmla="*/ 6 w 879"/>
                <a:gd name="T47" fmla="*/ 375 h 612"/>
                <a:gd name="T48" fmla="*/ 2 w 879"/>
                <a:gd name="T49" fmla="*/ 358 h 612"/>
                <a:gd name="T50" fmla="*/ 0 w 879"/>
                <a:gd name="T51" fmla="*/ 341 h 612"/>
                <a:gd name="T52" fmla="*/ 1 w 879"/>
                <a:gd name="T53" fmla="*/ 326 h 612"/>
                <a:gd name="T54" fmla="*/ 4 w 879"/>
                <a:gd name="T55" fmla="*/ 313 h 612"/>
                <a:gd name="T56" fmla="*/ 11 w 879"/>
                <a:gd name="T57" fmla="*/ 301 h 612"/>
                <a:gd name="T58" fmla="*/ 20 w 879"/>
                <a:gd name="T59" fmla="*/ 289 h 612"/>
                <a:gd name="T60" fmla="*/ 31 w 879"/>
                <a:gd name="T61" fmla="*/ 279 h 612"/>
                <a:gd name="T62" fmla="*/ 116 w 879"/>
                <a:gd name="T63" fmla="*/ 239 h 612"/>
                <a:gd name="T64" fmla="*/ 279 w 879"/>
                <a:gd name="T65" fmla="*/ 168 h 612"/>
                <a:gd name="T66" fmla="*/ 447 w 879"/>
                <a:gd name="T67" fmla="*/ 101 h 612"/>
                <a:gd name="T68" fmla="*/ 619 w 879"/>
                <a:gd name="T69" fmla="*/ 35 h 612"/>
                <a:gd name="T70" fmla="*/ 715 w 879"/>
                <a:gd name="T71" fmla="*/ 1 h 612"/>
                <a:gd name="T72" fmla="*/ 732 w 879"/>
                <a:gd name="T73" fmla="*/ 0 h 612"/>
                <a:gd name="T74" fmla="*/ 747 w 879"/>
                <a:gd name="T75" fmla="*/ 1 h 612"/>
                <a:gd name="T76" fmla="*/ 762 w 879"/>
                <a:gd name="T77" fmla="*/ 6 h 612"/>
                <a:gd name="T78" fmla="*/ 775 w 879"/>
                <a:gd name="T79" fmla="*/ 12 h 612"/>
                <a:gd name="T80" fmla="*/ 786 w 879"/>
                <a:gd name="T81" fmla="*/ 23 h 612"/>
                <a:gd name="T82" fmla="*/ 797 w 879"/>
                <a:gd name="T83" fmla="*/ 35 h 612"/>
                <a:gd name="T84" fmla="*/ 807 w 879"/>
                <a:gd name="T85" fmla="*/ 49 h 612"/>
                <a:gd name="T86" fmla="*/ 819 w 879"/>
                <a:gd name="T87" fmla="*/ 83 h 612"/>
                <a:gd name="T88" fmla="*/ 836 w 879"/>
                <a:gd name="T89" fmla="*/ 131 h 612"/>
                <a:gd name="T90" fmla="*/ 852 w 879"/>
                <a:gd name="T91" fmla="*/ 180 h 612"/>
                <a:gd name="T92" fmla="*/ 868 w 879"/>
                <a:gd name="T93" fmla="*/ 227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9" h="612">
                  <a:moveTo>
                    <a:pt x="876" y="251"/>
                  </a:moveTo>
                  <a:lnTo>
                    <a:pt x="878" y="260"/>
                  </a:lnTo>
                  <a:lnTo>
                    <a:pt x="879" y="269"/>
                  </a:lnTo>
                  <a:lnTo>
                    <a:pt x="879" y="277"/>
                  </a:lnTo>
                  <a:lnTo>
                    <a:pt x="879" y="285"/>
                  </a:lnTo>
                  <a:lnTo>
                    <a:pt x="879" y="293"/>
                  </a:lnTo>
                  <a:lnTo>
                    <a:pt x="878" y="301"/>
                  </a:lnTo>
                  <a:lnTo>
                    <a:pt x="876" y="307"/>
                  </a:lnTo>
                  <a:lnTo>
                    <a:pt x="873" y="314"/>
                  </a:lnTo>
                  <a:lnTo>
                    <a:pt x="870" y="320"/>
                  </a:lnTo>
                  <a:lnTo>
                    <a:pt x="867" y="325"/>
                  </a:lnTo>
                  <a:lnTo>
                    <a:pt x="862" y="331"/>
                  </a:lnTo>
                  <a:lnTo>
                    <a:pt x="856" y="337"/>
                  </a:lnTo>
                  <a:lnTo>
                    <a:pt x="851" y="342"/>
                  </a:lnTo>
                  <a:lnTo>
                    <a:pt x="845" y="347"/>
                  </a:lnTo>
                  <a:lnTo>
                    <a:pt x="838" y="350"/>
                  </a:lnTo>
                  <a:lnTo>
                    <a:pt x="830" y="354"/>
                  </a:lnTo>
                  <a:lnTo>
                    <a:pt x="749" y="384"/>
                  </a:lnTo>
                  <a:lnTo>
                    <a:pt x="668" y="414"/>
                  </a:lnTo>
                  <a:lnTo>
                    <a:pt x="588" y="445"/>
                  </a:lnTo>
                  <a:lnTo>
                    <a:pt x="509" y="477"/>
                  </a:lnTo>
                  <a:lnTo>
                    <a:pt x="431" y="508"/>
                  </a:lnTo>
                  <a:lnTo>
                    <a:pt x="355" y="541"/>
                  </a:lnTo>
                  <a:lnTo>
                    <a:pt x="281" y="574"/>
                  </a:lnTo>
                  <a:lnTo>
                    <a:pt x="207" y="607"/>
                  </a:lnTo>
                  <a:lnTo>
                    <a:pt x="201" y="609"/>
                  </a:lnTo>
                  <a:lnTo>
                    <a:pt x="193" y="610"/>
                  </a:lnTo>
                  <a:lnTo>
                    <a:pt x="186" y="611"/>
                  </a:lnTo>
                  <a:lnTo>
                    <a:pt x="178" y="612"/>
                  </a:lnTo>
                  <a:lnTo>
                    <a:pt x="171" y="611"/>
                  </a:lnTo>
                  <a:lnTo>
                    <a:pt x="165" y="610"/>
                  </a:lnTo>
                  <a:lnTo>
                    <a:pt x="158" y="609"/>
                  </a:lnTo>
                  <a:lnTo>
                    <a:pt x="151" y="607"/>
                  </a:lnTo>
                  <a:lnTo>
                    <a:pt x="145" y="603"/>
                  </a:lnTo>
                  <a:lnTo>
                    <a:pt x="139" y="600"/>
                  </a:lnTo>
                  <a:lnTo>
                    <a:pt x="133" y="596"/>
                  </a:lnTo>
                  <a:lnTo>
                    <a:pt x="127" y="590"/>
                  </a:lnTo>
                  <a:lnTo>
                    <a:pt x="115" y="579"/>
                  </a:lnTo>
                  <a:lnTo>
                    <a:pt x="104" y="564"/>
                  </a:lnTo>
                  <a:lnTo>
                    <a:pt x="91" y="542"/>
                  </a:lnTo>
                  <a:lnTo>
                    <a:pt x="80" y="520"/>
                  </a:lnTo>
                  <a:lnTo>
                    <a:pt x="67" y="498"/>
                  </a:lnTo>
                  <a:lnTo>
                    <a:pt x="55" y="476"/>
                  </a:lnTo>
                  <a:lnTo>
                    <a:pt x="44" y="452"/>
                  </a:lnTo>
                  <a:lnTo>
                    <a:pt x="32" y="430"/>
                  </a:lnTo>
                  <a:lnTo>
                    <a:pt x="20" y="407"/>
                  </a:lnTo>
                  <a:lnTo>
                    <a:pt x="9" y="384"/>
                  </a:lnTo>
                  <a:lnTo>
                    <a:pt x="6" y="375"/>
                  </a:lnTo>
                  <a:lnTo>
                    <a:pt x="3" y="366"/>
                  </a:lnTo>
                  <a:lnTo>
                    <a:pt x="2" y="358"/>
                  </a:lnTo>
                  <a:lnTo>
                    <a:pt x="1" y="349"/>
                  </a:lnTo>
                  <a:lnTo>
                    <a:pt x="0" y="341"/>
                  </a:lnTo>
                  <a:lnTo>
                    <a:pt x="0" y="333"/>
                  </a:lnTo>
                  <a:lnTo>
                    <a:pt x="1" y="326"/>
                  </a:lnTo>
                  <a:lnTo>
                    <a:pt x="2" y="320"/>
                  </a:lnTo>
                  <a:lnTo>
                    <a:pt x="4" y="313"/>
                  </a:lnTo>
                  <a:lnTo>
                    <a:pt x="8" y="306"/>
                  </a:lnTo>
                  <a:lnTo>
                    <a:pt x="11" y="301"/>
                  </a:lnTo>
                  <a:lnTo>
                    <a:pt x="16" y="295"/>
                  </a:lnTo>
                  <a:lnTo>
                    <a:pt x="20" y="289"/>
                  </a:lnTo>
                  <a:lnTo>
                    <a:pt x="26" y="284"/>
                  </a:lnTo>
                  <a:lnTo>
                    <a:pt x="31" y="279"/>
                  </a:lnTo>
                  <a:lnTo>
                    <a:pt x="39" y="275"/>
                  </a:lnTo>
                  <a:lnTo>
                    <a:pt x="116" y="239"/>
                  </a:lnTo>
                  <a:lnTo>
                    <a:pt x="196" y="203"/>
                  </a:lnTo>
                  <a:lnTo>
                    <a:pt x="279" y="168"/>
                  </a:lnTo>
                  <a:lnTo>
                    <a:pt x="362" y="135"/>
                  </a:lnTo>
                  <a:lnTo>
                    <a:pt x="447" y="101"/>
                  </a:lnTo>
                  <a:lnTo>
                    <a:pt x="532" y="67"/>
                  </a:lnTo>
                  <a:lnTo>
                    <a:pt x="619" y="35"/>
                  </a:lnTo>
                  <a:lnTo>
                    <a:pt x="706" y="4"/>
                  </a:lnTo>
                  <a:lnTo>
                    <a:pt x="715" y="1"/>
                  </a:lnTo>
                  <a:lnTo>
                    <a:pt x="723" y="1"/>
                  </a:lnTo>
                  <a:lnTo>
                    <a:pt x="732" y="0"/>
                  </a:lnTo>
                  <a:lnTo>
                    <a:pt x="740" y="0"/>
                  </a:lnTo>
                  <a:lnTo>
                    <a:pt x="747" y="1"/>
                  </a:lnTo>
                  <a:lnTo>
                    <a:pt x="755" y="4"/>
                  </a:lnTo>
                  <a:lnTo>
                    <a:pt x="762" y="6"/>
                  </a:lnTo>
                  <a:lnTo>
                    <a:pt x="768" y="9"/>
                  </a:lnTo>
                  <a:lnTo>
                    <a:pt x="775" y="12"/>
                  </a:lnTo>
                  <a:lnTo>
                    <a:pt x="781" y="17"/>
                  </a:lnTo>
                  <a:lnTo>
                    <a:pt x="786" y="23"/>
                  </a:lnTo>
                  <a:lnTo>
                    <a:pt x="792" y="28"/>
                  </a:lnTo>
                  <a:lnTo>
                    <a:pt x="797" y="35"/>
                  </a:lnTo>
                  <a:lnTo>
                    <a:pt x="802" y="42"/>
                  </a:lnTo>
                  <a:lnTo>
                    <a:pt x="807" y="49"/>
                  </a:lnTo>
                  <a:lnTo>
                    <a:pt x="811" y="58"/>
                  </a:lnTo>
                  <a:lnTo>
                    <a:pt x="819" y="83"/>
                  </a:lnTo>
                  <a:lnTo>
                    <a:pt x="827" y="107"/>
                  </a:lnTo>
                  <a:lnTo>
                    <a:pt x="836" y="131"/>
                  </a:lnTo>
                  <a:lnTo>
                    <a:pt x="844" y="155"/>
                  </a:lnTo>
                  <a:lnTo>
                    <a:pt x="852" y="180"/>
                  </a:lnTo>
                  <a:lnTo>
                    <a:pt x="860" y="203"/>
                  </a:lnTo>
                  <a:lnTo>
                    <a:pt x="868" y="227"/>
                  </a:lnTo>
                  <a:lnTo>
                    <a:pt x="876"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5" name="Freeform 97"/>
            <p:cNvSpPr>
              <a:spLocks/>
            </p:cNvSpPr>
            <p:nvPr userDrawn="1"/>
          </p:nvSpPr>
          <p:spPr bwMode="auto">
            <a:xfrm>
              <a:off x="3069" y="1639"/>
              <a:ext cx="117" cy="75"/>
            </a:xfrm>
            <a:custGeom>
              <a:avLst/>
              <a:gdLst>
                <a:gd name="T0" fmla="*/ 817 w 817"/>
                <a:gd name="T1" fmla="*/ 292 h 525"/>
                <a:gd name="T2" fmla="*/ 813 w 817"/>
                <a:gd name="T3" fmla="*/ 324 h 525"/>
                <a:gd name="T4" fmla="*/ 804 w 817"/>
                <a:gd name="T5" fmla="*/ 342 h 525"/>
                <a:gd name="T6" fmla="*/ 796 w 817"/>
                <a:gd name="T7" fmla="*/ 351 h 525"/>
                <a:gd name="T8" fmla="*/ 787 w 817"/>
                <a:gd name="T9" fmla="*/ 358 h 525"/>
                <a:gd name="T10" fmla="*/ 775 w 817"/>
                <a:gd name="T11" fmla="*/ 365 h 525"/>
                <a:gd name="T12" fmla="*/ 746 w 817"/>
                <a:gd name="T13" fmla="*/ 372 h 525"/>
                <a:gd name="T14" fmla="*/ 699 w 817"/>
                <a:gd name="T15" fmla="*/ 381 h 525"/>
                <a:gd name="T16" fmla="*/ 613 w 817"/>
                <a:gd name="T17" fmla="*/ 400 h 525"/>
                <a:gd name="T18" fmla="*/ 487 w 817"/>
                <a:gd name="T19" fmla="*/ 429 h 525"/>
                <a:gd name="T20" fmla="*/ 359 w 817"/>
                <a:gd name="T21" fmla="*/ 464 h 525"/>
                <a:gd name="T22" fmla="*/ 226 w 817"/>
                <a:gd name="T23" fmla="*/ 503 h 525"/>
                <a:gd name="T24" fmla="*/ 151 w 817"/>
                <a:gd name="T25" fmla="*/ 525 h 525"/>
                <a:gd name="T26" fmla="*/ 135 w 817"/>
                <a:gd name="T27" fmla="*/ 525 h 525"/>
                <a:gd name="T28" fmla="*/ 121 w 817"/>
                <a:gd name="T29" fmla="*/ 524 h 525"/>
                <a:gd name="T30" fmla="*/ 108 w 817"/>
                <a:gd name="T31" fmla="*/ 520 h 525"/>
                <a:gd name="T32" fmla="*/ 96 w 817"/>
                <a:gd name="T33" fmla="*/ 513 h 525"/>
                <a:gd name="T34" fmla="*/ 86 w 817"/>
                <a:gd name="T35" fmla="*/ 503 h 525"/>
                <a:gd name="T36" fmla="*/ 72 w 817"/>
                <a:gd name="T37" fmla="*/ 483 h 525"/>
                <a:gd name="T38" fmla="*/ 57 w 817"/>
                <a:gd name="T39" fmla="*/ 442 h 525"/>
                <a:gd name="T40" fmla="*/ 43 w 817"/>
                <a:gd name="T41" fmla="*/ 394 h 525"/>
                <a:gd name="T42" fmla="*/ 28 w 817"/>
                <a:gd name="T43" fmla="*/ 346 h 525"/>
                <a:gd name="T44" fmla="*/ 12 w 817"/>
                <a:gd name="T45" fmla="*/ 298 h 525"/>
                <a:gd name="T46" fmla="*/ 2 w 817"/>
                <a:gd name="T47" fmla="*/ 263 h 525"/>
                <a:gd name="T48" fmla="*/ 0 w 817"/>
                <a:gd name="T49" fmla="*/ 245 h 525"/>
                <a:gd name="T50" fmla="*/ 1 w 817"/>
                <a:gd name="T51" fmla="*/ 229 h 525"/>
                <a:gd name="T52" fmla="*/ 4 w 817"/>
                <a:gd name="T53" fmla="*/ 215 h 525"/>
                <a:gd name="T54" fmla="*/ 11 w 817"/>
                <a:gd name="T55" fmla="*/ 201 h 525"/>
                <a:gd name="T56" fmla="*/ 19 w 817"/>
                <a:gd name="T57" fmla="*/ 189 h 525"/>
                <a:gd name="T58" fmla="*/ 30 w 817"/>
                <a:gd name="T59" fmla="*/ 179 h 525"/>
                <a:gd name="T60" fmla="*/ 45 w 817"/>
                <a:gd name="T61" fmla="*/ 170 h 525"/>
                <a:gd name="T62" fmla="*/ 125 w 817"/>
                <a:gd name="T63" fmla="*/ 144 h 525"/>
                <a:gd name="T64" fmla="*/ 267 w 817"/>
                <a:gd name="T65" fmla="*/ 103 h 525"/>
                <a:gd name="T66" fmla="*/ 405 w 817"/>
                <a:gd name="T67" fmla="*/ 66 h 525"/>
                <a:gd name="T68" fmla="*/ 539 w 817"/>
                <a:gd name="T69" fmla="*/ 33 h 525"/>
                <a:gd name="T70" fmla="*/ 631 w 817"/>
                <a:gd name="T71" fmla="*/ 14 h 525"/>
                <a:gd name="T72" fmla="*/ 682 w 817"/>
                <a:gd name="T73" fmla="*/ 4 h 525"/>
                <a:gd name="T74" fmla="*/ 713 w 817"/>
                <a:gd name="T75" fmla="*/ 0 h 525"/>
                <a:gd name="T76" fmla="*/ 727 w 817"/>
                <a:gd name="T77" fmla="*/ 1 h 525"/>
                <a:gd name="T78" fmla="*/ 739 w 817"/>
                <a:gd name="T79" fmla="*/ 5 h 525"/>
                <a:gd name="T80" fmla="*/ 750 w 817"/>
                <a:gd name="T81" fmla="*/ 12 h 525"/>
                <a:gd name="T82" fmla="*/ 761 w 817"/>
                <a:gd name="T83" fmla="*/ 21 h 525"/>
                <a:gd name="T84" fmla="*/ 769 w 817"/>
                <a:gd name="T85" fmla="*/ 32 h 525"/>
                <a:gd name="T86" fmla="*/ 780 w 817"/>
                <a:gd name="T87" fmla="*/ 54 h 525"/>
                <a:gd name="T88" fmla="*/ 791 w 817"/>
                <a:gd name="T89" fmla="*/ 98 h 525"/>
                <a:gd name="T90" fmla="*/ 800 w 817"/>
                <a:gd name="T91" fmla="*/ 148 h 525"/>
                <a:gd name="T92" fmla="*/ 808 w 817"/>
                <a:gd name="T93" fmla="*/ 198 h 525"/>
                <a:gd name="T94" fmla="*/ 815 w 817"/>
                <a:gd name="T95" fmla="*/ 248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17" h="525">
                  <a:moveTo>
                    <a:pt x="817" y="274"/>
                  </a:moveTo>
                  <a:lnTo>
                    <a:pt x="817" y="292"/>
                  </a:lnTo>
                  <a:lnTo>
                    <a:pt x="816" y="309"/>
                  </a:lnTo>
                  <a:lnTo>
                    <a:pt x="813" y="324"/>
                  </a:lnTo>
                  <a:lnTo>
                    <a:pt x="807" y="336"/>
                  </a:lnTo>
                  <a:lnTo>
                    <a:pt x="804" y="342"/>
                  </a:lnTo>
                  <a:lnTo>
                    <a:pt x="800" y="346"/>
                  </a:lnTo>
                  <a:lnTo>
                    <a:pt x="796" y="351"/>
                  </a:lnTo>
                  <a:lnTo>
                    <a:pt x="791" y="355"/>
                  </a:lnTo>
                  <a:lnTo>
                    <a:pt x="787" y="358"/>
                  </a:lnTo>
                  <a:lnTo>
                    <a:pt x="781" y="362"/>
                  </a:lnTo>
                  <a:lnTo>
                    <a:pt x="775" y="365"/>
                  </a:lnTo>
                  <a:lnTo>
                    <a:pt x="769" y="367"/>
                  </a:lnTo>
                  <a:lnTo>
                    <a:pt x="746" y="372"/>
                  </a:lnTo>
                  <a:lnTo>
                    <a:pt x="722" y="376"/>
                  </a:lnTo>
                  <a:lnTo>
                    <a:pt x="699" y="381"/>
                  </a:lnTo>
                  <a:lnTo>
                    <a:pt x="674" y="386"/>
                  </a:lnTo>
                  <a:lnTo>
                    <a:pt x="613" y="400"/>
                  </a:lnTo>
                  <a:lnTo>
                    <a:pt x="551" y="414"/>
                  </a:lnTo>
                  <a:lnTo>
                    <a:pt x="487" y="429"/>
                  </a:lnTo>
                  <a:lnTo>
                    <a:pt x="423" y="446"/>
                  </a:lnTo>
                  <a:lnTo>
                    <a:pt x="359" y="464"/>
                  </a:lnTo>
                  <a:lnTo>
                    <a:pt x="292" y="483"/>
                  </a:lnTo>
                  <a:lnTo>
                    <a:pt x="226" y="503"/>
                  </a:lnTo>
                  <a:lnTo>
                    <a:pt x="159" y="523"/>
                  </a:lnTo>
                  <a:lnTo>
                    <a:pt x="151" y="525"/>
                  </a:lnTo>
                  <a:lnTo>
                    <a:pt x="143" y="525"/>
                  </a:lnTo>
                  <a:lnTo>
                    <a:pt x="135" y="525"/>
                  </a:lnTo>
                  <a:lnTo>
                    <a:pt x="127" y="525"/>
                  </a:lnTo>
                  <a:lnTo>
                    <a:pt x="121" y="524"/>
                  </a:lnTo>
                  <a:lnTo>
                    <a:pt x="114" y="522"/>
                  </a:lnTo>
                  <a:lnTo>
                    <a:pt x="108" y="520"/>
                  </a:lnTo>
                  <a:lnTo>
                    <a:pt x="101" y="516"/>
                  </a:lnTo>
                  <a:lnTo>
                    <a:pt x="96" y="513"/>
                  </a:lnTo>
                  <a:lnTo>
                    <a:pt x="91" y="507"/>
                  </a:lnTo>
                  <a:lnTo>
                    <a:pt x="86" y="503"/>
                  </a:lnTo>
                  <a:lnTo>
                    <a:pt x="81" y="497"/>
                  </a:lnTo>
                  <a:lnTo>
                    <a:pt x="72" y="483"/>
                  </a:lnTo>
                  <a:lnTo>
                    <a:pt x="64" y="467"/>
                  </a:lnTo>
                  <a:lnTo>
                    <a:pt x="57" y="442"/>
                  </a:lnTo>
                  <a:lnTo>
                    <a:pt x="51" y="419"/>
                  </a:lnTo>
                  <a:lnTo>
                    <a:pt x="43" y="394"/>
                  </a:lnTo>
                  <a:lnTo>
                    <a:pt x="35" y="371"/>
                  </a:lnTo>
                  <a:lnTo>
                    <a:pt x="28" y="346"/>
                  </a:lnTo>
                  <a:lnTo>
                    <a:pt x="20" y="321"/>
                  </a:lnTo>
                  <a:lnTo>
                    <a:pt x="12" y="298"/>
                  </a:lnTo>
                  <a:lnTo>
                    <a:pt x="4" y="273"/>
                  </a:lnTo>
                  <a:lnTo>
                    <a:pt x="2" y="263"/>
                  </a:lnTo>
                  <a:lnTo>
                    <a:pt x="1" y="254"/>
                  </a:lnTo>
                  <a:lnTo>
                    <a:pt x="0" y="245"/>
                  </a:lnTo>
                  <a:lnTo>
                    <a:pt x="1" y="237"/>
                  </a:lnTo>
                  <a:lnTo>
                    <a:pt x="1" y="229"/>
                  </a:lnTo>
                  <a:lnTo>
                    <a:pt x="2" y="222"/>
                  </a:lnTo>
                  <a:lnTo>
                    <a:pt x="4" y="215"/>
                  </a:lnTo>
                  <a:lnTo>
                    <a:pt x="8" y="208"/>
                  </a:lnTo>
                  <a:lnTo>
                    <a:pt x="11" y="201"/>
                  </a:lnTo>
                  <a:lnTo>
                    <a:pt x="15" y="196"/>
                  </a:lnTo>
                  <a:lnTo>
                    <a:pt x="19" y="189"/>
                  </a:lnTo>
                  <a:lnTo>
                    <a:pt x="25" y="185"/>
                  </a:lnTo>
                  <a:lnTo>
                    <a:pt x="30" y="179"/>
                  </a:lnTo>
                  <a:lnTo>
                    <a:pt x="37" y="174"/>
                  </a:lnTo>
                  <a:lnTo>
                    <a:pt x="45" y="170"/>
                  </a:lnTo>
                  <a:lnTo>
                    <a:pt x="53" y="167"/>
                  </a:lnTo>
                  <a:lnTo>
                    <a:pt x="125" y="144"/>
                  </a:lnTo>
                  <a:lnTo>
                    <a:pt x="196" y="123"/>
                  </a:lnTo>
                  <a:lnTo>
                    <a:pt x="267" y="103"/>
                  </a:lnTo>
                  <a:lnTo>
                    <a:pt x="336" y="84"/>
                  </a:lnTo>
                  <a:lnTo>
                    <a:pt x="405" y="66"/>
                  </a:lnTo>
                  <a:lnTo>
                    <a:pt x="473" y="49"/>
                  </a:lnTo>
                  <a:lnTo>
                    <a:pt x="539" y="33"/>
                  </a:lnTo>
                  <a:lnTo>
                    <a:pt x="605" y="19"/>
                  </a:lnTo>
                  <a:lnTo>
                    <a:pt x="631" y="14"/>
                  </a:lnTo>
                  <a:lnTo>
                    <a:pt x="657" y="8"/>
                  </a:lnTo>
                  <a:lnTo>
                    <a:pt x="682" y="4"/>
                  </a:lnTo>
                  <a:lnTo>
                    <a:pt x="706" y="0"/>
                  </a:lnTo>
                  <a:lnTo>
                    <a:pt x="713" y="0"/>
                  </a:lnTo>
                  <a:lnTo>
                    <a:pt x="720" y="0"/>
                  </a:lnTo>
                  <a:lnTo>
                    <a:pt x="727" y="1"/>
                  </a:lnTo>
                  <a:lnTo>
                    <a:pt x="734" y="3"/>
                  </a:lnTo>
                  <a:lnTo>
                    <a:pt x="739" y="5"/>
                  </a:lnTo>
                  <a:lnTo>
                    <a:pt x="745" y="8"/>
                  </a:lnTo>
                  <a:lnTo>
                    <a:pt x="750" y="12"/>
                  </a:lnTo>
                  <a:lnTo>
                    <a:pt x="755" y="16"/>
                  </a:lnTo>
                  <a:lnTo>
                    <a:pt x="761" y="21"/>
                  </a:lnTo>
                  <a:lnTo>
                    <a:pt x="765" y="26"/>
                  </a:lnTo>
                  <a:lnTo>
                    <a:pt x="769" y="32"/>
                  </a:lnTo>
                  <a:lnTo>
                    <a:pt x="773" y="39"/>
                  </a:lnTo>
                  <a:lnTo>
                    <a:pt x="780" y="54"/>
                  </a:lnTo>
                  <a:lnTo>
                    <a:pt x="787" y="72"/>
                  </a:lnTo>
                  <a:lnTo>
                    <a:pt x="791" y="98"/>
                  </a:lnTo>
                  <a:lnTo>
                    <a:pt x="796" y="123"/>
                  </a:lnTo>
                  <a:lnTo>
                    <a:pt x="800" y="148"/>
                  </a:lnTo>
                  <a:lnTo>
                    <a:pt x="805" y="173"/>
                  </a:lnTo>
                  <a:lnTo>
                    <a:pt x="808" y="198"/>
                  </a:lnTo>
                  <a:lnTo>
                    <a:pt x="811" y="224"/>
                  </a:lnTo>
                  <a:lnTo>
                    <a:pt x="815" y="248"/>
                  </a:lnTo>
                  <a:lnTo>
                    <a:pt x="817"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6" name="Freeform 98"/>
            <p:cNvSpPr>
              <a:spLocks/>
            </p:cNvSpPr>
            <p:nvPr userDrawn="1"/>
          </p:nvSpPr>
          <p:spPr bwMode="auto">
            <a:xfrm>
              <a:off x="2798" y="1675"/>
              <a:ext cx="82" cy="90"/>
            </a:xfrm>
            <a:custGeom>
              <a:avLst/>
              <a:gdLst>
                <a:gd name="T0" fmla="*/ 574 w 577"/>
                <a:gd name="T1" fmla="*/ 269 h 630"/>
                <a:gd name="T2" fmla="*/ 577 w 577"/>
                <a:gd name="T3" fmla="*/ 294 h 630"/>
                <a:gd name="T4" fmla="*/ 576 w 577"/>
                <a:gd name="T5" fmla="*/ 309 h 630"/>
                <a:gd name="T6" fmla="*/ 572 w 577"/>
                <a:gd name="T7" fmla="*/ 323 h 630"/>
                <a:gd name="T8" fmla="*/ 567 w 577"/>
                <a:gd name="T9" fmla="*/ 336 h 630"/>
                <a:gd name="T10" fmla="*/ 558 w 577"/>
                <a:gd name="T11" fmla="*/ 347 h 630"/>
                <a:gd name="T12" fmla="*/ 548 w 577"/>
                <a:gd name="T13" fmla="*/ 358 h 630"/>
                <a:gd name="T14" fmla="*/ 508 w 577"/>
                <a:gd name="T15" fmla="*/ 380 h 630"/>
                <a:gd name="T16" fmla="*/ 445 w 577"/>
                <a:gd name="T17" fmla="*/ 415 h 630"/>
                <a:gd name="T18" fmla="*/ 384 w 577"/>
                <a:gd name="T19" fmla="*/ 449 h 630"/>
                <a:gd name="T20" fmla="*/ 328 w 577"/>
                <a:gd name="T21" fmla="*/ 484 h 630"/>
                <a:gd name="T22" fmla="*/ 274 w 577"/>
                <a:gd name="T23" fmla="*/ 518 h 630"/>
                <a:gd name="T24" fmla="*/ 226 w 577"/>
                <a:gd name="T25" fmla="*/ 552 h 630"/>
                <a:gd name="T26" fmla="*/ 183 w 577"/>
                <a:gd name="T27" fmla="*/ 583 h 630"/>
                <a:gd name="T28" fmla="*/ 147 w 577"/>
                <a:gd name="T29" fmla="*/ 613 h 630"/>
                <a:gd name="T30" fmla="*/ 128 w 577"/>
                <a:gd name="T31" fmla="*/ 629 h 630"/>
                <a:gd name="T32" fmla="*/ 121 w 577"/>
                <a:gd name="T33" fmla="*/ 630 h 630"/>
                <a:gd name="T34" fmla="*/ 110 w 577"/>
                <a:gd name="T35" fmla="*/ 627 h 630"/>
                <a:gd name="T36" fmla="*/ 96 w 577"/>
                <a:gd name="T37" fmla="*/ 613 h 630"/>
                <a:gd name="T38" fmla="*/ 80 w 577"/>
                <a:gd name="T39" fmla="*/ 587 h 630"/>
                <a:gd name="T40" fmla="*/ 68 w 577"/>
                <a:gd name="T41" fmla="*/ 560 h 630"/>
                <a:gd name="T42" fmla="*/ 59 w 577"/>
                <a:gd name="T43" fmla="*/ 538 h 630"/>
                <a:gd name="T44" fmla="*/ 42 w 577"/>
                <a:gd name="T45" fmla="*/ 489 h 630"/>
                <a:gd name="T46" fmla="*/ 18 w 577"/>
                <a:gd name="T47" fmla="*/ 412 h 630"/>
                <a:gd name="T48" fmla="*/ 5 w 577"/>
                <a:gd name="T49" fmla="*/ 355 h 630"/>
                <a:gd name="T50" fmla="*/ 0 w 577"/>
                <a:gd name="T51" fmla="*/ 323 h 630"/>
                <a:gd name="T52" fmla="*/ 2 w 577"/>
                <a:gd name="T53" fmla="*/ 297 h 630"/>
                <a:gd name="T54" fmla="*/ 8 w 577"/>
                <a:gd name="T55" fmla="*/ 276 h 630"/>
                <a:gd name="T56" fmla="*/ 28 w 577"/>
                <a:gd name="T57" fmla="*/ 254 h 630"/>
                <a:gd name="T58" fmla="*/ 65 w 577"/>
                <a:gd name="T59" fmla="*/ 224 h 630"/>
                <a:gd name="T60" fmla="*/ 130 w 577"/>
                <a:gd name="T61" fmla="*/ 176 h 630"/>
                <a:gd name="T62" fmla="*/ 208 w 577"/>
                <a:gd name="T63" fmla="*/ 125 h 630"/>
                <a:gd name="T64" fmla="*/ 263 w 577"/>
                <a:gd name="T65" fmla="*/ 92 h 630"/>
                <a:gd name="T66" fmla="*/ 323 w 577"/>
                <a:gd name="T67" fmla="*/ 57 h 630"/>
                <a:gd name="T68" fmla="*/ 386 w 577"/>
                <a:gd name="T69" fmla="*/ 22 h 630"/>
                <a:gd name="T70" fmla="*/ 426 w 577"/>
                <a:gd name="T71" fmla="*/ 3 h 630"/>
                <a:gd name="T72" fmla="*/ 439 w 577"/>
                <a:gd name="T73" fmla="*/ 0 h 630"/>
                <a:gd name="T74" fmla="*/ 452 w 577"/>
                <a:gd name="T75" fmla="*/ 1 h 630"/>
                <a:gd name="T76" fmla="*/ 463 w 577"/>
                <a:gd name="T77" fmla="*/ 4 h 630"/>
                <a:gd name="T78" fmla="*/ 473 w 577"/>
                <a:gd name="T79" fmla="*/ 10 h 630"/>
                <a:gd name="T80" fmla="*/ 482 w 577"/>
                <a:gd name="T81" fmla="*/ 19 h 630"/>
                <a:gd name="T82" fmla="*/ 495 w 577"/>
                <a:gd name="T83" fmla="*/ 38 h 630"/>
                <a:gd name="T84" fmla="*/ 514 w 577"/>
                <a:gd name="T85" fmla="*/ 92 h 630"/>
                <a:gd name="T86" fmla="*/ 539 w 577"/>
                <a:gd name="T87" fmla="*/ 167 h 630"/>
                <a:gd name="T88" fmla="*/ 557 w 577"/>
                <a:gd name="T89" fmla="*/ 216 h 630"/>
                <a:gd name="T90" fmla="*/ 565 w 577"/>
                <a:gd name="T91" fmla="*/ 23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7" h="630">
                  <a:moveTo>
                    <a:pt x="569" y="250"/>
                  </a:moveTo>
                  <a:lnTo>
                    <a:pt x="574" y="269"/>
                  </a:lnTo>
                  <a:lnTo>
                    <a:pt x="576" y="286"/>
                  </a:lnTo>
                  <a:lnTo>
                    <a:pt x="577" y="294"/>
                  </a:lnTo>
                  <a:lnTo>
                    <a:pt x="576" y="301"/>
                  </a:lnTo>
                  <a:lnTo>
                    <a:pt x="576" y="309"/>
                  </a:lnTo>
                  <a:lnTo>
                    <a:pt x="575" y="316"/>
                  </a:lnTo>
                  <a:lnTo>
                    <a:pt x="572" y="323"/>
                  </a:lnTo>
                  <a:lnTo>
                    <a:pt x="569" y="329"/>
                  </a:lnTo>
                  <a:lnTo>
                    <a:pt x="567" y="336"/>
                  </a:lnTo>
                  <a:lnTo>
                    <a:pt x="562" y="342"/>
                  </a:lnTo>
                  <a:lnTo>
                    <a:pt x="558" y="347"/>
                  </a:lnTo>
                  <a:lnTo>
                    <a:pt x="553" y="353"/>
                  </a:lnTo>
                  <a:lnTo>
                    <a:pt x="548" y="358"/>
                  </a:lnTo>
                  <a:lnTo>
                    <a:pt x="541" y="362"/>
                  </a:lnTo>
                  <a:lnTo>
                    <a:pt x="508" y="380"/>
                  </a:lnTo>
                  <a:lnTo>
                    <a:pt x="475" y="397"/>
                  </a:lnTo>
                  <a:lnTo>
                    <a:pt x="445" y="415"/>
                  </a:lnTo>
                  <a:lnTo>
                    <a:pt x="414" y="432"/>
                  </a:lnTo>
                  <a:lnTo>
                    <a:pt x="384" y="449"/>
                  </a:lnTo>
                  <a:lnTo>
                    <a:pt x="356" y="466"/>
                  </a:lnTo>
                  <a:lnTo>
                    <a:pt x="328" y="484"/>
                  </a:lnTo>
                  <a:lnTo>
                    <a:pt x="300" y="501"/>
                  </a:lnTo>
                  <a:lnTo>
                    <a:pt x="274" y="518"/>
                  </a:lnTo>
                  <a:lnTo>
                    <a:pt x="250" y="535"/>
                  </a:lnTo>
                  <a:lnTo>
                    <a:pt x="226" y="552"/>
                  </a:lnTo>
                  <a:lnTo>
                    <a:pt x="203" y="567"/>
                  </a:lnTo>
                  <a:lnTo>
                    <a:pt x="183" y="583"/>
                  </a:lnTo>
                  <a:lnTo>
                    <a:pt x="165" y="599"/>
                  </a:lnTo>
                  <a:lnTo>
                    <a:pt x="147" y="613"/>
                  </a:lnTo>
                  <a:lnTo>
                    <a:pt x="131" y="628"/>
                  </a:lnTo>
                  <a:lnTo>
                    <a:pt x="128" y="629"/>
                  </a:lnTo>
                  <a:lnTo>
                    <a:pt x="124" y="630"/>
                  </a:lnTo>
                  <a:lnTo>
                    <a:pt x="121" y="630"/>
                  </a:lnTo>
                  <a:lnTo>
                    <a:pt x="118" y="630"/>
                  </a:lnTo>
                  <a:lnTo>
                    <a:pt x="110" y="627"/>
                  </a:lnTo>
                  <a:lnTo>
                    <a:pt x="103" y="621"/>
                  </a:lnTo>
                  <a:lnTo>
                    <a:pt x="96" y="613"/>
                  </a:lnTo>
                  <a:lnTo>
                    <a:pt x="88" y="602"/>
                  </a:lnTo>
                  <a:lnTo>
                    <a:pt x="80" y="587"/>
                  </a:lnTo>
                  <a:lnTo>
                    <a:pt x="72" y="572"/>
                  </a:lnTo>
                  <a:lnTo>
                    <a:pt x="68" y="560"/>
                  </a:lnTo>
                  <a:lnTo>
                    <a:pt x="63" y="549"/>
                  </a:lnTo>
                  <a:lnTo>
                    <a:pt x="59" y="538"/>
                  </a:lnTo>
                  <a:lnTo>
                    <a:pt x="55" y="527"/>
                  </a:lnTo>
                  <a:lnTo>
                    <a:pt x="42" y="489"/>
                  </a:lnTo>
                  <a:lnTo>
                    <a:pt x="30" y="451"/>
                  </a:lnTo>
                  <a:lnTo>
                    <a:pt x="18" y="412"/>
                  </a:lnTo>
                  <a:lnTo>
                    <a:pt x="8" y="374"/>
                  </a:lnTo>
                  <a:lnTo>
                    <a:pt x="5" y="355"/>
                  </a:lnTo>
                  <a:lnTo>
                    <a:pt x="1" y="338"/>
                  </a:lnTo>
                  <a:lnTo>
                    <a:pt x="0" y="323"/>
                  </a:lnTo>
                  <a:lnTo>
                    <a:pt x="0" y="309"/>
                  </a:lnTo>
                  <a:lnTo>
                    <a:pt x="2" y="297"/>
                  </a:lnTo>
                  <a:lnTo>
                    <a:pt x="5" y="286"/>
                  </a:lnTo>
                  <a:lnTo>
                    <a:pt x="8" y="276"/>
                  </a:lnTo>
                  <a:lnTo>
                    <a:pt x="13" y="268"/>
                  </a:lnTo>
                  <a:lnTo>
                    <a:pt x="28" y="254"/>
                  </a:lnTo>
                  <a:lnTo>
                    <a:pt x="45" y="239"/>
                  </a:lnTo>
                  <a:lnTo>
                    <a:pt x="65" y="224"/>
                  </a:lnTo>
                  <a:lnTo>
                    <a:pt x="85" y="208"/>
                  </a:lnTo>
                  <a:lnTo>
                    <a:pt x="130" y="176"/>
                  </a:lnTo>
                  <a:lnTo>
                    <a:pt x="181" y="142"/>
                  </a:lnTo>
                  <a:lnTo>
                    <a:pt x="208" y="125"/>
                  </a:lnTo>
                  <a:lnTo>
                    <a:pt x="235" y="109"/>
                  </a:lnTo>
                  <a:lnTo>
                    <a:pt x="263" y="92"/>
                  </a:lnTo>
                  <a:lnTo>
                    <a:pt x="293" y="74"/>
                  </a:lnTo>
                  <a:lnTo>
                    <a:pt x="323" y="57"/>
                  </a:lnTo>
                  <a:lnTo>
                    <a:pt x="355" y="40"/>
                  </a:lnTo>
                  <a:lnTo>
                    <a:pt x="386" y="22"/>
                  </a:lnTo>
                  <a:lnTo>
                    <a:pt x="419" y="5"/>
                  </a:lnTo>
                  <a:lnTo>
                    <a:pt x="426" y="3"/>
                  </a:lnTo>
                  <a:lnTo>
                    <a:pt x="432" y="1"/>
                  </a:lnTo>
                  <a:lnTo>
                    <a:pt x="439" y="0"/>
                  </a:lnTo>
                  <a:lnTo>
                    <a:pt x="445" y="0"/>
                  </a:lnTo>
                  <a:lnTo>
                    <a:pt x="452" y="1"/>
                  </a:lnTo>
                  <a:lnTo>
                    <a:pt x="457" y="2"/>
                  </a:lnTo>
                  <a:lnTo>
                    <a:pt x="463" y="4"/>
                  </a:lnTo>
                  <a:lnTo>
                    <a:pt x="467" y="7"/>
                  </a:lnTo>
                  <a:lnTo>
                    <a:pt x="473" y="10"/>
                  </a:lnTo>
                  <a:lnTo>
                    <a:pt x="478" y="14"/>
                  </a:lnTo>
                  <a:lnTo>
                    <a:pt x="482" y="19"/>
                  </a:lnTo>
                  <a:lnTo>
                    <a:pt x="487" y="24"/>
                  </a:lnTo>
                  <a:lnTo>
                    <a:pt x="495" y="38"/>
                  </a:lnTo>
                  <a:lnTo>
                    <a:pt x="501" y="55"/>
                  </a:lnTo>
                  <a:lnTo>
                    <a:pt x="514" y="92"/>
                  </a:lnTo>
                  <a:lnTo>
                    <a:pt x="525" y="129"/>
                  </a:lnTo>
                  <a:lnTo>
                    <a:pt x="539" y="167"/>
                  </a:lnTo>
                  <a:lnTo>
                    <a:pt x="552" y="205"/>
                  </a:lnTo>
                  <a:lnTo>
                    <a:pt x="557" y="216"/>
                  </a:lnTo>
                  <a:lnTo>
                    <a:pt x="560" y="227"/>
                  </a:lnTo>
                  <a:lnTo>
                    <a:pt x="565" y="239"/>
                  </a:lnTo>
                  <a:lnTo>
                    <a:pt x="569"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7" name="Freeform 99"/>
            <p:cNvSpPr>
              <a:spLocks/>
            </p:cNvSpPr>
            <p:nvPr userDrawn="1"/>
          </p:nvSpPr>
          <p:spPr bwMode="auto">
            <a:xfrm>
              <a:off x="2884" y="1648"/>
              <a:ext cx="92" cy="64"/>
            </a:xfrm>
            <a:custGeom>
              <a:avLst/>
              <a:gdLst>
                <a:gd name="T0" fmla="*/ 635 w 638"/>
                <a:gd name="T1" fmla="*/ 176 h 452"/>
                <a:gd name="T2" fmla="*/ 638 w 638"/>
                <a:gd name="T3" fmla="*/ 189 h 452"/>
                <a:gd name="T4" fmla="*/ 638 w 638"/>
                <a:gd name="T5" fmla="*/ 202 h 452"/>
                <a:gd name="T6" fmla="*/ 637 w 638"/>
                <a:gd name="T7" fmla="*/ 213 h 452"/>
                <a:gd name="T8" fmla="*/ 634 w 638"/>
                <a:gd name="T9" fmla="*/ 223 h 452"/>
                <a:gd name="T10" fmla="*/ 629 w 638"/>
                <a:gd name="T11" fmla="*/ 232 h 452"/>
                <a:gd name="T12" fmla="*/ 622 w 638"/>
                <a:gd name="T13" fmla="*/ 241 h 452"/>
                <a:gd name="T14" fmla="*/ 612 w 638"/>
                <a:gd name="T15" fmla="*/ 248 h 452"/>
                <a:gd name="T16" fmla="*/ 602 w 638"/>
                <a:gd name="T17" fmla="*/ 254 h 452"/>
                <a:gd name="T18" fmla="*/ 539 w 638"/>
                <a:gd name="T19" fmla="*/ 277 h 452"/>
                <a:gd name="T20" fmla="*/ 477 w 638"/>
                <a:gd name="T21" fmla="*/ 300 h 452"/>
                <a:gd name="T22" fmla="*/ 415 w 638"/>
                <a:gd name="T23" fmla="*/ 324 h 452"/>
                <a:gd name="T24" fmla="*/ 354 w 638"/>
                <a:gd name="T25" fmla="*/ 349 h 452"/>
                <a:gd name="T26" fmla="*/ 294 w 638"/>
                <a:gd name="T27" fmla="*/ 373 h 452"/>
                <a:gd name="T28" fmla="*/ 235 w 638"/>
                <a:gd name="T29" fmla="*/ 398 h 452"/>
                <a:gd name="T30" fmla="*/ 178 w 638"/>
                <a:gd name="T31" fmla="*/ 424 h 452"/>
                <a:gd name="T32" fmla="*/ 122 w 638"/>
                <a:gd name="T33" fmla="*/ 448 h 452"/>
                <a:gd name="T34" fmla="*/ 111 w 638"/>
                <a:gd name="T35" fmla="*/ 452 h 452"/>
                <a:gd name="T36" fmla="*/ 100 w 638"/>
                <a:gd name="T37" fmla="*/ 452 h 452"/>
                <a:gd name="T38" fmla="*/ 91 w 638"/>
                <a:gd name="T39" fmla="*/ 451 h 452"/>
                <a:gd name="T40" fmla="*/ 82 w 638"/>
                <a:gd name="T41" fmla="*/ 447 h 452"/>
                <a:gd name="T42" fmla="*/ 73 w 638"/>
                <a:gd name="T43" fmla="*/ 442 h 452"/>
                <a:gd name="T44" fmla="*/ 65 w 638"/>
                <a:gd name="T45" fmla="*/ 435 h 452"/>
                <a:gd name="T46" fmla="*/ 58 w 638"/>
                <a:gd name="T47" fmla="*/ 425 h 452"/>
                <a:gd name="T48" fmla="*/ 51 w 638"/>
                <a:gd name="T49" fmla="*/ 414 h 452"/>
                <a:gd name="T50" fmla="*/ 46 w 638"/>
                <a:gd name="T51" fmla="*/ 397 h 452"/>
                <a:gd name="T52" fmla="*/ 39 w 638"/>
                <a:gd name="T53" fmla="*/ 381 h 452"/>
                <a:gd name="T54" fmla="*/ 30 w 638"/>
                <a:gd name="T55" fmla="*/ 354 h 452"/>
                <a:gd name="T56" fmla="*/ 20 w 638"/>
                <a:gd name="T57" fmla="*/ 327 h 452"/>
                <a:gd name="T58" fmla="*/ 12 w 638"/>
                <a:gd name="T59" fmla="*/ 300 h 452"/>
                <a:gd name="T60" fmla="*/ 3 w 638"/>
                <a:gd name="T61" fmla="*/ 274 h 452"/>
                <a:gd name="T62" fmla="*/ 0 w 638"/>
                <a:gd name="T63" fmla="*/ 261 h 452"/>
                <a:gd name="T64" fmla="*/ 0 w 638"/>
                <a:gd name="T65" fmla="*/ 249 h 452"/>
                <a:gd name="T66" fmla="*/ 2 w 638"/>
                <a:gd name="T67" fmla="*/ 238 h 452"/>
                <a:gd name="T68" fmla="*/ 5 w 638"/>
                <a:gd name="T69" fmla="*/ 228 h 452"/>
                <a:gd name="T70" fmla="*/ 9 w 638"/>
                <a:gd name="T71" fmla="*/ 217 h 452"/>
                <a:gd name="T72" fmla="*/ 15 w 638"/>
                <a:gd name="T73" fmla="*/ 210 h 452"/>
                <a:gd name="T74" fmla="*/ 23 w 638"/>
                <a:gd name="T75" fmla="*/ 202 h 452"/>
                <a:gd name="T76" fmla="*/ 33 w 638"/>
                <a:gd name="T77" fmla="*/ 195 h 452"/>
                <a:gd name="T78" fmla="*/ 88 w 638"/>
                <a:gd name="T79" fmla="*/ 169 h 452"/>
                <a:gd name="T80" fmla="*/ 145 w 638"/>
                <a:gd name="T81" fmla="*/ 145 h 452"/>
                <a:gd name="T82" fmla="*/ 204 w 638"/>
                <a:gd name="T83" fmla="*/ 120 h 452"/>
                <a:gd name="T84" fmla="*/ 263 w 638"/>
                <a:gd name="T85" fmla="*/ 95 h 452"/>
                <a:gd name="T86" fmla="*/ 323 w 638"/>
                <a:gd name="T87" fmla="*/ 71 h 452"/>
                <a:gd name="T88" fmla="*/ 384 w 638"/>
                <a:gd name="T89" fmla="*/ 47 h 452"/>
                <a:gd name="T90" fmla="*/ 446 w 638"/>
                <a:gd name="T91" fmla="*/ 25 h 452"/>
                <a:gd name="T92" fmla="*/ 508 w 638"/>
                <a:gd name="T93" fmla="*/ 2 h 452"/>
                <a:gd name="T94" fmla="*/ 521 w 638"/>
                <a:gd name="T95" fmla="*/ 0 h 452"/>
                <a:gd name="T96" fmla="*/ 532 w 638"/>
                <a:gd name="T97" fmla="*/ 0 h 452"/>
                <a:gd name="T98" fmla="*/ 543 w 638"/>
                <a:gd name="T99" fmla="*/ 1 h 452"/>
                <a:gd name="T100" fmla="*/ 552 w 638"/>
                <a:gd name="T101" fmla="*/ 4 h 452"/>
                <a:gd name="T102" fmla="*/ 561 w 638"/>
                <a:gd name="T103" fmla="*/ 10 h 452"/>
                <a:gd name="T104" fmla="*/ 569 w 638"/>
                <a:gd name="T105" fmla="*/ 18 h 452"/>
                <a:gd name="T106" fmla="*/ 577 w 638"/>
                <a:gd name="T107" fmla="*/ 27 h 452"/>
                <a:gd name="T108" fmla="*/ 584 w 638"/>
                <a:gd name="T109" fmla="*/ 38 h 452"/>
                <a:gd name="T110" fmla="*/ 593 w 638"/>
                <a:gd name="T111" fmla="*/ 64 h 452"/>
                <a:gd name="T112" fmla="*/ 603 w 638"/>
                <a:gd name="T113" fmla="*/ 91 h 452"/>
                <a:gd name="T114" fmla="*/ 613 w 638"/>
                <a:gd name="T115" fmla="*/ 118 h 452"/>
                <a:gd name="T116" fmla="*/ 624 w 638"/>
                <a:gd name="T117" fmla="*/ 145 h 452"/>
                <a:gd name="T118" fmla="*/ 629 w 638"/>
                <a:gd name="T119" fmla="*/ 160 h 452"/>
                <a:gd name="T120" fmla="*/ 635 w 638"/>
                <a:gd name="T121" fmla="*/ 17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8" h="452">
                  <a:moveTo>
                    <a:pt x="635" y="176"/>
                  </a:moveTo>
                  <a:lnTo>
                    <a:pt x="638" y="189"/>
                  </a:lnTo>
                  <a:lnTo>
                    <a:pt x="638" y="202"/>
                  </a:lnTo>
                  <a:lnTo>
                    <a:pt x="637" y="213"/>
                  </a:lnTo>
                  <a:lnTo>
                    <a:pt x="634" y="223"/>
                  </a:lnTo>
                  <a:lnTo>
                    <a:pt x="629" y="232"/>
                  </a:lnTo>
                  <a:lnTo>
                    <a:pt x="622" y="241"/>
                  </a:lnTo>
                  <a:lnTo>
                    <a:pt x="612" y="248"/>
                  </a:lnTo>
                  <a:lnTo>
                    <a:pt x="602" y="254"/>
                  </a:lnTo>
                  <a:lnTo>
                    <a:pt x="539" y="277"/>
                  </a:lnTo>
                  <a:lnTo>
                    <a:pt x="477" y="300"/>
                  </a:lnTo>
                  <a:lnTo>
                    <a:pt x="415" y="324"/>
                  </a:lnTo>
                  <a:lnTo>
                    <a:pt x="354" y="349"/>
                  </a:lnTo>
                  <a:lnTo>
                    <a:pt x="294" y="373"/>
                  </a:lnTo>
                  <a:lnTo>
                    <a:pt x="235" y="398"/>
                  </a:lnTo>
                  <a:lnTo>
                    <a:pt x="178" y="424"/>
                  </a:lnTo>
                  <a:lnTo>
                    <a:pt x="122" y="448"/>
                  </a:lnTo>
                  <a:lnTo>
                    <a:pt x="111" y="452"/>
                  </a:lnTo>
                  <a:lnTo>
                    <a:pt x="100" y="452"/>
                  </a:lnTo>
                  <a:lnTo>
                    <a:pt x="91" y="451"/>
                  </a:lnTo>
                  <a:lnTo>
                    <a:pt x="82" y="447"/>
                  </a:lnTo>
                  <a:lnTo>
                    <a:pt x="73" y="442"/>
                  </a:lnTo>
                  <a:lnTo>
                    <a:pt x="65" y="435"/>
                  </a:lnTo>
                  <a:lnTo>
                    <a:pt x="58" y="425"/>
                  </a:lnTo>
                  <a:lnTo>
                    <a:pt x="51" y="414"/>
                  </a:lnTo>
                  <a:lnTo>
                    <a:pt x="46" y="397"/>
                  </a:lnTo>
                  <a:lnTo>
                    <a:pt x="39" y="381"/>
                  </a:lnTo>
                  <a:lnTo>
                    <a:pt x="30" y="354"/>
                  </a:lnTo>
                  <a:lnTo>
                    <a:pt x="20" y="327"/>
                  </a:lnTo>
                  <a:lnTo>
                    <a:pt x="12" y="300"/>
                  </a:lnTo>
                  <a:lnTo>
                    <a:pt x="3" y="274"/>
                  </a:lnTo>
                  <a:lnTo>
                    <a:pt x="0" y="261"/>
                  </a:lnTo>
                  <a:lnTo>
                    <a:pt x="0" y="249"/>
                  </a:lnTo>
                  <a:lnTo>
                    <a:pt x="2" y="238"/>
                  </a:lnTo>
                  <a:lnTo>
                    <a:pt x="5" y="228"/>
                  </a:lnTo>
                  <a:lnTo>
                    <a:pt x="9" y="217"/>
                  </a:lnTo>
                  <a:lnTo>
                    <a:pt x="15" y="210"/>
                  </a:lnTo>
                  <a:lnTo>
                    <a:pt x="23" y="202"/>
                  </a:lnTo>
                  <a:lnTo>
                    <a:pt x="33" y="195"/>
                  </a:lnTo>
                  <a:lnTo>
                    <a:pt x="88" y="169"/>
                  </a:lnTo>
                  <a:lnTo>
                    <a:pt x="145" y="145"/>
                  </a:lnTo>
                  <a:lnTo>
                    <a:pt x="204" y="120"/>
                  </a:lnTo>
                  <a:lnTo>
                    <a:pt x="263" y="95"/>
                  </a:lnTo>
                  <a:lnTo>
                    <a:pt x="323" y="71"/>
                  </a:lnTo>
                  <a:lnTo>
                    <a:pt x="384" y="47"/>
                  </a:lnTo>
                  <a:lnTo>
                    <a:pt x="446" y="25"/>
                  </a:lnTo>
                  <a:lnTo>
                    <a:pt x="508" y="2"/>
                  </a:lnTo>
                  <a:lnTo>
                    <a:pt x="521" y="0"/>
                  </a:lnTo>
                  <a:lnTo>
                    <a:pt x="532" y="0"/>
                  </a:lnTo>
                  <a:lnTo>
                    <a:pt x="543" y="1"/>
                  </a:lnTo>
                  <a:lnTo>
                    <a:pt x="552" y="4"/>
                  </a:lnTo>
                  <a:lnTo>
                    <a:pt x="561" y="10"/>
                  </a:lnTo>
                  <a:lnTo>
                    <a:pt x="569" y="18"/>
                  </a:lnTo>
                  <a:lnTo>
                    <a:pt x="577" y="27"/>
                  </a:lnTo>
                  <a:lnTo>
                    <a:pt x="584" y="38"/>
                  </a:lnTo>
                  <a:lnTo>
                    <a:pt x="593" y="64"/>
                  </a:lnTo>
                  <a:lnTo>
                    <a:pt x="603" y="91"/>
                  </a:lnTo>
                  <a:lnTo>
                    <a:pt x="613" y="118"/>
                  </a:lnTo>
                  <a:lnTo>
                    <a:pt x="624" y="145"/>
                  </a:lnTo>
                  <a:lnTo>
                    <a:pt x="629" y="160"/>
                  </a:lnTo>
                  <a:lnTo>
                    <a:pt x="635"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8" name="Freeform 100"/>
            <p:cNvSpPr>
              <a:spLocks/>
            </p:cNvSpPr>
            <p:nvPr userDrawn="1"/>
          </p:nvSpPr>
          <p:spPr bwMode="auto">
            <a:xfrm>
              <a:off x="2967" y="1589"/>
              <a:ext cx="126" cy="75"/>
            </a:xfrm>
            <a:custGeom>
              <a:avLst/>
              <a:gdLst>
                <a:gd name="T0" fmla="*/ 879 w 882"/>
                <a:gd name="T1" fmla="*/ 275 h 522"/>
                <a:gd name="T2" fmla="*/ 882 w 882"/>
                <a:gd name="T3" fmla="*/ 299 h 522"/>
                <a:gd name="T4" fmla="*/ 879 w 882"/>
                <a:gd name="T5" fmla="*/ 312 h 522"/>
                <a:gd name="T6" fmla="*/ 875 w 882"/>
                <a:gd name="T7" fmla="*/ 324 h 522"/>
                <a:gd name="T8" fmla="*/ 868 w 882"/>
                <a:gd name="T9" fmla="*/ 334 h 522"/>
                <a:gd name="T10" fmla="*/ 859 w 882"/>
                <a:gd name="T11" fmla="*/ 342 h 522"/>
                <a:gd name="T12" fmla="*/ 848 w 882"/>
                <a:gd name="T13" fmla="*/ 348 h 522"/>
                <a:gd name="T14" fmla="*/ 816 w 882"/>
                <a:gd name="T15" fmla="*/ 355 h 522"/>
                <a:gd name="T16" fmla="*/ 765 w 882"/>
                <a:gd name="T17" fmla="*/ 365 h 522"/>
                <a:gd name="T18" fmla="*/ 674 w 882"/>
                <a:gd name="T19" fmla="*/ 385 h 522"/>
                <a:gd name="T20" fmla="*/ 539 w 882"/>
                <a:gd name="T21" fmla="*/ 418 h 522"/>
                <a:gd name="T22" fmla="*/ 399 w 882"/>
                <a:gd name="T23" fmla="*/ 455 h 522"/>
                <a:gd name="T24" fmla="*/ 256 w 882"/>
                <a:gd name="T25" fmla="*/ 497 h 522"/>
                <a:gd name="T26" fmla="*/ 175 w 882"/>
                <a:gd name="T27" fmla="*/ 521 h 522"/>
                <a:gd name="T28" fmla="*/ 158 w 882"/>
                <a:gd name="T29" fmla="*/ 522 h 522"/>
                <a:gd name="T30" fmla="*/ 142 w 882"/>
                <a:gd name="T31" fmla="*/ 520 h 522"/>
                <a:gd name="T32" fmla="*/ 128 w 882"/>
                <a:gd name="T33" fmla="*/ 515 h 522"/>
                <a:gd name="T34" fmla="*/ 114 w 882"/>
                <a:gd name="T35" fmla="*/ 509 h 522"/>
                <a:gd name="T36" fmla="*/ 103 w 882"/>
                <a:gd name="T37" fmla="*/ 499 h 522"/>
                <a:gd name="T38" fmla="*/ 92 w 882"/>
                <a:gd name="T39" fmla="*/ 486 h 522"/>
                <a:gd name="T40" fmla="*/ 83 w 882"/>
                <a:gd name="T41" fmla="*/ 471 h 522"/>
                <a:gd name="T42" fmla="*/ 73 w 882"/>
                <a:gd name="T43" fmla="*/ 450 h 522"/>
                <a:gd name="T44" fmla="*/ 66 w 882"/>
                <a:gd name="T45" fmla="*/ 428 h 522"/>
                <a:gd name="T46" fmla="*/ 48 w 882"/>
                <a:gd name="T47" fmla="*/ 379 h 522"/>
                <a:gd name="T48" fmla="*/ 19 w 882"/>
                <a:gd name="T49" fmla="*/ 305 h 522"/>
                <a:gd name="T50" fmla="*/ 2 w 882"/>
                <a:gd name="T51" fmla="*/ 259 h 522"/>
                <a:gd name="T52" fmla="*/ 0 w 882"/>
                <a:gd name="T53" fmla="*/ 242 h 522"/>
                <a:gd name="T54" fmla="*/ 0 w 882"/>
                <a:gd name="T55" fmla="*/ 226 h 522"/>
                <a:gd name="T56" fmla="*/ 3 w 882"/>
                <a:gd name="T57" fmla="*/ 213 h 522"/>
                <a:gd name="T58" fmla="*/ 8 w 882"/>
                <a:gd name="T59" fmla="*/ 200 h 522"/>
                <a:gd name="T60" fmla="*/ 17 w 882"/>
                <a:gd name="T61" fmla="*/ 189 h 522"/>
                <a:gd name="T62" fmla="*/ 28 w 882"/>
                <a:gd name="T63" fmla="*/ 179 h 522"/>
                <a:gd name="T64" fmla="*/ 42 w 882"/>
                <a:gd name="T65" fmla="*/ 171 h 522"/>
                <a:gd name="T66" fmla="*/ 122 w 882"/>
                <a:gd name="T67" fmla="*/ 144 h 522"/>
                <a:gd name="T68" fmla="*/ 263 w 882"/>
                <a:gd name="T69" fmla="*/ 103 h 522"/>
                <a:gd name="T70" fmla="*/ 402 w 882"/>
                <a:gd name="T71" fmla="*/ 66 h 522"/>
                <a:gd name="T72" fmla="*/ 535 w 882"/>
                <a:gd name="T73" fmla="*/ 34 h 522"/>
                <a:gd name="T74" fmla="*/ 627 w 882"/>
                <a:gd name="T75" fmla="*/ 14 h 522"/>
                <a:gd name="T76" fmla="*/ 677 w 882"/>
                <a:gd name="T77" fmla="*/ 4 h 522"/>
                <a:gd name="T78" fmla="*/ 709 w 882"/>
                <a:gd name="T79" fmla="*/ 0 h 522"/>
                <a:gd name="T80" fmla="*/ 724 w 882"/>
                <a:gd name="T81" fmla="*/ 1 h 522"/>
                <a:gd name="T82" fmla="*/ 737 w 882"/>
                <a:gd name="T83" fmla="*/ 4 h 522"/>
                <a:gd name="T84" fmla="*/ 750 w 882"/>
                <a:gd name="T85" fmla="*/ 10 h 522"/>
                <a:gd name="T86" fmla="*/ 768 w 882"/>
                <a:gd name="T87" fmla="*/ 23 h 522"/>
                <a:gd name="T88" fmla="*/ 789 w 882"/>
                <a:gd name="T89" fmla="*/ 48 h 522"/>
                <a:gd name="T90" fmla="*/ 815 w 882"/>
                <a:gd name="T91" fmla="*/ 100 h 522"/>
                <a:gd name="T92" fmla="*/ 846 w 882"/>
                <a:gd name="T93" fmla="*/ 173 h 522"/>
                <a:gd name="T94" fmla="*/ 864 w 882"/>
                <a:gd name="T95" fmla="*/ 223 h 522"/>
                <a:gd name="T96" fmla="*/ 871 w 882"/>
                <a:gd name="T97" fmla="*/ 24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2" h="522">
                  <a:moveTo>
                    <a:pt x="876" y="256"/>
                  </a:moveTo>
                  <a:lnTo>
                    <a:pt x="879" y="275"/>
                  </a:lnTo>
                  <a:lnTo>
                    <a:pt x="882" y="291"/>
                  </a:lnTo>
                  <a:lnTo>
                    <a:pt x="882" y="299"/>
                  </a:lnTo>
                  <a:lnTo>
                    <a:pt x="881" y="306"/>
                  </a:lnTo>
                  <a:lnTo>
                    <a:pt x="879" y="312"/>
                  </a:lnTo>
                  <a:lnTo>
                    <a:pt x="877" y="318"/>
                  </a:lnTo>
                  <a:lnTo>
                    <a:pt x="875" y="324"/>
                  </a:lnTo>
                  <a:lnTo>
                    <a:pt x="873" y="329"/>
                  </a:lnTo>
                  <a:lnTo>
                    <a:pt x="868" y="334"/>
                  </a:lnTo>
                  <a:lnTo>
                    <a:pt x="865" y="338"/>
                  </a:lnTo>
                  <a:lnTo>
                    <a:pt x="859" y="342"/>
                  </a:lnTo>
                  <a:lnTo>
                    <a:pt x="855" y="345"/>
                  </a:lnTo>
                  <a:lnTo>
                    <a:pt x="848" y="348"/>
                  </a:lnTo>
                  <a:lnTo>
                    <a:pt x="841" y="351"/>
                  </a:lnTo>
                  <a:lnTo>
                    <a:pt x="816" y="355"/>
                  </a:lnTo>
                  <a:lnTo>
                    <a:pt x="791" y="361"/>
                  </a:lnTo>
                  <a:lnTo>
                    <a:pt x="765" y="365"/>
                  </a:lnTo>
                  <a:lnTo>
                    <a:pt x="739" y="371"/>
                  </a:lnTo>
                  <a:lnTo>
                    <a:pt x="674" y="385"/>
                  </a:lnTo>
                  <a:lnTo>
                    <a:pt x="606" y="401"/>
                  </a:lnTo>
                  <a:lnTo>
                    <a:pt x="539" y="418"/>
                  </a:lnTo>
                  <a:lnTo>
                    <a:pt x="470" y="436"/>
                  </a:lnTo>
                  <a:lnTo>
                    <a:pt x="399" y="455"/>
                  </a:lnTo>
                  <a:lnTo>
                    <a:pt x="327" y="475"/>
                  </a:lnTo>
                  <a:lnTo>
                    <a:pt x="256" y="497"/>
                  </a:lnTo>
                  <a:lnTo>
                    <a:pt x="184" y="519"/>
                  </a:lnTo>
                  <a:lnTo>
                    <a:pt x="175" y="521"/>
                  </a:lnTo>
                  <a:lnTo>
                    <a:pt x="166" y="522"/>
                  </a:lnTo>
                  <a:lnTo>
                    <a:pt x="158" y="522"/>
                  </a:lnTo>
                  <a:lnTo>
                    <a:pt x="149" y="521"/>
                  </a:lnTo>
                  <a:lnTo>
                    <a:pt x="142" y="520"/>
                  </a:lnTo>
                  <a:lnTo>
                    <a:pt x="134" y="519"/>
                  </a:lnTo>
                  <a:lnTo>
                    <a:pt x="128" y="515"/>
                  </a:lnTo>
                  <a:lnTo>
                    <a:pt x="121" y="512"/>
                  </a:lnTo>
                  <a:lnTo>
                    <a:pt x="114" y="509"/>
                  </a:lnTo>
                  <a:lnTo>
                    <a:pt x="108" y="504"/>
                  </a:lnTo>
                  <a:lnTo>
                    <a:pt x="103" y="499"/>
                  </a:lnTo>
                  <a:lnTo>
                    <a:pt x="97" y="493"/>
                  </a:lnTo>
                  <a:lnTo>
                    <a:pt x="92" y="486"/>
                  </a:lnTo>
                  <a:lnTo>
                    <a:pt x="87" y="478"/>
                  </a:lnTo>
                  <a:lnTo>
                    <a:pt x="83" y="471"/>
                  </a:lnTo>
                  <a:lnTo>
                    <a:pt x="78" y="462"/>
                  </a:lnTo>
                  <a:lnTo>
                    <a:pt x="73" y="450"/>
                  </a:lnTo>
                  <a:lnTo>
                    <a:pt x="69" y="439"/>
                  </a:lnTo>
                  <a:lnTo>
                    <a:pt x="66" y="428"/>
                  </a:lnTo>
                  <a:lnTo>
                    <a:pt x="61" y="417"/>
                  </a:lnTo>
                  <a:lnTo>
                    <a:pt x="48" y="379"/>
                  </a:lnTo>
                  <a:lnTo>
                    <a:pt x="33" y="342"/>
                  </a:lnTo>
                  <a:lnTo>
                    <a:pt x="19" y="305"/>
                  </a:lnTo>
                  <a:lnTo>
                    <a:pt x="5" y="268"/>
                  </a:lnTo>
                  <a:lnTo>
                    <a:pt x="2" y="259"/>
                  </a:lnTo>
                  <a:lnTo>
                    <a:pt x="1" y="251"/>
                  </a:lnTo>
                  <a:lnTo>
                    <a:pt x="0" y="242"/>
                  </a:lnTo>
                  <a:lnTo>
                    <a:pt x="0" y="234"/>
                  </a:lnTo>
                  <a:lnTo>
                    <a:pt x="0" y="226"/>
                  </a:lnTo>
                  <a:lnTo>
                    <a:pt x="1" y="219"/>
                  </a:lnTo>
                  <a:lnTo>
                    <a:pt x="3" y="213"/>
                  </a:lnTo>
                  <a:lnTo>
                    <a:pt x="6" y="206"/>
                  </a:lnTo>
                  <a:lnTo>
                    <a:pt x="8" y="200"/>
                  </a:lnTo>
                  <a:lnTo>
                    <a:pt x="13" y="195"/>
                  </a:lnTo>
                  <a:lnTo>
                    <a:pt x="17" y="189"/>
                  </a:lnTo>
                  <a:lnTo>
                    <a:pt x="23" y="183"/>
                  </a:lnTo>
                  <a:lnTo>
                    <a:pt x="28" y="179"/>
                  </a:lnTo>
                  <a:lnTo>
                    <a:pt x="35" y="174"/>
                  </a:lnTo>
                  <a:lnTo>
                    <a:pt x="42" y="171"/>
                  </a:lnTo>
                  <a:lnTo>
                    <a:pt x="50" y="167"/>
                  </a:lnTo>
                  <a:lnTo>
                    <a:pt x="122" y="144"/>
                  </a:lnTo>
                  <a:lnTo>
                    <a:pt x="193" y="123"/>
                  </a:lnTo>
                  <a:lnTo>
                    <a:pt x="263" y="103"/>
                  </a:lnTo>
                  <a:lnTo>
                    <a:pt x="333" y="84"/>
                  </a:lnTo>
                  <a:lnTo>
                    <a:pt x="402" y="66"/>
                  </a:lnTo>
                  <a:lnTo>
                    <a:pt x="470" y="49"/>
                  </a:lnTo>
                  <a:lnTo>
                    <a:pt x="535" y="34"/>
                  </a:lnTo>
                  <a:lnTo>
                    <a:pt x="601" y="20"/>
                  </a:lnTo>
                  <a:lnTo>
                    <a:pt x="627" y="14"/>
                  </a:lnTo>
                  <a:lnTo>
                    <a:pt x="653" y="9"/>
                  </a:lnTo>
                  <a:lnTo>
                    <a:pt x="677" y="4"/>
                  </a:lnTo>
                  <a:lnTo>
                    <a:pt x="702" y="0"/>
                  </a:lnTo>
                  <a:lnTo>
                    <a:pt x="709" y="0"/>
                  </a:lnTo>
                  <a:lnTo>
                    <a:pt x="717" y="0"/>
                  </a:lnTo>
                  <a:lnTo>
                    <a:pt x="724" y="1"/>
                  </a:lnTo>
                  <a:lnTo>
                    <a:pt x="730" y="2"/>
                  </a:lnTo>
                  <a:lnTo>
                    <a:pt x="737" y="4"/>
                  </a:lnTo>
                  <a:lnTo>
                    <a:pt x="743" y="7"/>
                  </a:lnTo>
                  <a:lnTo>
                    <a:pt x="750" y="10"/>
                  </a:lnTo>
                  <a:lnTo>
                    <a:pt x="755" y="14"/>
                  </a:lnTo>
                  <a:lnTo>
                    <a:pt x="768" y="23"/>
                  </a:lnTo>
                  <a:lnTo>
                    <a:pt x="779" y="34"/>
                  </a:lnTo>
                  <a:lnTo>
                    <a:pt x="789" y="48"/>
                  </a:lnTo>
                  <a:lnTo>
                    <a:pt x="799" y="65"/>
                  </a:lnTo>
                  <a:lnTo>
                    <a:pt x="815" y="100"/>
                  </a:lnTo>
                  <a:lnTo>
                    <a:pt x="831" y="136"/>
                  </a:lnTo>
                  <a:lnTo>
                    <a:pt x="846" y="173"/>
                  </a:lnTo>
                  <a:lnTo>
                    <a:pt x="859" y="211"/>
                  </a:lnTo>
                  <a:lnTo>
                    <a:pt x="864" y="223"/>
                  </a:lnTo>
                  <a:lnTo>
                    <a:pt x="868" y="234"/>
                  </a:lnTo>
                  <a:lnTo>
                    <a:pt x="871" y="245"/>
                  </a:lnTo>
                  <a:lnTo>
                    <a:pt x="876"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9" name="Freeform 101"/>
            <p:cNvSpPr>
              <a:spLocks/>
            </p:cNvSpPr>
            <p:nvPr userDrawn="1"/>
          </p:nvSpPr>
          <p:spPr bwMode="auto">
            <a:xfrm>
              <a:off x="2860" y="1794"/>
              <a:ext cx="88" cy="68"/>
            </a:xfrm>
            <a:custGeom>
              <a:avLst/>
              <a:gdLst>
                <a:gd name="T0" fmla="*/ 605 w 618"/>
                <a:gd name="T1" fmla="*/ 206 h 480"/>
                <a:gd name="T2" fmla="*/ 616 w 618"/>
                <a:gd name="T3" fmla="*/ 229 h 480"/>
                <a:gd name="T4" fmla="*/ 618 w 618"/>
                <a:gd name="T5" fmla="*/ 245 h 480"/>
                <a:gd name="T6" fmla="*/ 616 w 618"/>
                <a:gd name="T7" fmla="*/ 254 h 480"/>
                <a:gd name="T8" fmla="*/ 611 w 618"/>
                <a:gd name="T9" fmla="*/ 263 h 480"/>
                <a:gd name="T10" fmla="*/ 605 w 618"/>
                <a:gd name="T11" fmla="*/ 270 h 480"/>
                <a:gd name="T12" fmla="*/ 575 w 618"/>
                <a:gd name="T13" fmla="*/ 286 h 480"/>
                <a:gd name="T14" fmla="*/ 527 w 618"/>
                <a:gd name="T15" fmla="*/ 313 h 480"/>
                <a:gd name="T16" fmla="*/ 480 w 618"/>
                <a:gd name="T17" fmla="*/ 340 h 480"/>
                <a:gd name="T18" fmla="*/ 436 w 618"/>
                <a:gd name="T19" fmla="*/ 366 h 480"/>
                <a:gd name="T20" fmla="*/ 377 w 618"/>
                <a:gd name="T21" fmla="*/ 406 h 480"/>
                <a:gd name="T22" fmla="*/ 311 w 618"/>
                <a:gd name="T23" fmla="*/ 456 h 480"/>
                <a:gd name="T24" fmla="*/ 278 w 618"/>
                <a:gd name="T25" fmla="*/ 480 h 480"/>
                <a:gd name="T26" fmla="*/ 261 w 618"/>
                <a:gd name="T27" fmla="*/ 480 h 480"/>
                <a:gd name="T28" fmla="*/ 240 w 618"/>
                <a:gd name="T29" fmla="*/ 473 h 480"/>
                <a:gd name="T30" fmla="*/ 213 w 618"/>
                <a:gd name="T31" fmla="*/ 459 h 480"/>
                <a:gd name="T32" fmla="*/ 158 w 618"/>
                <a:gd name="T33" fmla="*/ 420 h 480"/>
                <a:gd name="T34" fmla="*/ 80 w 618"/>
                <a:gd name="T35" fmla="*/ 357 h 480"/>
                <a:gd name="T36" fmla="*/ 30 w 618"/>
                <a:gd name="T37" fmla="*/ 311 h 480"/>
                <a:gd name="T38" fmla="*/ 11 w 618"/>
                <a:gd name="T39" fmla="*/ 288 h 480"/>
                <a:gd name="T40" fmla="*/ 2 w 618"/>
                <a:gd name="T41" fmla="*/ 268 h 480"/>
                <a:gd name="T42" fmla="*/ 0 w 618"/>
                <a:gd name="T43" fmla="*/ 256 h 480"/>
                <a:gd name="T44" fmla="*/ 2 w 618"/>
                <a:gd name="T45" fmla="*/ 248 h 480"/>
                <a:gd name="T46" fmla="*/ 33 w 618"/>
                <a:gd name="T47" fmla="*/ 219 h 480"/>
                <a:gd name="T48" fmla="*/ 110 w 618"/>
                <a:gd name="T49" fmla="*/ 161 h 480"/>
                <a:gd name="T50" fmla="*/ 181 w 618"/>
                <a:gd name="T51" fmla="*/ 115 h 480"/>
                <a:gd name="T52" fmla="*/ 232 w 618"/>
                <a:gd name="T53" fmla="*/ 83 h 480"/>
                <a:gd name="T54" fmla="*/ 286 w 618"/>
                <a:gd name="T55" fmla="*/ 53 h 480"/>
                <a:gd name="T56" fmla="*/ 344 w 618"/>
                <a:gd name="T57" fmla="*/ 21 h 480"/>
                <a:gd name="T58" fmla="*/ 380 w 618"/>
                <a:gd name="T59" fmla="*/ 3 h 480"/>
                <a:gd name="T60" fmla="*/ 394 w 618"/>
                <a:gd name="T61" fmla="*/ 0 h 480"/>
                <a:gd name="T62" fmla="*/ 406 w 618"/>
                <a:gd name="T63" fmla="*/ 0 h 480"/>
                <a:gd name="T64" fmla="*/ 420 w 618"/>
                <a:gd name="T65" fmla="*/ 3 h 480"/>
                <a:gd name="T66" fmla="*/ 439 w 618"/>
                <a:gd name="T67" fmla="*/ 11 h 480"/>
                <a:gd name="T68" fmla="*/ 464 w 618"/>
                <a:gd name="T69" fmla="*/ 31 h 480"/>
                <a:gd name="T70" fmla="*/ 505 w 618"/>
                <a:gd name="T71" fmla="*/ 82 h 480"/>
                <a:gd name="T72" fmla="*/ 565 w 618"/>
                <a:gd name="T73" fmla="*/ 15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8" h="480">
                  <a:moveTo>
                    <a:pt x="596" y="192"/>
                  </a:moveTo>
                  <a:lnTo>
                    <a:pt x="605" y="206"/>
                  </a:lnTo>
                  <a:lnTo>
                    <a:pt x="611" y="218"/>
                  </a:lnTo>
                  <a:lnTo>
                    <a:pt x="616" y="229"/>
                  </a:lnTo>
                  <a:lnTo>
                    <a:pt x="618" y="239"/>
                  </a:lnTo>
                  <a:lnTo>
                    <a:pt x="618" y="245"/>
                  </a:lnTo>
                  <a:lnTo>
                    <a:pt x="617" y="249"/>
                  </a:lnTo>
                  <a:lnTo>
                    <a:pt x="616" y="254"/>
                  </a:lnTo>
                  <a:lnTo>
                    <a:pt x="614" y="258"/>
                  </a:lnTo>
                  <a:lnTo>
                    <a:pt x="611" y="263"/>
                  </a:lnTo>
                  <a:lnTo>
                    <a:pt x="609" y="266"/>
                  </a:lnTo>
                  <a:lnTo>
                    <a:pt x="605" y="270"/>
                  </a:lnTo>
                  <a:lnTo>
                    <a:pt x="600" y="273"/>
                  </a:lnTo>
                  <a:lnTo>
                    <a:pt x="575" y="286"/>
                  </a:lnTo>
                  <a:lnTo>
                    <a:pt x="550" y="300"/>
                  </a:lnTo>
                  <a:lnTo>
                    <a:pt x="527" y="313"/>
                  </a:lnTo>
                  <a:lnTo>
                    <a:pt x="503" y="327"/>
                  </a:lnTo>
                  <a:lnTo>
                    <a:pt x="480" y="340"/>
                  </a:lnTo>
                  <a:lnTo>
                    <a:pt x="458" y="354"/>
                  </a:lnTo>
                  <a:lnTo>
                    <a:pt x="436" y="366"/>
                  </a:lnTo>
                  <a:lnTo>
                    <a:pt x="416" y="379"/>
                  </a:lnTo>
                  <a:lnTo>
                    <a:pt x="377" y="406"/>
                  </a:lnTo>
                  <a:lnTo>
                    <a:pt x="342" y="431"/>
                  </a:lnTo>
                  <a:lnTo>
                    <a:pt x="311" y="456"/>
                  </a:lnTo>
                  <a:lnTo>
                    <a:pt x="285" y="478"/>
                  </a:lnTo>
                  <a:lnTo>
                    <a:pt x="278" y="480"/>
                  </a:lnTo>
                  <a:lnTo>
                    <a:pt x="271" y="480"/>
                  </a:lnTo>
                  <a:lnTo>
                    <a:pt x="261" y="480"/>
                  </a:lnTo>
                  <a:lnTo>
                    <a:pt x="251" y="477"/>
                  </a:lnTo>
                  <a:lnTo>
                    <a:pt x="240" y="473"/>
                  </a:lnTo>
                  <a:lnTo>
                    <a:pt x="226" y="467"/>
                  </a:lnTo>
                  <a:lnTo>
                    <a:pt x="213" y="459"/>
                  </a:lnTo>
                  <a:lnTo>
                    <a:pt x="198" y="449"/>
                  </a:lnTo>
                  <a:lnTo>
                    <a:pt x="158" y="420"/>
                  </a:lnTo>
                  <a:lnTo>
                    <a:pt x="118" y="390"/>
                  </a:lnTo>
                  <a:lnTo>
                    <a:pt x="80" y="357"/>
                  </a:lnTo>
                  <a:lnTo>
                    <a:pt x="43" y="325"/>
                  </a:lnTo>
                  <a:lnTo>
                    <a:pt x="30" y="311"/>
                  </a:lnTo>
                  <a:lnTo>
                    <a:pt x="20" y="299"/>
                  </a:lnTo>
                  <a:lnTo>
                    <a:pt x="11" y="288"/>
                  </a:lnTo>
                  <a:lnTo>
                    <a:pt x="5" y="277"/>
                  </a:lnTo>
                  <a:lnTo>
                    <a:pt x="2" y="268"/>
                  </a:lnTo>
                  <a:lnTo>
                    <a:pt x="0" y="260"/>
                  </a:lnTo>
                  <a:lnTo>
                    <a:pt x="0" y="256"/>
                  </a:lnTo>
                  <a:lnTo>
                    <a:pt x="1" y="252"/>
                  </a:lnTo>
                  <a:lnTo>
                    <a:pt x="2" y="248"/>
                  </a:lnTo>
                  <a:lnTo>
                    <a:pt x="3" y="245"/>
                  </a:lnTo>
                  <a:lnTo>
                    <a:pt x="33" y="219"/>
                  </a:lnTo>
                  <a:lnTo>
                    <a:pt x="70" y="191"/>
                  </a:lnTo>
                  <a:lnTo>
                    <a:pt x="110" y="161"/>
                  </a:lnTo>
                  <a:lnTo>
                    <a:pt x="158" y="129"/>
                  </a:lnTo>
                  <a:lnTo>
                    <a:pt x="181" y="115"/>
                  </a:lnTo>
                  <a:lnTo>
                    <a:pt x="206" y="99"/>
                  </a:lnTo>
                  <a:lnTo>
                    <a:pt x="232" y="83"/>
                  </a:lnTo>
                  <a:lnTo>
                    <a:pt x="259" y="68"/>
                  </a:lnTo>
                  <a:lnTo>
                    <a:pt x="286" y="53"/>
                  </a:lnTo>
                  <a:lnTo>
                    <a:pt x="315" y="37"/>
                  </a:lnTo>
                  <a:lnTo>
                    <a:pt x="344" y="21"/>
                  </a:lnTo>
                  <a:lnTo>
                    <a:pt x="373" y="5"/>
                  </a:lnTo>
                  <a:lnTo>
                    <a:pt x="380" y="3"/>
                  </a:lnTo>
                  <a:lnTo>
                    <a:pt x="387" y="2"/>
                  </a:lnTo>
                  <a:lnTo>
                    <a:pt x="394" y="0"/>
                  </a:lnTo>
                  <a:lnTo>
                    <a:pt x="399" y="0"/>
                  </a:lnTo>
                  <a:lnTo>
                    <a:pt x="406" y="0"/>
                  </a:lnTo>
                  <a:lnTo>
                    <a:pt x="413" y="2"/>
                  </a:lnTo>
                  <a:lnTo>
                    <a:pt x="420" y="3"/>
                  </a:lnTo>
                  <a:lnTo>
                    <a:pt x="425" y="5"/>
                  </a:lnTo>
                  <a:lnTo>
                    <a:pt x="439" y="11"/>
                  </a:lnTo>
                  <a:lnTo>
                    <a:pt x="451" y="20"/>
                  </a:lnTo>
                  <a:lnTo>
                    <a:pt x="464" y="31"/>
                  </a:lnTo>
                  <a:lnTo>
                    <a:pt x="476" y="43"/>
                  </a:lnTo>
                  <a:lnTo>
                    <a:pt x="505" y="82"/>
                  </a:lnTo>
                  <a:lnTo>
                    <a:pt x="535" y="119"/>
                  </a:lnTo>
                  <a:lnTo>
                    <a:pt x="565" y="156"/>
                  </a:lnTo>
                  <a:lnTo>
                    <a:pt x="59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0" name="Freeform 102"/>
            <p:cNvSpPr>
              <a:spLocks/>
            </p:cNvSpPr>
            <p:nvPr userDrawn="1"/>
          </p:nvSpPr>
          <p:spPr bwMode="auto">
            <a:xfrm>
              <a:off x="2938" y="1745"/>
              <a:ext cx="112" cy="76"/>
            </a:xfrm>
            <a:custGeom>
              <a:avLst/>
              <a:gdLst>
                <a:gd name="T0" fmla="*/ 786 w 786"/>
                <a:gd name="T1" fmla="*/ 247 h 535"/>
                <a:gd name="T2" fmla="*/ 786 w 786"/>
                <a:gd name="T3" fmla="*/ 268 h 535"/>
                <a:gd name="T4" fmla="*/ 782 w 786"/>
                <a:gd name="T5" fmla="*/ 281 h 535"/>
                <a:gd name="T6" fmla="*/ 778 w 786"/>
                <a:gd name="T7" fmla="*/ 292 h 535"/>
                <a:gd name="T8" fmla="*/ 771 w 786"/>
                <a:gd name="T9" fmla="*/ 302 h 535"/>
                <a:gd name="T10" fmla="*/ 756 w 786"/>
                <a:gd name="T11" fmla="*/ 314 h 535"/>
                <a:gd name="T12" fmla="*/ 677 w 786"/>
                <a:gd name="T13" fmla="*/ 346 h 535"/>
                <a:gd name="T14" fmla="*/ 543 w 786"/>
                <a:gd name="T15" fmla="*/ 397 h 535"/>
                <a:gd name="T16" fmla="*/ 413 w 786"/>
                <a:gd name="T17" fmla="*/ 450 h 535"/>
                <a:gd name="T18" fmla="*/ 288 w 786"/>
                <a:gd name="T19" fmla="*/ 504 h 535"/>
                <a:gd name="T20" fmla="*/ 215 w 786"/>
                <a:gd name="T21" fmla="*/ 535 h 535"/>
                <a:gd name="T22" fmla="*/ 190 w 786"/>
                <a:gd name="T23" fmla="*/ 534 h 535"/>
                <a:gd name="T24" fmla="*/ 165 w 786"/>
                <a:gd name="T25" fmla="*/ 526 h 535"/>
                <a:gd name="T26" fmla="*/ 140 w 786"/>
                <a:gd name="T27" fmla="*/ 508 h 535"/>
                <a:gd name="T28" fmla="*/ 99 w 786"/>
                <a:gd name="T29" fmla="*/ 460 h 535"/>
                <a:gd name="T30" fmla="*/ 43 w 786"/>
                <a:gd name="T31" fmla="*/ 384 h 535"/>
                <a:gd name="T32" fmla="*/ 8 w 786"/>
                <a:gd name="T33" fmla="*/ 329 h 535"/>
                <a:gd name="T34" fmla="*/ 1 w 786"/>
                <a:gd name="T35" fmla="*/ 307 h 535"/>
                <a:gd name="T36" fmla="*/ 0 w 786"/>
                <a:gd name="T37" fmla="*/ 295 h 535"/>
                <a:gd name="T38" fmla="*/ 2 w 786"/>
                <a:gd name="T39" fmla="*/ 283 h 535"/>
                <a:gd name="T40" fmla="*/ 7 w 786"/>
                <a:gd name="T41" fmla="*/ 272 h 535"/>
                <a:gd name="T42" fmla="*/ 14 w 786"/>
                <a:gd name="T43" fmla="*/ 262 h 535"/>
                <a:gd name="T44" fmla="*/ 24 w 786"/>
                <a:gd name="T45" fmla="*/ 253 h 535"/>
                <a:gd name="T46" fmla="*/ 101 w 786"/>
                <a:gd name="T47" fmla="*/ 217 h 535"/>
                <a:gd name="T48" fmla="*/ 248 w 786"/>
                <a:gd name="T49" fmla="*/ 153 h 535"/>
                <a:gd name="T50" fmla="*/ 401 w 786"/>
                <a:gd name="T51" fmla="*/ 91 h 535"/>
                <a:gd name="T52" fmla="*/ 558 w 786"/>
                <a:gd name="T53" fmla="*/ 32 h 535"/>
                <a:gd name="T54" fmla="*/ 645 w 786"/>
                <a:gd name="T55" fmla="*/ 1 h 535"/>
                <a:gd name="T56" fmla="*/ 660 w 786"/>
                <a:gd name="T57" fmla="*/ 0 h 535"/>
                <a:gd name="T58" fmla="*/ 674 w 786"/>
                <a:gd name="T59" fmla="*/ 1 h 535"/>
                <a:gd name="T60" fmla="*/ 686 w 786"/>
                <a:gd name="T61" fmla="*/ 5 h 535"/>
                <a:gd name="T62" fmla="*/ 699 w 786"/>
                <a:gd name="T63" fmla="*/ 11 h 535"/>
                <a:gd name="T64" fmla="*/ 709 w 786"/>
                <a:gd name="T65" fmla="*/ 20 h 535"/>
                <a:gd name="T66" fmla="*/ 718 w 786"/>
                <a:gd name="T67" fmla="*/ 32 h 535"/>
                <a:gd name="T68" fmla="*/ 726 w 786"/>
                <a:gd name="T69" fmla="*/ 46 h 535"/>
                <a:gd name="T70" fmla="*/ 737 w 786"/>
                <a:gd name="T71" fmla="*/ 78 h 535"/>
                <a:gd name="T72" fmla="*/ 751 w 786"/>
                <a:gd name="T73" fmla="*/ 121 h 535"/>
                <a:gd name="T74" fmla="*/ 764 w 786"/>
                <a:gd name="T75" fmla="*/ 166 h 535"/>
                <a:gd name="T76" fmla="*/ 777 w 786"/>
                <a:gd name="T77" fmla="*/ 209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6" h="535">
                  <a:moveTo>
                    <a:pt x="783" y="230"/>
                  </a:moveTo>
                  <a:lnTo>
                    <a:pt x="786" y="247"/>
                  </a:lnTo>
                  <a:lnTo>
                    <a:pt x="786" y="262"/>
                  </a:lnTo>
                  <a:lnTo>
                    <a:pt x="786" y="268"/>
                  </a:lnTo>
                  <a:lnTo>
                    <a:pt x="785" y="274"/>
                  </a:lnTo>
                  <a:lnTo>
                    <a:pt x="782" y="281"/>
                  </a:lnTo>
                  <a:lnTo>
                    <a:pt x="780" y="286"/>
                  </a:lnTo>
                  <a:lnTo>
                    <a:pt x="778" y="292"/>
                  </a:lnTo>
                  <a:lnTo>
                    <a:pt x="774" y="297"/>
                  </a:lnTo>
                  <a:lnTo>
                    <a:pt x="771" y="302"/>
                  </a:lnTo>
                  <a:lnTo>
                    <a:pt x="766" y="306"/>
                  </a:lnTo>
                  <a:lnTo>
                    <a:pt x="756" y="314"/>
                  </a:lnTo>
                  <a:lnTo>
                    <a:pt x="745" y="322"/>
                  </a:lnTo>
                  <a:lnTo>
                    <a:pt x="677" y="346"/>
                  </a:lnTo>
                  <a:lnTo>
                    <a:pt x="610" y="371"/>
                  </a:lnTo>
                  <a:lnTo>
                    <a:pt x="543" y="397"/>
                  </a:lnTo>
                  <a:lnTo>
                    <a:pt x="478" y="423"/>
                  </a:lnTo>
                  <a:lnTo>
                    <a:pt x="413" y="450"/>
                  </a:lnTo>
                  <a:lnTo>
                    <a:pt x="350" y="477"/>
                  </a:lnTo>
                  <a:lnTo>
                    <a:pt x="288" y="504"/>
                  </a:lnTo>
                  <a:lnTo>
                    <a:pt x="228" y="532"/>
                  </a:lnTo>
                  <a:lnTo>
                    <a:pt x="215" y="535"/>
                  </a:lnTo>
                  <a:lnTo>
                    <a:pt x="202" y="535"/>
                  </a:lnTo>
                  <a:lnTo>
                    <a:pt x="190" y="534"/>
                  </a:lnTo>
                  <a:lnTo>
                    <a:pt x="177" y="532"/>
                  </a:lnTo>
                  <a:lnTo>
                    <a:pt x="165" y="526"/>
                  </a:lnTo>
                  <a:lnTo>
                    <a:pt x="152" y="518"/>
                  </a:lnTo>
                  <a:lnTo>
                    <a:pt x="140" y="508"/>
                  </a:lnTo>
                  <a:lnTo>
                    <a:pt x="128" y="497"/>
                  </a:lnTo>
                  <a:lnTo>
                    <a:pt x="99" y="460"/>
                  </a:lnTo>
                  <a:lnTo>
                    <a:pt x="71" y="422"/>
                  </a:lnTo>
                  <a:lnTo>
                    <a:pt x="43" y="384"/>
                  </a:lnTo>
                  <a:lnTo>
                    <a:pt x="16" y="344"/>
                  </a:lnTo>
                  <a:lnTo>
                    <a:pt x="8" y="329"/>
                  </a:lnTo>
                  <a:lnTo>
                    <a:pt x="2" y="314"/>
                  </a:lnTo>
                  <a:lnTo>
                    <a:pt x="1" y="307"/>
                  </a:lnTo>
                  <a:lnTo>
                    <a:pt x="0" y="301"/>
                  </a:lnTo>
                  <a:lnTo>
                    <a:pt x="0" y="295"/>
                  </a:lnTo>
                  <a:lnTo>
                    <a:pt x="1" y="288"/>
                  </a:lnTo>
                  <a:lnTo>
                    <a:pt x="2" y="283"/>
                  </a:lnTo>
                  <a:lnTo>
                    <a:pt x="3" y="277"/>
                  </a:lnTo>
                  <a:lnTo>
                    <a:pt x="7" y="272"/>
                  </a:lnTo>
                  <a:lnTo>
                    <a:pt x="10" y="267"/>
                  </a:lnTo>
                  <a:lnTo>
                    <a:pt x="14" y="262"/>
                  </a:lnTo>
                  <a:lnTo>
                    <a:pt x="19" y="257"/>
                  </a:lnTo>
                  <a:lnTo>
                    <a:pt x="24" y="253"/>
                  </a:lnTo>
                  <a:lnTo>
                    <a:pt x="31" y="249"/>
                  </a:lnTo>
                  <a:lnTo>
                    <a:pt x="101" y="217"/>
                  </a:lnTo>
                  <a:lnTo>
                    <a:pt x="174" y="184"/>
                  </a:lnTo>
                  <a:lnTo>
                    <a:pt x="248" y="153"/>
                  </a:lnTo>
                  <a:lnTo>
                    <a:pt x="324" y="121"/>
                  </a:lnTo>
                  <a:lnTo>
                    <a:pt x="401" y="91"/>
                  </a:lnTo>
                  <a:lnTo>
                    <a:pt x="479" y="61"/>
                  </a:lnTo>
                  <a:lnTo>
                    <a:pt x="558" y="32"/>
                  </a:lnTo>
                  <a:lnTo>
                    <a:pt x="637" y="2"/>
                  </a:lnTo>
                  <a:lnTo>
                    <a:pt x="645" y="1"/>
                  </a:lnTo>
                  <a:lnTo>
                    <a:pt x="652" y="0"/>
                  </a:lnTo>
                  <a:lnTo>
                    <a:pt x="660" y="0"/>
                  </a:lnTo>
                  <a:lnTo>
                    <a:pt x="667" y="0"/>
                  </a:lnTo>
                  <a:lnTo>
                    <a:pt x="674" y="1"/>
                  </a:lnTo>
                  <a:lnTo>
                    <a:pt x="681" y="2"/>
                  </a:lnTo>
                  <a:lnTo>
                    <a:pt x="686" y="5"/>
                  </a:lnTo>
                  <a:lnTo>
                    <a:pt x="693" y="8"/>
                  </a:lnTo>
                  <a:lnTo>
                    <a:pt x="699" y="11"/>
                  </a:lnTo>
                  <a:lnTo>
                    <a:pt x="704" y="16"/>
                  </a:lnTo>
                  <a:lnTo>
                    <a:pt x="709" y="20"/>
                  </a:lnTo>
                  <a:lnTo>
                    <a:pt x="713" y="26"/>
                  </a:lnTo>
                  <a:lnTo>
                    <a:pt x="718" y="32"/>
                  </a:lnTo>
                  <a:lnTo>
                    <a:pt x="722" y="39"/>
                  </a:lnTo>
                  <a:lnTo>
                    <a:pt x="726" y="46"/>
                  </a:lnTo>
                  <a:lnTo>
                    <a:pt x="730" y="55"/>
                  </a:lnTo>
                  <a:lnTo>
                    <a:pt x="737" y="78"/>
                  </a:lnTo>
                  <a:lnTo>
                    <a:pt x="744" y="100"/>
                  </a:lnTo>
                  <a:lnTo>
                    <a:pt x="751" y="121"/>
                  </a:lnTo>
                  <a:lnTo>
                    <a:pt x="757" y="144"/>
                  </a:lnTo>
                  <a:lnTo>
                    <a:pt x="764" y="166"/>
                  </a:lnTo>
                  <a:lnTo>
                    <a:pt x="771" y="188"/>
                  </a:lnTo>
                  <a:lnTo>
                    <a:pt x="777" y="209"/>
                  </a:lnTo>
                  <a:lnTo>
                    <a:pt x="7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1" name="Freeform 103"/>
            <p:cNvSpPr>
              <a:spLocks/>
            </p:cNvSpPr>
            <p:nvPr userDrawn="1"/>
          </p:nvSpPr>
          <p:spPr bwMode="auto">
            <a:xfrm>
              <a:off x="3075" y="1708"/>
              <a:ext cx="100" cy="70"/>
            </a:xfrm>
            <a:custGeom>
              <a:avLst/>
              <a:gdLst>
                <a:gd name="T0" fmla="*/ 683 w 700"/>
                <a:gd name="T1" fmla="*/ 283 h 485"/>
                <a:gd name="T2" fmla="*/ 673 w 700"/>
                <a:gd name="T3" fmla="*/ 313 h 485"/>
                <a:gd name="T4" fmla="*/ 659 w 700"/>
                <a:gd name="T5" fmla="*/ 334 h 485"/>
                <a:gd name="T6" fmla="*/ 640 w 700"/>
                <a:gd name="T7" fmla="*/ 348 h 485"/>
                <a:gd name="T8" fmla="*/ 610 w 700"/>
                <a:gd name="T9" fmla="*/ 356 h 485"/>
                <a:gd name="T10" fmla="*/ 572 w 700"/>
                <a:gd name="T11" fmla="*/ 364 h 485"/>
                <a:gd name="T12" fmla="*/ 501 w 700"/>
                <a:gd name="T13" fmla="*/ 380 h 485"/>
                <a:gd name="T14" fmla="*/ 397 w 700"/>
                <a:gd name="T15" fmla="*/ 404 h 485"/>
                <a:gd name="T16" fmla="*/ 288 w 700"/>
                <a:gd name="T17" fmla="*/ 434 h 485"/>
                <a:gd name="T18" fmla="*/ 178 w 700"/>
                <a:gd name="T19" fmla="*/ 466 h 485"/>
                <a:gd name="T20" fmla="*/ 109 w 700"/>
                <a:gd name="T21" fmla="*/ 485 h 485"/>
                <a:gd name="T22" fmla="*/ 91 w 700"/>
                <a:gd name="T23" fmla="*/ 483 h 485"/>
                <a:gd name="T24" fmla="*/ 81 w 700"/>
                <a:gd name="T25" fmla="*/ 479 h 485"/>
                <a:gd name="T26" fmla="*/ 72 w 700"/>
                <a:gd name="T27" fmla="*/ 472 h 485"/>
                <a:gd name="T28" fmla="*/ 64 w 700"/>
                <a:gd name="T29" fmla="*/ 463 h 485"/>
                <a:gd name="T30" fmla="*/ 52 w 700"/>
                <a:gd name="T31" fmla="*/ 446 h 485"/>
                <a:gd name="T32" fmla="*/ 42 w 700"/>
                <a:gd name="T33" fmla="*/ 409 h 485"/>
                <a:gd name="T34" fmla="*/ 31 w 700"/>
                <a:gd name="T35" fmla="*/ 364 h 485"/>
                <a:gd name="T36" fmla="*/ 20 w 700"/>
                <a:gd name="T37" fmla="*/ 319 h 485"/>
                <a:gd name="T38" fmla="*/ 8 w 700"/>
                <a:gd name="T39" fmla="*/ 274 h 485"/>
                <a:gd name="T40" fmla="*/ 0 w 700"/>
                <a:gd name="T41" fmla="*/ 234 h 485"/>
                <a:gd name="T42" fmla="*/ 2 w 700"/>
                <a:gd name="T43" fmla="*/ 211 h 485"/>
                <a:gd name="T44" fmla="*/ 6 w 700"/>
                <a:gd name="T45" fmla="*/ 197 h 485"/>
                <a:gd name="T46" fmla="*/ 12 w 700"/>
                <a:gd name="T47" fmla="*/ 185 h 485"/>
                <a:gd name="T48" fmla="*/ 20 w 700"/>
                <a:gd name="T49" fmla="*/ 174 h 485"/>
                <a:gd name="T50" fmla="*/ 31 w 700"/>
                <a:gd name="T51" fmla="*/ 163 h 485"/>
                <a:gd name="T52" fmla="*/ 43 w 700"/>
                <a:gd name="T53" fmla="*/ 156 h 485"/>
                <a:gd name="T54" fmla="*/ 117 w 700"/>
                <a:gd name="T55" fmla="*/ 132 h 485"/>
                <a:gd name="T56" fmla="*/ 245 w 700"/>
                <a:gd name="T57" fmla="*/ 94 h 485"/>
                <a:gd name="T58" fmla="*/ 372 w 700"/>
                <a:gd name="T59" fmla="*/ 60 h 485"/>
                <a:gd name="T60" fmla="*/ 495 w 700"/>
                <a:gd name="T61" fmla="*/ 31 h 485"/>
                <a:gd name="T62" fmla="*/ 577 w 700"/>
                <a:gd name="T63" fmla="*/ 13 h 485"/>
                <a:gd name="T64" fmla="*/ 624 w 700"/>
                <a:gd name="T65" fmla="*/ 4 h 485"/>
                <a:gd name="T66" fmla="*/ 652 w 700"/>
                <a:gd name="T67" fmla="*/ 0 h 485"/>
                <a:gd name="T68" fmla="*/ 663 w 700"/>
                <a:gd name="T69" fmla="*/ 2 h 485"/>
                <a:gd name="T70" fmla="*/ 673 w 700"/>
                <a:gd name="T71" fmla="*/ 6 h 485"/>
                <a:gd name="T72" fmla="*/ 681 w 700"/>
                <a:gd name="T73" fmla="*/ 12 h 485"/>
                <a:gd name="T74" fmla="*/ 688 w 700"/>
                <a:gd name="T75" fmla="*/ 22 h 485"/>
                <a:gd name="T76" fmla="*/ 694 w 700"/>
                <a:gd name="T77" fmla="*/ 33 h 485"/>
                <a:gd name="T78" fmla="*/ 698 w 700"/>
                <a:gd name="T79" fmla="*/ 55 h 485"/>
                <a:gd name="T80" fmla="*/ 699 w 700"/>
                <a:gd name="T81" fmla="*/ 97 h 485"/>
                <a:gd name="T82" fmla="*/ 698 w 700"/>
                <a:gd name="T83" fmla="*/ 147 h 485"/>
                <a:gd name="T84" fmla="*/ 695 w 700"/>
                <a:gd name="T85" fmla="*/ 195 h 485"/>
                <a:gd name="T86" fmla="*/ 690 w 700"/>
                <a:gd name="T87"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0" h="485">
                  <a:moveTo>
                    <a:pt x="687" y="267"/>
                  </a:moveTo>
                  <a:lnTo>
                    <a:pt x="683" y="283"/>
                  </a:lnTo>
                  <a:lnTo>
                    <a:pt x="679" y="299"/>
                  </a:lnTo>
                  <a:lnTo>
                    <a:pt x="673" y="313"/>
                  </a:lnTo>
                  <a:lnTo>
                    <a:pt x="666" y="324"/>
                  </a:lnTo>
                  <a:lnTo>
                    <a:pt x="659" y="334"/>
                  </a:lnTo>
                  <a:lnTo>
                    <a:pt x="650" y="342"/>
                  </a:lnTo>
                  <a:lnTo>
                    <a:pt x="640" y="348"/>
                  </a:lnTo>
                  <a:lnTo>
                    <a:pt x="629" y="353"/>
                  </a:lnTo>
                  <a:lnTo>
                    <a:pt x="610" y="356"/>
                  </a:lnTo>
                  <a:lnTo>
                    <a:pt x="591" y="361"/>
                  </a:lnTo>
                  <a:lnTo>
                    <a:pt x="572" y="364"/>
                  </a:lnTo>
                  <a:lnTo>
                    <a:pt x="551" y="369"/>
                  </a:lnTo>
                  <a:lnTo>
                    <a:pt x="501" y="380"/>
                  </a:lnTo>
                  <a:lnTo>
                    <a:pt x="450" y="392"/>
                  </a:lnTo>
                  <a:lnTo>
                    <a:pt x="397" y="404"/>
                  </a:lnTo>
                  <a:lnTo>
                    <a:pt x="343" y="419"/>
                  </a:lnTo>
                  <a:lnTo>
                    <a:pt x="288" y="434"/>
                  </a:lnTo>
                  <a:lnTo>
                    <a:pt x="234" y="449"/>
                  </a:lnTo>
                  <a:lnTo>
                    <a:pt x="178" y="466"/>
                  </a:lnTo>
                  <a:lnTo>
                    <a:pt x="122" y="483"/>
                  </a:lnTo>
                  <a:lnTo>
                    <a:pt x="109" y="485"/>
                  </a:lnTo>
                  <a:lnTo>
                    <a:pt x="96" y="484"/>
                  </a:lnTo>
                  <a:lnTo>
                    <a:pt x="91" y="483"/>
                  </a:lnTo>
                  <a:lnTo>
                    <a:pt x="86" y="481"/>
                  </a:lnTo>
                  <a:lnTo>
                    <a:pt x="81" y="479"/>
                  </a:lnTo>
                  <a:lnTo>
                    <a:pt x="76" y="476"/>
                  </a:lnTo>
                  <a:lnTo>
                    <a:pt x="72" y="472"/>
                  </a:lnTo>
                  <a:lnTo>
                    <a:pt x="67" y="468"/>
                  </a:lnTo>
                  <a:lnTo>
                    <a:pt x="64" y="463"/>
                  </a:lnTo>
                  <a:lnTo>
                    <a:pt x="59" y="458"/>
                  </a:lnTo>
                  <a:lnTo>
                    <a:pt x="52" y="446"/>
                  </a:lnTo>
                  <a:lnTo>
                    <a:pt x="47" y="430"/>
                  </a:lnTo>
                  <a:lnTo>
                    <a:pt x="42" y="409"/>
                  </a:lnTo>
                  <a:lnTo>
                    <a:pt x="37" y="387"/>
                  </a:lnTo>
                  <a:lnTo>
                    <a:pt x="31" y="364"/>
                  </a:lnTo>
                  <a:lnTo>
                    <a:pt x="25" y="342"/>
                  </a:lnTo>
                  <a:lnTo>
                    <a:pt x="20" y="319"/>
                  </a:lnTo>
                  <a:lnTo>
                    <a:pt x="14" y="297"/>
                  </a:lnTo>
                  <a:lnTo>
                    <a:pt x="8" y="274"/>
                  </a:lnTo>
                  <a:lnTo>
                    <a:pt x="3" y="252"/>
                  </a:lnTo>
                  <a:lnTo>
                    <a:pt x="0" y="234"/>
                  </a:lnTo>
                  <a:lnTo>
                    <a:pt x="0" y="218"/>
                  </a:lnTo>
                  <a:lnTo>
                    <a:pt x="2" y="211"/>
                  </a:lnTo>
                  <a:lnTo>
                    <a:pt x="4" y="204"/>
                  </a:lnTo>
                  <a:lnTo>
                    <a:pt x="6" y="197"/>
                  </a:lnTo>
                  <a:lnTo>
                    <a:pt x="8" y="190"/>
                  </a:lnTo>
                  <a:lnTo>
                    <a:pt x="12" y="185"/>
                  </a:lnTo>
                  <a:lnTo>
                    <a:pt x="15" y="179"/>
                  </a:lnTo>
                  <a:lnTo>
                    <a:pt x="20" y="174"/>
                  </a:lnTo>
                  <a:lnTo>
                    <a:pt x="25" y="169"/>
                  </a:lnTo>
                  <a:lnTo>
                    <a:pt x="31" y="163"/>
                  </a:lnTo>
                  <a:lnTo>
                    <a:pt x="37" y="160"/>
                  </a:lnTo>
                  <a:lnTo>
                    <a:pt x="43" y="156"/>
                  </a:lnTo>
                  <a:lnTo>
                    <a:pt x="51" y="152"/>
                  </a:lnTo>
                  <a:lnTo>
                    <a:pt x="117" y="132"/>
                  </a:lnTo>
                  <a:lnTo>
                    <a:pt x="181" y="113"/>
                  </a:lnTo>
                  <a:lnTo>
                    <a:pt x="245" y="94"/>
                  </a:lnTo>
                  <a:lnTo>
                    <a:pt x="310" y="77"/>
                  </a:lnTo>
                  <a:lnTo>
                    <a:pt x="372" y="60"/>
                  </a:lnTo>
                  <a:lnTo>
                    <a:pt x="434" y="45"/>
                  </a:lnTo>
                  <a:lnTo>
                    <a:pt x="495" y="31"/>
                  </a:lnTo>
                  <a:lnTo>
                    <a:pt x="554" y="18"/>
                  </a:lnTo>
                  <a:lnTo>
                    <a:pt x="577" y="13"/>
                  </a:lnTo>
                  <a:lnTo>
                    <a:pt x="601" y="9"/>
                  </a:lnTo>
                  <a:lnTo>
                    <a:pt x="624" y="4"/>
                  </a:lnTo>
                  <a:lnTo>
                    <a:pt x="645" y="0"/>
                  </a:lnTo>
                  <a:lnTo>
                    <a:pt x="652" y="0"/>
                  </a:lnTo>
                  <a:lnTo>
                    <a:pt x="657" y="1"/>
                  </a:lnTo>
                  <a:lnTo>
                    <a:pt x="663" y="2"/>
                  </a:lnTo>
                  <a:lnTo>
                    <a:pt x="668" y="3"/>
                  </a:lnTo>
                  <a:lnTo>
                    <a:pt x="673" y="6"/>
                  </a:lnTo>
                  <a:lnTo>
                    <a:pt x="677" y="9"/>
                  </a:lnTo>
                  <a:lnTo>
                    <a:pt x="681" y="12"/>
                  </a:lnTo>
                  <a:lnTo>
                    <a:pt x="685" y="17"/>
                  </a:lnTo>
                  <a:lnTo>
                    <a:pt x="688" y="22"/>
                  </a:lnTo>
                  <a:lnTo>
                    <a:pt x="691" y="27"/>
                  </a:lnTo>
                  <a:lnTo>
                    <a:pt x="694" y="33"/>
                  </a:lnTo>
                  <a:lnTo>
                    <a:pt x="696" y="40"/>
                  </a:lnTo>
                  <a:lnTo>
                    <a:pt x="698" y="55"/>
                  </a:lnTo>
                  <a:lnTo>
                    <a:pt x="700" y="73"/>
                  </a:lnTo>
                  <a:lnTo>
                    <a:pt x="699" y="97"/>
                  </a:lnTo>
                  <a:lnTo>
                    <a:pt x="699" y="122"/>
                  </a:lnTo>
                  <a:lnTo>
                    <a:pt x="698" y="147"/>
                  </a:lnTo>
                  <a:lnTo>
                    <a:pt x="696" y="170"/>
                  </a:lnTo>
                  <a:lnTo>
                    <a:pt x="695" y="195"/>
                  </a:lnTo>
                  <a:lnTo>
                    <a:pt x="692" y="218"/>
                  </a:lnTo>
                  <a:lnTo>
                    <a:pt x="690" y="243"/>
                  </a:lnTo>
                  <a:lnTo>
                    <a:pt x="687"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2" name="Freeform 104"/>
            <p:cNvSpPr>
              <a:spLocks/>
            </p:cNvSpPr>
            <p:nvPr userDrawn="1"/>
          </p:nvSpPr>
          <p:spPr bwMode="auto">
            <a:xfrm>
              <a:off x="2911" y="1840"/>
              <a:ext cx="80" cy="50"/>
            </a:xfrm>
            <a:custGeom>
              <a:avLst/>
              <a:gdLst>
                <a:gd name="T0" fmla="*/ 544 w 561"/>
                <a:gd name="T1" fmla="*/ 154 h 346"/>
                <a:gd name="T2" fmla="*/ 559 w 561"/>
                <a:gd name="T3" fmla="*/ 173 h 346"/>
                <a:gd name="T4" fmla="*/ 561 w 561"/>
                <a:gd name="T5" fmla="*/ 187 h 346"/>
                <a:gd name="T6" fmla="*/ 557 w 561"/>
                <a:gd name="T7" fmla="*/ 196 h 346"/>
                <a:gd name="T8" fmla="*/ 519 w 561"/>
                <a:gd name="T9" fmla="*/ 218 h 346"/>
                <a:gd name="T10" fmla="*/ 453 w 561"/>
                <a:gd name="T11" fmla="*/ 255 h 346"/>
                <a:gd name="T12" fmla="*/ 395 w 561"/>
                <a:gd name="T13" fmla="*/ 293 h 346"/>
                <a:gd name="T14" fmla="*/ 349 w 561"/>
                <a:gd name="T15" fmla="*/ 328 h 346"/>
                <a:gd name="T16" fmla="*/ 324 w 561"/>
                <a:gd name="T17" fmla="*/ 346 h 346"/>
                <a:gd name="T18" fmla="*/ 307 w 561"/>
                <a:gd name="T19" fmla="*/ 346 h 346"/>
                <a:gd name="T20" fmla="*/ 285 w 561"/>
                <a:gd name="T21" fmla="*/ 344 h 346"/>
                <a:gd name="T22" fmla="*/ 256 w 561"/>
                <a:gd name="T23" fmla="*/ 336 h 346"/>
                <a:gd name="T24" fmla="*/ 216 w 561"/>
                <a:gd name="T25" fmla="*/ 322 h 346"/>
                <a:gd name="T26" fmla="*/ 170 w 561"/>
                <a:gd name="T27" fmla="*/ 305 h 346"/>
                <a:gd name="T28" fmla="*/ 125 w 561"/>
                <a:gd name="T29" fmla="*/ 285 h 346"/>
                <a:gd name="T30" fmla="*/ 79 w 561"/>
                <a:gd name="T31" fmla="*/ 265 h 346"/>
                <a:gd name="T32" fmla="*/ 42 w 561"/>
                <a:gd name="T33" fmla="*/ 245 h 346"/>
                <a:gd name="T34" fmla="*/ 18 w 561"/>
                <a:gd name="T35" fmla="*/ 229 h 346"/>
                <a:gd name="T36" fmla="*/ 5 w 561"/>
                <a:gd name="T37" fmla="*/ 216 h 346"/>
                <a:gd name="T38" fmla="*/ 0 w 561"/>
                <a:gd name="T39" fmla="*/ 207 h 346"/>
                <a:gd name="T40" fmla="*/ 0 w 561"/>
                <a:gd name="T41" fmla="*/ 201 h 346"/>
                <a:gd name="T42" fmla="*/ 26 w 561"/>
                <a:gd name="T43" fmla="*/ 177 h 346"/>
                <a:gd name="T44" fmla="*/ 88 w 561"/>
                <a:gd name="T45" fmla="*/ 130 h 346"/>
                <a:gd name="T46" fmla="*/ 146 w 561"/>
                <a:gd name="T47" fmla="*/ 93 h 346"/>
                <a:gd name="T48" fmla="*/ 187 w 561"/>
                <a:gd name="T49" fmla="*/ 68 h 346"/>
                <a:gd name="T50" fmla="*/ 231 w 561"/>
                <a:gd name="T51" fmla="*/ 42 h 346"/>
                <a:gd name="T52" fmla="*/ 277 w 561"/>
                <a:gd name="T53" fmla="*/ 16 h 346"/>
                <a:gd name="T54" fmla="*/ 313 w 561"/>
                <a:gd name="T55" fmla="*/ 1 h 346"/>
                <a:gd name="T56" fmla="*/ 336 w 561"/>
                <a:gd name="T57" fmla="*/ 1 h 346"/>
                <a:gd name="T58" fmla="*/ 360 w 561"/>
                <a:gd name="T59" fmla="*/ 7 h 346"/>
                <a:gd name="T60" fmla="*/ 386 w 561"/>
                <a:gd name="T61" fmla="*/ 22 h 346"/>
                <a:gd name="T62" fmla="*/ 433 w 561"/>
                <a:gd name="T63" fmla="*/ 61 h 346"/>
                <a:gd name="T64" fmla="*/ 498 w 561"/>
                <a:gd name="T65" fmla="*/ 11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1" h="346">
                  <a:moveTo>
                    <a:pt x="531" y="142"/>
                  </a:moveTo>
                  <a:lnTo>
                    <a:pt x="544" y="154"/>
                  </a:lnTo>
                  <a:lnTo>
                    <a:pt x="554" y="164"/>
                  </a:lnTo>
                  <a:lnTo>
                    <a:pt x="559" y="173"/>
                  </a:lnTo>
                  <a:lnTo>
                    <a:pt x="561" y="180"/>
                  </a:lnTo>
                  <a:lnTo>
                    <a:pt x="561" y="187"/>
                  </a:lnTo>
                  <a:lnTo>
                    <a:pt x="560" y="191"/>
                  </a:lnTo>
                  <a:lnTo>
                    <a:pt x="557" y="196"/>
                  </a:lnTo>
                  <a:lnTo>
                    <a:pt x="554" y="199"/>
                  </a:lnTo>
                  <a:lnTo>
                    <a:pt x="519" y="218"/>
                  </a:lnTo>
                  <a:lnTo>
                    <a:pt x="485" y="237"/>
                  </a:lnTo>
                  <a:lnTo>
                    <a:pt x="453" y="255"/>
                  </a:lnTo>
                  <a:lnTo>
                    <a:pt x="424" y="274"/>
                  </a:lnTo>
                  <a:lnTo>
                    <a:pt x="395" y="293"/>
                  </a:lnTo>
                  <a:lnTo>
                    <a:pt x="371" y="310"/>
                  </a:lnTo>
                  <a:lnTo>
                    <a:pt x="349" y="328"/>
                  </a:lnTo>
                  <a:lnTo>
                    <a:pt x="330" y="344"/>
                  </a:lnTo>
                  <a:lnTo>
                    <a:pt x="324" y="346"/>
                  </a:lnTo>
                  <a:lnTo>
                    <a:pt x="316" y="346"/>
                  </a:lnTo>
                  <a:lnTo>
                    <a:pt x="307" y="346"/>
                  </a:lnTo>
                  <a:lnTo>
                    <a:pt x="297" y="345"/>
                  </a:lnTo>
                  <a:lnTo>
                    <a:pt x="285" y="344"/>
                  </a:lnTo>
                  <a:lnTo>
                    <a:pt x="271" y="340"/>
                  </a:lnTo>
                  <a:lnTo>
                    <a:pt x="256" y="336"/>
                  </a:lnTo>
                  <a:lnTo>
                    <a:pt x="240" y="331"/>
                  </a:lnTo>
                  <a:lnTo>
                    <a:pt x="216" y="322"/>
                  </a:lnTo>
                  <a:lnTo>
                    <a:pt x="193" y="314"/>
                  </a:lnTo>
                  <a:lnTo>
                    <a:pt x="170" y="305"/>
                  </a:lnTo>
                  <a:lnTo>
                    <a:pt x="147" y="296"/>
                  </a:lnTo>
                  <a:lnTo>
                    <a:pt x="125" y="285"/>
                  </a:lnTo>
                  <a:lnTo>
                    <a:pt x="102" y="275"/>
                  </a:lnTo>
                  <a:lnTo>
                    <a:pt x="79" y="265"/>
                  </a:lnTo>
                  <a:lnTo>
                    <a:pt x="58" y="254"/>
                  </a:lnTo>
                  <a:lnTo>
                    <a:pt x="42" y="245"/>
                  </a:lnTo>
                  <a:lnTo>
                    <a:pt x="30" y="237"/>
                  </a:lnTo>
                  <a:lnTo>
                    <a:pt x="18" y="229"/>
                  </a:lnTo>
                  <a:lnTo>
                    <a:pt x="11" y="223"/>
                  </a:lnTo>
                  <a:lnTo>
                    <a:pt x="5" y="216"/>
                  </a:lnTo>
                  <a:lnTo>
                    <a:pt x="2" y="209"/>
                  </a:lnTo>
                  <a:lnTo>
                    <a:pt x="0" y="207"/>
                  </a:lnTo>
                  <a:lnTo>
                    <a:pt x="0" y="204"/>
                  </a:lnTo>
                  <a:lnTo>
                    <a:pt x="0" y="201"/>
                  </a:lnTo>
                  <a:lnTo>
                    <a:pt x="2" y="198"/>
                  </a:lnTo>
                  <a:lnTo>
                    <a:pt x="26" y="177"/>
                  </a:lnTo>
                  <a:lnTo>
                    <a:pt x="55" y="154"/>
                  </a:lnTo>
                  <a:lnTo>
                    <a:pt x="88" y="130"/>
                  </a:lnTo>
                  <a:lnTo>
                    <a:pt x="127" y="105"/>
                  </a:lnTo>
                  <a:lnTo>
                    <a:pt x="146" y="93"/>
                  </a:lnTo>
                  <a:lnTo>
                    <a:pt x="166" y="80"/>
                  </a:lnTo>
                  <a:lnTo>
                    <a:pt x="187" y="68"/>
                  </a:lnTo>
                  <a:lnTo>
                    <a:pt x="208" y="54"/>
                  </a:lnTo>
                  <a:lnTo>
                    <a:pt x="231" y="42"/>
                  </a:lnTo>
                  <a:lnTo>
                    <a:pt x="253" y="30"/>
                  </a:lnTo>
                  <a:lnTo>
                    <a:pt x="277" y="16"/>
                  </a:lnTo>
                  <a:lnTo>
                    <a:pt x="302" y="4"/>
                  </a:lnTo>
                  <a:lnTo>
                    <a:pt x="313" y="1"/>
                  </a:lnTo>
                  <a:lnTo>
                    <a:pt x="324" y="0"/>
                  </a:lnTo>
                  <a:lnTo>
                    <a:pt x="336" y="1"/>
                  </a:lnTo>
                  <a:lnTo>
                    <a:pt x="348" y="3"/>
                  </a:lnTo>
                  <a:lnTo>
                    <a:pt x="360" y="7"/>
                  </a:lnTo>
                  <a:lnTo>
                    <a:pt x="373" y="14"/>
                  </a:lnTo>
                  <a:lnTo>
                    <a:pt x="386" y="22"/>
                  </a:lnTo>
                  <a:lnTo>
                    <a:pt x="400" y="32"/>
                  </a:lnTo>
                  <a:lnTo>
                    <a:pt x="433" y="61"/>
                  </a:lnTo>
                  <a:lnTo>
                    <a:pt x="465" y="89"/>
                  </a:lnTo>
                  <a:lnTo>
                    <a:pt x="498" y="116"/>
                  </a:lnTo>
                  <a:lnTo>
                    <a:pt x="531"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3" name="Freeform 105"/>
            <p:cNvSpPr>
              <a:spLocks/>
            </p:cNvSpPr>
            <p:nvPr userDrawn="1"/>
          </p:nvSpPr>
          <p:spPr bwMode="auto">
            <a:xfrm>
              <a:off x="2974" y="1800"/>
              <a:ext cx="90" cy="60"/>
            </a:xfrm>
            <a:custGeom>
              <a:avLst/>
              <a:gdLst>
                <a:gd name="T0" fmla="*/ 627 w 627"/>
                <a:gd name="T1" fmla="*/ 209 h 420"/>
                <a:gd name="T2" fmla="*/ 626 w 627"/>
                <a:gd name="T3" fmla="*/ 231 h 420"/>
                <a:gd name="T4" fmla="*/ 618 w 627"/>
                <a:gd name="T5" fmla="*/ 249 h 420"/>
                <a:gd name="T6" fmla="*/ 605 w 627"/>
                <a:gd name="T7" fmla="*/ 263 h 420"/>
                <a:gd name="T8" fmla="*/ 549 w 627"/>
                <a:gd name="T9" fmla="*/ 286 h 420"/>
                <a:gd name="T10" fmla="*/ 454 w 627"/>
                <a:gd name="T11" fmla="*/ 322 h 420"/>
                <a:gd name="T12" fmla="*/ 363 w 627"/>
                <a:gd name="T13" fmla="*/ 359 h 420"/>
                <a:gd name="T14" fmla="*/ 273 w 627"/>
                <a:gd name="T15" fmla="*/ 397 h 420"/>
                <a:gd name="T16" fmla="*/ 222 w 627"/>
                <a:gd name="T17" fmla="*/ 420 h 420"/>
                <a:gd name="T18" fmla="*/ 200 w 627"/>
                <a:gd name="T19" fmla="*/ 420 h 420"/>
                <a:gd name="T20" fmla="*/ 179 w 627"/>
                <a:gd name="T21" fmla="*/ 413 h 420"/>
                <a:gd name="T22" fmla="*/ 156 w 627"/>
                <a:gd name="T23" fmla="*/ 401 h 420"/>
                <a:gd name="T24" fmla="*/ 113 w 627"/>
                <a:gd name="T25" fmla="*/ 365 h 420"/>
                <a:gd name="T26" fmla="*/ 52 w 627"/>
                <a:gd name="T27" fmla="*/ 308 h 420"/>
                <a:gd name="T28" fmla="*/ 13 w 627"/>
                <a:gd name="T29" fmla="*/ 265 h 420"/>
                <a:gd name="T30" fmla="*/ 4 w 627"/>
                <a:gd name="T31" fmla="*/ 248 h 420"/>
                <a:gd name="T32" fmla="*/ 1 w 627"/>
                <a:gd name="T33" fmla="*/ 238 h 420"/>
                <a:gd name="T34" fmla="*/ 1 w 627"/>
                <a:gd name="T35" fmla="*/ 229 h 420"/>
                <a:gd name="T36" fmla="*/ 4 w 627"/>
                <a:gd name="T37" fmla="*/ 220 h 420"/>
                <a:gd name="T38" fmla="*/ 8 w 627"/>
                <a:gd name="T39" fmla="*/ 212 h 420"/>
                <a:gd name="T40" fmla="*/ 16 w 627"/>
                <a:gd name="T41" fmla="*/ 205 h 420"/>
                <a:gd name="T42" fmla="*/ 78 w 627"/>
                <a:gd name="T43" fmla="*/ 175 h 420"/>
                <a:gd name="T44" fmla="*/ 197 w 627"/>
                <a:gd name="T45" fmla="*/ 124 h 420"/>
                <a:gd name="T46" fmla="*/ 321 w 627"/>
                <a:gd name="T47" fmla="*/ 73 h 420"/>
                <a:gd name="T48" fmla="*/ 447 w 627"/>
                <a:gd name="T49" fmla="*/ 25 h 420"/>
                <a:gd name="T50" fmla="*/ 525 w 627"/>
                <a:gd name="T51" fmla="*/ 0 h 420"/>
                <a:gd name="T52" fmla="*/ 542 w 627"/>
                <a:gd name="T53" fmla="*/ 2 h 420"/>
                <a:gd name="T54" fmla="*/ 552 w 627"/>
                <a:gd name="T55" fmla="*/ 5 h 420"/>
                <a:gd name="T56" fmla="*/ 561 w 627"/>
                <a:gd name="T57" fmla="*/ 11 h 420"/>
                <a:gd name="T58" fmla="*/ 570 w 627"/>
                <a:gd name="T59" fmla="*/ 18 h 420"/>
                <a:gd name="T60" fmla="*/ 580 w 627"/>
                <a:gd name="T61" fmla="*/ 35 h 420"/>
                <a:gd name="T62" fmla="*/ 596 w 627"/>
                <a:gd name="T63" fmla="*/ 87 h 420"/>
                <a:gd name="T64" fmla="*/ 615 w 627"/>
                <a:gd name="T65" fmla="*/ 16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7" h="420">
                  <a:moveTo>
                    <a:pt x="624" y="197"/>
                  </a:moveTo>
                  <a:lnTo>
                    <a:pt x="627" y="209"/>
                  </a:lnTo>
                  <a:lnTo>
                    <a:pt x="627" y="221"/>
                  </a:lnTo>
                  <a:lnTo>
                    <a:pt x="626" y="231"/>
                  </a:lnTo>
                  <a:lnTo>
                    <a:pt x="622" y="242"/>
                  </a:lnTo>
                  <a:lnTo>
                    <a:pt x="618" y="249"/>
                  </a:lnTo>
                  <a:lnTo>
                    <a:pt x="612" y="257"/>
                  </a:lnTo>
                  <a:lnTo>
                    <a:pt x="605" y="263"/>
                  </a:lnTo>
                  <a:lnTo>
                    <a:pt x="597" y="268"/>
                  </a:lnTo>
                  <a:lnTo>
                    <a:pt x="549" y="286"/>
                  </a:lnTo>
                  <a:lnTo>
                    <a:pt x="501" y="303"/>
                  </a:lnTo>
                  <a:lnTo>
                    <a:pt x="454" y="322"/>
                  </a:lnTo>
                  <a:lnTo>
                    <a:pt x="408" y="340"/>
                  </a:lnTo>
                  <a:lnTo>
                    <a:pt x="363" y="359"/>
                  </a:lnTo>
                  <a:lnTo>
                    <a:pt x="317" y="378"/>
                  </a:lnTo>
                  <a:lnTo>
                    <a:pt x="273" y="397"/>
                  </a:lnTo>
                  <a:lnTo>
                    <a:pt x="231" y="418"/>
                  </a:lnTo>
                  <a:lnTo>
                    <a:pt x="222" y="420"/>
                  </a:lnTo>
                  <a:lnTo>
                    <a:pt x="211" y="420"/>
                  </a:lnTo>
                  <a:lnTo>
                    <a:pt x="200" y="420"/>
                  </a:lnTo>
                  <a:lnTo>
                    <a:pt x="190" y="416"/>
                  </a:lnTo>
                  <a:lnTo>
                    <a:pt x="179" y="413"/>
                  </a:lnTo>
                  <a:lnTo>
                    <a:pt x="167" y="408"/>
                  </a:lnTo>
                  <a:lnTo>
                    <a:pt x="156" y="401"/>
                  </a:lnTo>
                  <a:lnTo>
                    <a:pt x="144" y="392"/>
                  </a:lnTo>
                  <a:lnTo>
                    <a:pt x="113" y="365"/>
                  </a:lnTo>
                  <a:lnTo>
                    <a:pt x="83" y="337"/>
                  </a:lnTo>
                  <a:lnTo>
                    <a:pt x="52" y="308"/>
                  </a:lnTo>
                  <a:lnTo>
                    <a:pt x="23" y="277"/>
                  </a:lnTo>
                  <a:lnTo>
                    <a:pt x="13" y="265"/>
                  </a:lnTo>
                  <a:lnTo>
                    <a:pt x="6" y="254"/>
                  </a:lnTo>
                  <a:lnTo>
                    <a:pt x="4" y="248"/>
                  </a:lnTo>
                  <a:lnTo>
                    <a:pt x="3" y="244"/>
                  </a:lnTo>
                  <a:lnTo>
                    <a:pt x="1" y="238"/>
                  </a:lnTo>
                  <a:lnTo>
                    <a:pt x="0" y="234"/>
                  </a:lnTo>
                  <a:lnTo>
                    <a:pt x="1" y="229"/>
                  </a:lnTo>
                  <a:lnTo>
                    <a:pt x="1" y="225"/>
                  </a:lnTo>
                  <a:lnTo>
                    <a:pt x="4" y="220"/>
                  </a:lnTo>
                  <a:lnTo>
                    <a:pt x="6" y="216"/>
                  </a:lnTo>
                  <a:lnTo>
                    <a:pt x="8" y="212"/>
                  </a:lnTo>
                  <a:lnTo>
                    <a:pt x="12" y="209"/>
                  </a:lnTo>
                  <a:lnTo>
                    <a:pt x="16" y="205"/>
                  </a:lnTo>
                  <a:lnTo>
                    <a:pt x="21" y="201"/>
                  </a:lnTo>
                  <a:lnTo>
                    <a:pt x="78" y="175"/>
                  </a:lnTo>
                  <a:lnTo>
                    <a:pt x="137" y="150"/>
                  </a:lnTo>
                  <a:lnTo>
                    <a:pt x="197" y="124"/>
                  </a:lnTo>
                  <a:lnTo>
                    <a:pt x="259" y="98"/>
                  </a:lnTo>
                  <a:lnTo>
                    <a:pt x="321" y="73"/>
                  </a:lnTo>
                  <a:lnTo>
                    <a:pt x="384" y="49"/>
                  </a:lnTo>
                  <a:lnTo>
                    <a:pt x="447" y="25"/>
                  </a:lnTo>
                  <a:lnTo>
                    <a:pt x="512" y="3"/>
                  </a:lnTo>
                  <a:lnTo>
                    <a:pt x="525" y="0"/>
                  </a:lnTo>
                  <a:lnTo>
                    <a:pt x="536" y="0"/>
                  </a:lnTo>
                  <a:lnTo>
                    <a:pt x="542" y="2"/>
                  </a:lnTo>
                  <a:lnTo>
                    <a:pt x="548" y="3"/>
                  </a:lnTo>
                  <a:lnTo>
                    <a:pt x="552" y="5"/>
                  </a:lnTo>
                  <a:lnTo>
                    <a:pt x="557" y="7"/>
                  </a:lnTo>
                  <a:lnTo>
                    <a:pt x="561" y="11"/>
                  </a:lnTo>
                  <a:lnTo>
                    <a:pt x="566" y="15"/>
                  </a:lnTo>
                  <a:lnTo>
                    <a:pt x="570" y="18"/>
                  </a:lnTo>
                  <a:lnTo>
                    <a:pt x="574" y="24"/>
                  </a:lnTo>
                  <a:lnTo>
                    <a:pt x="580" y="35"/>
                  </a:lnTo>
                  <a:lnTo>
                    <a:pt x="586" y="49"/>
                  </a:lnTo>
                  <a:lnTo>
                    <a:pt x="596" y="87"/>
                  </a:lnTo>
                  <a:lnTo>
                    <a:pt x="606" y="125"/>
                  </a:lnTo>
                  <a:lnTo>
                    <a:pt x="615" y="161"/>
                  </a:lnTo>
                  <a:lnTo>
                    <a:pt x="624"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4" name="Freeform 106"/>
            <p:cNvSpPr>
              <a:spLocks/>
            </p:cNvSpPr>
            <p:nvPr userDrawn="1"/>
          </p:nvSpPr>
          <p:spPr bwMode="auto">
            <a:xfrm>
              <a:off x="3070" y="1773"/>
              <a:ext cx="79" cy="59"/>
            </a:xfrm>
            <a:custGeom>
              <a:avLst/>
              <a:gdLst>
                <a:gd name="T0" fmla="*/ 490 w 555"/>
                <a:gd name="T1" fmla="*/ 256 h 408"/>
                <a:gd name="T2" fmla="*/ 476 w 555"/>
                <a:gd name="T3" fmla="*/ 280 h 408"/>
                <a:gd name="T4" fmla="*/ 460 w 555"/>
                <a:gd name="T5" fmla="*/ 299 h 408"/>
                <a:gd name="T6" fmla="*/ 444 w 555"/>
                <a:gd name="T7" fmla="*/ 312 h 408"/>
                <a:gd name="T8" fmla="*/ 422 w 555"/>
                <a:gd name="T9" fmla="*/ 317 h 408"/>
                <a:gd name="T10" fmla="*/ 395 w 555"/>
                <a:gd name="T11" fmla="*/ 323 h 408"/>
                <a:gd name="T12" fmla="*/ 345 w 555"/>
                <a:gd name="T13" fmla="*/ 334 h 408"/>
                <a:gd name="T14" fmla="*/ 271 w 555"/>
                <a:gd name="T15" fmla="*/ 352 h 408"/>
                <a:gd name="T16" fmla="*/ 195 w 555"/>
                <a:gd name="T17" fmla="*/ 372 h 408"/>
                <a:gd name="T18" fmla="*/ 116 w 555"/>
                <a:gd name="T19" fmla="*/ 395 h 408"/>
                <a:gd name="T20" fmla="*/ 71 w 555"/>
                <a:gd name="T21" fmla="*/ 408 h 408"/>
                <a:gd name="T22" fmla="*/ 57 w 555"/>
                <a:gd name="T23" fmla="*/ 407 h 408"/>
                <a:gd name="T24" fmla="*/ 44 w 555"/>
                <a:gd name="T25" fmla="*/ 397 h 408"/>
                <a:gd name="T26" fmla="*/ 31 w 555"/>
                <a:gd name="T27" fmla="*/ 377 h 408"/>
                <a:gd name="T28" fmla="*/ 21 w 555"/>
                <a:gd name="T29" fmla="*/ 325 h 408"/>
                <a:gd name="T30" fmla="*/ 8 w 555"/>
                <a:gd name="T31" fmla="*/ 249 h 408"/>
                <a:gd name="T32" fmla="*/ 0 w 555"/>
                <a:gd name="T33" fmla="*/ 194 h 408"/>
                <a:gd name="T34" fmla="*/ 3 w 555"/>
                <a:gd name="T35" fmla="*/ 167 h 408"/>
                <a:gd name="T36" fmla="*/ 14 w 555"/>
                <a:gd name="T37" fmla="*/ 146 h 408"/>
                <a:gd name="T38" fmla="*/ 31 w 555"/>
                <a:gd name="T39" fmla="*/ 130 h 408"/>
                <a:gd name="T40" fmla="*/ 97 w 555"/>
                <a:gd name="T41" fmla="*/ 108 h 408"/>
                <a:gd name="T42" fmla="*/ 202 w 555"/>
                <a:gd name="T43" fmla="*/ 76 h 408"/>
                <a:gd name="T44" fmla="*/ 303 w 555"/>
                <a:gd name="T45" fmla="*/ 49 h 408"/>
                <a:gd name="T46" fmla="*/ 403 w 555"/>
                <a:gd name="T47" fmla="*/ 26 h 408"/>
                <a:gd name="T48" fmla="*/ 470 w 555"/>
                <a:gd name="T49" fmla="*/ 11 h 408"/>
                <a:gd name="T50" fmla="*/ 506 w 555"/>
                <a:gd name="T51" fmla="*/ 3 h 408"/>
                <a:gd name="T52" fmla="*/ 530 w 555"/>
                <a:gd name="T53" fmla="*/ 0 h 408"/>
                <a:gd name="T54" fmla="*/ 538 w 555"/>
                <a:gd name="T55" fmla="*/ 2 h 408"/>
                <a:gd name="T56" fmla="*/ 545 w 555"/>
                <a:gd name="T57" fmla="*/ 7 h 408"/>
                <a:gd name="T58" fmla="*/ 550 w 555"/>
                <a:gd name="T59" fmla="*/ 12 h 408"/>
                <a:gd name="T60" fmla="*/ 554 w 555"/>
                <a:gd name="T61" fmla="*/ 26 h 408"/>
                <a:gd name="T62" fmla="*/ 554 w 555"/>
                <a:gd name="T63" fmla="*/ 52 h 408"/>
                <a:gd name="T64" fmla="*/ 546 w 555"/>
                <a:gd name="T65" fmla="*/ 91 h 408"/>
                <a:gd name="T66" fmla="*/ 534 w 555"/>
                <a:gd name="T67" fmla="*/ 135 h 408"/>
                <a:gd name="T68" fmla="*/ 520 w 555"/>
                <a:gd name="T69" fmla="*/ 177 h 408"/>
                <a:gd name="T70" fmla="*/ 504 w 555"/>
                <a:gd name="T71" fmla="*/ 22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5" h="408">
                  <a:moveTo>
                    <a:pt x="496" y="241"/>
                  </a:moveTo>
                  <a:lnTo>
                    <a:pt x="490" y="256"/>
                  </a:lnTo>
                  <a:lnTo>
                    <a:pt x="483" y="269"/>
                  </a:lnTo>
                  <a:lnTo>
                    <a:pt x="476" y="280"/>
                  </a:lnTo>
                  <a:lnTo>
                    <a:pt x="468" y="290"/>
                  </a:lnTo>
                  <a:lnTo>
                    <a:pt x="460" y="299"/>
                  </a:lnTo>
                  <a:lnTo>
                    <a:pt x="452" y="306"/>
                  </a:lnTo>
                  <a:lnTo>
                    <a:pt x="444" y="312"/>
                  </a:lnTo>
                  <a:lnTo>
                    <a:pt x="435" y="315"/>
                  </a:lnTo>
                  <a:lnTo>
                    <a:pt x="422" y="317"/>
                  </a:lnTo>
                  <a:lnTo>
                    <a:pt x="408" y="321"/>
                  </a:lnTo>
                  <a:lnTo>
                    <a:pt x="395" y="323"/>
                  </a:lnTo>
                  <a:lnTo>
                    <a:pt x="380" y="326"/>
                  </a:lnTo>
                  <a:lnTo>
                    <a:pt x="345" y="334"/>
                  </a:lnTo>
                  <a:lnTo>
                    <a:pt x="308" y="342"/>
                  </a:lnTo>
                  <a:lnTo>
                    <a:pt x="271" y="352"/>
                  </a:lnTo>
                  <a:lnTo>
                    <a:pt x="233" y="362"/>
                  </a:lnTo>
                  <a:lnTo>
                    <a:pt x="195" y="372"/>
                  </a:lnTo>
                  <a:lnTo>
                    <a:pt x="155" y="383"/>
                  </a:lnTo>
                  <a:lnTo>
                    <a:pt x="116" y="395"/>
                  </a:lnTo>
                  <a:lnTo>
                    <a:pt x="76" y="407"/>
                  </a:lnTo>
                  <a:lnTo>
                    <a:pt x="71" y="408"/>
                  </a:lnTo>
                  <a:lnTo>
                    <a:pt x="64" y="408"/>
                  </a:lnTo>
                  <a:lnTo>
                    <a:pt x="57" y="407"/>
                  </a:lnTo>
                  <a:lnTo>
                    <a:pt x="49" y="404"/>
                  </a:lnTo>
                  <a:lnTo>
                    <a:pt x="44" y="397"/>
                  </a:lnTo>
                  <a:lnTo>
                    <a:pt x="37" y="389"/>
                  </a:lnTo>
                  <a:lnTo>
                    <a:pt x="31" y="377"/>
                  </a:lnTo>
                  <a:lnTo>
                    <a:pt x="27" y="361"/>
                  </a:lnTo>
                  <a:lnTo>
                    <a:pt x="21" y="325"/>
                  </a:lnTo>
                  <a:lnTo>
                    <a:pt x="15" y="287"/>
                  </a:lnTo>
                  <a:lnTo>
                    <a:pt x="8" y="249"/>
                  </a:lnTo>
                  <a:lnTo>
                    <a:pt x="1" y="210"/>
                  </a:lnTo>
                  <a:lnTo>
                    <a:pt x="0" y="194"/>
                  </a:lnTo>
                  <a:lnTo>
                    <a:pt x="1" y="180"/>
                  </a:lnTo>
                  <a:lnTo>
                    <a:pt x="3" y="167"/>
                  </a:lnTo>
                  <a:lnTo>
                    <a:pt x="8" y="156"/>
                  </a:lnTo>
                  <a:lnTo>
                    <a:pt x="14" y="146"/>
                  </a:lnTo>
                  <a:lnTo>
                    <a:pt x="22" y="138"/>
                  </a:lnTo>
                  <a:lnTo>
                    <a:pt x="31" y="130"/>
                  </a:lnTo>
                  <a:lnTo>
                    <a:pt x="44" y="123"/>
                  </a:lnTo>
                  <a:lnTo>
                    <a:pt x="97" y="108"/>
                  </a:lnTo>
                  <a:lnTo>
                    <a:pt x="149" y="92"/>
                  </a:lnTo>
                  <a:lnTo>
                    <a:pt x="202" y="76"/>
                  </a:lnTo>
                  <a:lnTo>
                    <a:pt x="252" y="63"/>
                  </a:lnTo>
                  <a:lnTo>
                    <a:pt x="303" y="49"/>
                  </a:lnTo>
                  <a:lnTo>
                    <a:pt x="354" y="37"/>
                  </a:lnTo>
                  <a:lnTo>
                    <a:pt x="403" y="26"/>
                  </a:lnTo>
                  <a:lnTo>
                    <a:pt x="451" y="15"/>
                  </a:lnTo>
                  <a:lnTo>
                    <a:pt x="470" y="11"/>
                  </a:lnTo>
                  <a:lnTo>
                    <a:pt x="488" y="7"/>
                  </a:lnTo>
                  <a:lnTo>
                    <a:pt x="506" y="3"/>
                  </a:lnTo>
                  <a:lnTo>
                    <a:pt x="524" y="0"/>
                  </a:lnTo>
                  <a:lnTo>
                    <a:pt x="530" y="0"/>
                  </a:lnTo>
                  <a:lnTo>
                    <a:pt x="535" y="1"/>
                  </a:lnTo>
                  <a:lnTo>
                    <a:pt x="538" y="2"/>
                  </a:lnTo>
                  <a:lnTo>
                    <a:pt x="541" y="4"/>
                  </a:lnTo>
                  <a:lnTo>
                    <a:pt x="545" y="7"/>
                  </a:lnTo>
                  <a:lnTo>
                    <a:pt x="548" y="9"/>
                  </a:lnTo>
                  <a:lnTo>
                    <a:pt x="550" y="12"/>
                  </a:lnTo>
                  <a:lnTo>
                    <a:pt x="552" y="17"/>
                  </a:lnTo>
                  <a:lnTo>
                    <a:pt x="554" y="26"/>
                  </a:lnTo>
                  <a:lnTo>
                    <a:pt x="555" y="38"/>
                  </a:lnTo>
                  <a:lnTo>
                    <a:pt x="554" y="52"/>
                  </a:lnTo>
                  <a:lnTo>
                    <a:pt x="552" y="68"/>
                  </a:lnTo>
                  <a:lnTo>
                    <a:pt x="546" y="91"/>
                  </a:lnTo>
                  <a:lnTo>
                    <a:pt x="539" y="112"/>
                  </a:lnTo>
                  <a:lnTo>
                    <a:pt x="534" y="135"/>
                  </a:lnTo>
                  <a:lnTo>
                    <a:pt x="527" y="156"/>
                  </a:lnTo>
                  <a:lnTo>
                    <a:pt x="520" y="177"/>
                  </a:lnTo>
                  <a:lnTo>
                    <a:pt x="512" y="198"/>
                  </a:lnTo>
                  <a:lnTo>
                    <a:pt x="504" y="220"/>
                  </a:lnTo>
                  <a:lnTo>
                    <a:pt x="496"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5" name="Freeform 107"/>
            <p:cNvSpPr>
              <a:spLocks/>
            </p:cNvSpPr>
            <p:nvPr userDrawn="1"/>
          </p:nvSpPr>
          <p:spPr bwMode="auto">
            <a:xfrm>
              <a:off x="2970" y="1873"/>
              <a:ext cx="66" cy="27"/>
            </a:xfrm>
            <a:custGeom>
              <a:avLst/>
              <a:gdLst>
                <a:gd name="T0" fmla="*/ 423 w 465"/>
                <a:gd name="T1" fmla="*/ 81 h 184"/>
                <a:gd name="T2" fmla="*/ 444 w 465"/>
                <a:gd name="T3" fmla="*/ 91 h 184"/>
                <a:gd name="T4" fmla="*/ 457 w 465"/>
                <a:gd name="T5" fmla="*/ 97 h 184"/>
                <a:gd name="T6" fmla="*/ 460 w 465"/>
                <a:gd name="T7" fmla="*/ 100 h 184"/>
                <a:gd name="T8" fmla="*/ 462 w 465"/>
                <a:gd name="T9" fmla="*/ 102 h 184"/>
                <a:gd name="T10" fmla="*/ 463 w 465"/>
                <a:gd name="T11" fmla="*/ 104 h 184"/>
                <a:gd name="T12" fmla="*/ 465 w 465"/>
                <a:gd name="T13" fmla="*/ 106 h 184"/>
                <a:gd name="T14" fmla="*/ 463 w 465"/>
                <a:gd name="T15" fmla="*/ 107 h 184"/>
                <a:gd name="T16" fmla="*/ 462 w 465"/>
                <a:gd name="T17" fmla="*/ 109 h 184"/>
                <a:gd name="T18" fmla="*/ 445 w 465"/>
                <a:gd name="T19" fmla="*/ 118 h 184"/>
                <a:gd name="T20" fmla="*/ 428 w 465"/>
                <a:gd name="T21" fmla="*/ 127 h 184"/>
                <a:gd name="T22" fmla="*/ 413 w 465"/>
                <a:gd name="T23" fmla="*/ 135 h 184"/>
                <a:gd name="T24" fmla="*/ 399 w 465"/>
                <a:gd name="T25" fmla="*/ 144 h 184"/>
                <a:gd name="T26" fmla="*/ 384 w 465"/>
                <a:gd name="T27" fmla="*/ 153 h 184"/>
                <a:gd name="T28" fmla="*/ 373 w 465"/>
                <a:gd name="T29" fmla="*/ 162 h 184"/>
                <a:gd name="T30" fmla="*/ 362 w 465"/>
                <a:gd name="T31" fmla="*/ 171 h 184"/>
                <a:gd name="T32" fmla="*/ 353 w 465"/>
                <a:gd name="T33" fmla="*/ 178 h 184"/>
                <a:gd name="T34" fmla="*/ 348 w 465"/>
                <a:gd name="T35" fmla="*/ 180 h 184"/>
                <a:gd name="T36" fmla="*/ 334 w 465"/>
                <a:gd name="T37" fmla="*/ 183 h 184"/>
                <a:gd name="T38" fmla="*/ 307 w 465"/>
                <a:gd name="T39" fmla="*/ 184 h 184"/>
                <a:gd name="T40" fmla="*/ 265 w 465"/>
                <a:gd name="T41" fmla="*/ 184 h 184"/>
                <a:gd name="T42" fmla="*/ 240 w 465"/>
                <a:gd name="T43" fmla="*/ 183 h 184"/>
                <a:gd name="T44" fmla="*/ 215 w 465"/>
                <a:gd name="T45" fmla="*/ 180 h 184"/>
                <a:gd name="T46" fmla="*/ 191 w 465"/>
                <a:gd name="T47" fmla="*/ 178 h 184"/>
                <a:gd name="T48" fmla="*/ 167 w 465"/>
                <a:gd name="T49" fmla="*/ 176 h 184"/>
                <a:gd name="T50" fmla="*/ 142 w 465"/>
                <a:gd name="T51" fmla="*/ 174 h 184"/>
                <a:gd name="T52" fmla="*/ 118 w 465"/>
                <a:gd name="T53" fmla="*/ 170 h 184"/>
                <a:gd name="T54" fmla="*/ 93 w 465"/>
                <a:gd name="T55" fmla="*/ 166 h 184"/>
                <a:gd name="T56" fmla="*/ 70 w 465"/>
                <a:gd name="T57" fmla="*/ 162 h 184"/>
                <a:gd name="T58" fmla="*/ 51 w 465"/>
                <a:gd name="T59" fmla="*/ 158 h 184"/>
                <a:gd name="T60" fmla="*/ 30 w 465"/>
                <a:gd name="T61" fmla="*/ 153 h 184"/>
                <a:gd name="T62" fmla="*/ 21 w 465"/>
                <a:gd name="T63" fmla="*/ 150 h 184"/>
                <a:gd name="T64" fmla="*/ 12 w 465"/>
                <a:gd name="T65" fmla="*/ 146 h 184"/>
                <a:gd name="T66" fmla="*/ 4 w 465"/>
                <a:gd name="T67" fmla="*/ 142 h 184"/>
                <a:gd name="T68" fmla="*/ 0 w 465"/>
                <a:gd name="T69" fmla="*/ 137 h 184"/>
                <a:gd name="T70" fmla="*/ 0 w 465"/>
                <a:gd name="T71" fmla="*/ 135 h 184"/>
                <a:gd name="T72" fmla="*/ 1 w 465"/>
                <a:gd name="T73" fmla="*/ 134 h 184"/>
                <a:gd name="T74" fmla="*/ 16 w 465"/>
                <a:gd name="T75" fmla="*/ 120 h 184"/>
                <a:gd name="T76" fmla="*/ 37 w 465"/>
                <a:gd name="T77" fmla="*/ 104 h 184"/>
                <a:gd name="T78" fmla="*/ 59 w 465"/>
                <a:gd name="T79" fmla="*/ 88 h 184"/>
                <a:gd name="T80" fmla="*/ 84 w 465"/>
                <a:gd name="T81" fmla="*/ 70 h 184"/>
                <a:gd name="T82" fmla="*/ 111 w 465"/>
                <a:gd name="T83" fmla="*/ 55 h 184"/>
                <a:gd name="T84" fmla="*/ 141 w 465"/>
                <a:gd name="T85" fmla="*/ 37 h 184"/>
                <a:gd name="T86" fmla="*/ 170 w 465"/>
                <a:gd name="T87" fmla="*/ 20 h 184"/>
                <a:gd name="T88" fmla="*/ 203 w 465"/>
                <a:gd name="T89" fmla="*/ 3 h 184"/>
                <a:gd name="T90" fmla="*/ 211 w 465"/>
                <a:gd name="T91" fmla="*/ 1 h 184"/>
                <a:gd name="T92" fmla="*/ 220 w 465"/>
                <a:gd name="T93" fmla="*/ 0 h 184"/>
                <a:gd name="T94" fmla="*/ 230 w 465"/>
                <a:gd name="T95" fmla="*/ 0 h 184"/>
                <a:gd name="T96" fmla="*/ 240 w 465"/>
                <a:gd name="T97" fmla="*/ 1 h 184"/>
                <a:gd name="T98" fmla="*/ 250 w 465"/>
                <a:gd name="T99" fmla="*/ 4 h 184"/>
                <a:gd name="T100" fmla="*/ 263 w 465"/>
                <a:gd name="T101" fmla="*/ 8 h 184"/>
                <a:gd name="T102" fmla="*/ 275 w 465"/>
                <a:gd name="T103" fmla="*/ 13 h 184"/>
                <a:gd name="T104" fmla="*/ 289 w 465"/>
                <a:gd name="T105" fmla="*/ 20 h 184"/>
                <a:gd name="T106" fmla="*/ 322 w 465"/>
                <a:gd name="T107" fmla="*/ 37 h 184"/>
                <a:gd name="T108" fmla="*/ 356 w 465"/>
                <a:gd name="T109" fmla="*/ 54 h 184"/>
                <a:gd name="T110" fmla="*/ 389 w 465"/>
                <a:gd name="T111" fmla="*/ 68 h 184"/>
                <a:gd name="T112" fmla="*/ 423 w 465"/>
                <a:gd name="T113" fmla="*/ 8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5" h="184">
                  <a:moveTo>
                    <a:pt x="423" y="81"/>
                  </a:moveTo>
                  <a:lnTo>
                    <a:pt x="444" y="91"/>
                  </a:lnTo>
                  <a:lnTo>
                    <a:pt x="457" y="97"/>
                  </a:lnTo>
                  <a:lnTo>
                    <a:pt x="460" y="100"/>
                  </a:lnTo>
                  <a:lnTo>
                    <a:pt x="462" y="102"/>
                  </a:lnTo>
                  <a:lnTo>
                    <a:pt x="463" y="104"/>
                  </a:lnTo>
                  <a:lnTo>
                    <a:pt x="465" y="106"/>
                  </a:lnTo>
                  <a:lnTo>
                    <a:pt x="463" y="107"/>
                  </a:lnTo>
                  <a:lnTo>
                    <a:pt x="462" y="109"/>
                  </a:lnTo>
                  <a:lnTo>
                    <a:pt x="445" y="118"/>
                  </a:lnTo>
                  <a:lnTo>
                    <a:pt x="428" y="127"/>
                  </a:lnTo>
                  <a:lnTo>
                    <a:pt x="413" y="135"/>
                  </a:lnTo>
                  <a:lnTo>
                    <a:pt x="399" y="144"/>
                  </a:lnTo>
                  <a:lnTo>
                    <a:pt x="384" y="153"/>
                  </a:lnTo>
                  <a:lnTo>
                    <a:pt x="373" y="162"/>
                  </a:lnTo>
                  <a:lnTo>
                    <a:pt x="362" y="171"/>
                  </a:lnTo>
                  <a:lnTo>
                    <a:pt x="353" y="178"/>
                  </a:lnTo>
                  <a:lnTo>
                    <a:pt x="348" y="180"/>
                  </a:lnTo>
                  <a:lnTo>
                    <a:pt x="334" y="183"/>
                  </a:lnTo>
                  <a:lnTo>
                    <a:pt x="307" y="184"/>
                  </a:lnTo>
                  <a:lnTo>
                    <a:pt x="265" y="184"/>
                  </a:lnTo>
                  <a:lnTo>
                    <a:pt x="240" y="183"/>
                  </a:lnTo>
                  <a:lnTo>
                    <a:pt x="215" y="180"/>
                  </a:lnTo>
                  <a:lnTo>
                    <a:pt x="191" y="178"/>
                  </a:lnTo>
                  <a:lnTo>
                    <a:pt x="167" y="176"/>
                  </a:lnTo>
                  <a:lnTo>
                    <a:pt x="142" y="174"/>
                  </a:lnTo>
                  <a:lnTo>
                    <a:pt x="118" y="170"/>
                  </a:lnTo>
                  <a:lnTo>
                    <a:pt x="93" y="166"/>
                  </a:lnTo>
                  <a:lnTo>
                    <a:pt x="70" y="162"/>
                  </a:lnTo>
                  <a:lnTo>
                    <a:pt x="51" y="158"/>
                  </a:lnTo>
                  <a:lnTo>
                    <a:pt x="30" y="153"/>
                  </a:lnTo>
                  <a:lnTo>
                    <a:pt x="21" y="150"/>
                  </a:lnTo>
                  <a:lnTo>
                    <a:pt x="12" y="146"/>
                  </a:lnTo>
                  <a:lnTo>
                    <a:pt x="4" y="142"/>
                  </a:lnTo>
                  <a:lnTo>
                    <a:pt x="0" y="137"/>
                  </a:lnTo>
                  <a:lnTo>
                    <a:pt x="0" y="135"/>
                  </a:lnTo>
                  <a:lnTo>
                    <a:pt x="1" y="134"/>
                  </a:lnTo>
                  <a:lnTo>
                    <a:pt x="16" y="120"/>
                  </a:lnTo>
                  <a:lnTo>
                    <a:pt x="37" y="104"/>
                  </a:lnTo>
                  <a:lnTo>
                    <a:pt x="59" y="88"/>
                  </a:lnTo>
                  <a:lnTo>
                    <a:pt x="84" y="70"/>
                  </a:lnTo>
                  <a:lnTo>
                    <a:pt x="111" y="55"/>
                  </a:lnTo>
                  <a:lnTo>
                    <a:pt x="141" y="37"/>
                  </a:lnTo>
                  <a:lnTo>
                    <a:pt x="170" y="20"/>
                  </a:lnTo>
                  <a:lnTo>
                    <a:pt x="203" y="3"/>
                  </a:lnTo>
                  <a:lnTo>
                    <a:pt x="211" y="1"/>
                  </a:lnTo>
                  <a:lnTo>
                    <a:pt x="220" y="0"/>
                  </a:lnTo>
                  <a:lnTo>
                    <a:pt x="230" y="0"/>
                  </a:lnTo>
                  <a:lnTo>
                    <a:pt x="240" y="1"/>
                  </a:lnTo>
                  <a:lnTo>
                    <a:pt x="250" y="4"/>
                  </a:lnTo>
                  <a:lnTo>
                    <a:pt x="263" y="8"/>
                  </a:lnTo>
                  <a:lnTo>
                    <a:pt x="275" y="13"/>
                  </a:lnTo>
                  <a:lnTo>
                    <a:pt x="289" y="20"/>
                  </a:lnTo>
                  <a:lnTo>
                    <a:pt x="322" y="37"/>
                  </a:lnTo>
                  <a:lnTo>
                    <a:pt x="356" y="54"/>
                  </a:lnTo>
                  <a:lnTo>
                    <a:pt x="389" y="68"/>
                  </a:lnTo>
                  <a:lnTo>
                    <a:pt x="42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6" name="Freeform 108"/>
            <p:cNvSpPr>
              <a:spLocks/>
            </p:cNvSpPr>
            <p:nvPr userDrawn="1"/>
          </p:nvSpPr>
          <p:spPr bwMode="auto">
            <a:xfrm>
              <a:off x="3013" y="1847"/>
              <a:ext cx="59" cy="38"/>
            </a:xfrm>
            <a:custGeom>
              <a:avLst/>
              <a:gdLst>
                <a:gd name="T0" fmla="*/ 411 w 412"/>
                <a:gd name="T1" fmla="*/ 146 h 266"/>
                <a:gd name="T2" fmla="*/ 412 w 412"/>
                <a:gd name="T3" fmla="*/ 155 h 266"/>
                <a:gd name="T4" fmla="*/ 412 w 412"/>
                <a:gd name="T5" fmla="*/ 163 h 266"/>
                <a:gd name="T6" fmla="*/ 411 w 412"/>
                <a:gd name="T7" fmla="*/ 170 h 266"/>
                <a:gd name="T8" fmla="*/ 410 w 412"/>
                <a:gd name="T9" fmla="*/ 177 h 266"/>
                <a:gd name="T10" fmla="*/ 408 w 412"/>
                <a:gd name="T11" fmla="*/ 181 h 266"/>
                <a:gd name="T12" fmla="*/ 404 w 412"/>
                <a:gd name="T13" fmla="*/ 187 h 266"/>
                <a:gd name="T14" fmla="*/ 401 w 412"/>
                <a:gd name="T15" fmla="*/ 190 h 266"/>
                <a:gd name="T16" fmla="*/ 397 w 412"/>
                <a:gd name="T17" fmla="*/ 194 h 266"/>
                <a:gd name="T18" fmla="*/ 374 w 412"/>
                <a:gd name="T19" fmla="*/ 201 h 266"/>
                <a:gd name="T20" fmla="*/ 350 w 412"/>
                <a:gd name="T21" fmla="*/ 210 h 266"/>
                <a:gd name="T22" fmla="*/ 328 w 412"/>
                <a:gd name="T23" fmla="*/ 219 h 266"/>
                <a:gd name="T24" fmla="*/ 305 w 412"/>
                <a:gd name="T25" fmla="*/ 228 h 266"/>
                <a:gd name="T26" fmla="*/ 282 w 412"/>
                <a:gd name="T27" fmla="*/ 237 h 266"/>
                <a:gd name="T28" fmla="*/ 261 w 412"/>
                <a:gd name="T29" fmla="*/ 246 h 266"/>
                <a:gd name="T30" fmla="*/ 240 w 412"/>
                <a:gd name="T31" fmla="*/ 256 h 266"/>
                <a:gd name="T32" fmla="*/ 218 w 412"/>
                <a:gd name="T33" fmla="*/ 265 h 266"/>
                <a:gd name="T34" fmla="*/ 214 w 412"/>
                <a:gd name="T35" fmla="*/ 266 h 266"/>
                <a:gd name="T36" fmla="*/ 209 w 412"/>
                <a:gd name="T37" fmla="*/ 266 h 266"/>
                <a:gd name="T38" fmla="*/ 202 w 412"/>
                <a:gd name="T39" fmla="*/ 266 h 266"/>
                <a:gd name="T40" fmla="*/ 194 w 412"/>
                <a:gd name="T41" fmla="*/ 266 h 266"/>
                <a:gd name="T42" fmla="*/ 185 w 412"/>
                <a:gd name="T43" fmla="*/ 264 h 266"/>
                <a:gd name="T44" fmla="*/ 175 w 412"/>
                <a:gd name="T45" fmla="*/ 262 h 266"/>
                <a:gd name="T46" fmla="*/ 164 w 412"/>
                <a:gd name="T47" fmla="*/ 257 h 266"/>
                <a:gd name="T48" fmla="*/ 150 w 412"/>
                <a:gd name="T49" fmla="*/ 252 h 266"/>
                <a:gd name="T50" fmla="*/ 120 w 412"/>
                <a:gd name="T51" fmla="*/ 237 h 266"/>
                <a:gd name="T52" fmla="*/ 89 w 412"/>
                <a:gd name="T53" fmla="*/ 222 h 266"/>
                <a:gd name="T54" fmla="*/ 59 w 412"/>
                <a:gd name="T55" fmla="*/ 204 h 266"/>
                <a:gd name="T56" fmla="*/ 29 w 412"/>
                <a:gd name="T57" fmla="*/ 185 h 266"/>
                <a:gd name="T58" fmla="*/ 18 w 412"/>
                <a:gd name="T59" fmla="*/ 177 h 266"/>
                <a:gd name="T60" fmla="*/ 10 w 412"/>
                <a:gd name="T61" fmla="*/ 170 h 266"/>
                <a:gd name="T62" fmla="*/ 5 w 412"/>
                <a:gd name="T63" fmla="*/ 163 h 266"/>
                <a:gd name="T64" fmla="*/ 1 w 412"/>
                <a:gd name="T65" fmla="*/ 157 h 266"/>
                <a:gd name="T66" fmla="*/ 0 w 412"/>
                <a:gd name="T67" fmla="*/ 150 h 266"/>
                <a:gd name="T68" fmla="*/ 1 w 412"/>
                <a:gd name="T69" fmla="*/ 144 h 266"/>
                <a:gd name="T70" fmla="*/ 5 w 412"/>
                <a:gd name="T71" fmla="*/ 140 h 266"/>
                <a:gd name="T72" fmla="*/ 10 w 412"/>
                <a:gd name="T73" fmla="*/ 135 h 266"/>
                <a:gd name="T74" fmla="*/ 49 w 412"/>
                <a:gd name="T75" fmla="*/ 117 h 266"/>
                <a:gd name="T76" fmla="*/ 88 w 412"/>
                <a:gd name="T77" fmla="*/ 99 h 266"/>
                <a:gd name="T78" fmla="*/ 129 w 412"/>
                <a:gd name="T79" fmla="*/ 83 h 266"/>
                <a:gd name="T80" fmla="*/ 171 w 412"/>
                <a:gd name="T81" fmla="*/ 66 h 266"/>
                <a:gd name="T82" fmla="*/ 213 w 412"/>
                <a:gd name="T83" fmla="*/ 49 h 266"/>
                <a:gd name="T84" fmla="*/ 255 w 412"/>
                <a:gd name="T85" fmla="*/ 32 h 266"/>
                <a:gd name="T86" fmla="*/ 298 w 412"/>
                <a:gd name="T87" fmla="*/ 15 h 266"/>
                <a:gd name="T88" fmla="*/ 342 w 412"/>
                <a:gd name="T89" fmla="*/ 1 h 266"/>
                <a:gd name="T90" fmla="*/ 351 w 412"/>
                <a:gd name="T91" fmla="*/ 0 h 266"/>
                <a:gd name="T92" fmla="*/ 359 w 412"/>
                <a:gd name="T93" fmla="*/ 0 h 266"/>
                <a:gd name="T94" fmla="*/ 366 w 412"/>
                <a:gd name="T95" fmla="*/ 2 h 266"/>
                <a:gd name="T96" fmla="*/ 373 w 412"/>
                <a:gd name="T97" fmla="*/ 6 h 266"/>
                <a:gd name="T98" fmla="*/ 378 w 412"/>
                <a:gd name="T99" fmla="*/ 11 h 266"/>
                <a:gd name="T100" fmla="*/ 383 w 412"/>
                <a:gd name="T101" fmla="*/ 19 h 266"/>
                <a:gd name="T102" fmla="*/ 387 w 412"/>
                <a:gd name="T103" fmla="*/ 28 h 266"/>
                <a:gd name="T104" fmla="*/ 391 w 412"/>
                <a:gd name="T105" fmla="*/ 38 h 266"/>
                <a:gd name="T106" fmla="*/ 397 w 412"/>
                <a:gd name="T107" fmla="*/ 67 h 266"/>
                <a:gd name="T108" fmla="*/ 402 w 412"/>
                <a:gd name="T109" fmla="*/ 95 h 266"/>
                <a:gd name="T110" fmla="*/ 408 w 412"/>
                <a:gd name="T111" fmla="*/ 122 h 266"/>
                <a:gd name="T112" fmla="*/ 411 w 412"/>
                <a:gd name="T113" fmla="*/ 14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2" h="266">
                  <a:moveTo>
                    <a:pt x="411" y="146"/>
                  </a:moveTo>
                  <a:lnTo>
                    <a:pt x="412" y="155"/>
                  </a:lnTo>
                  <a:lnTo>
                    <a:pt x="412" y="163"/>
                  </a:lnTo>
                  <a:lnTo>
                    <a:pt x="411" y="170"/>
                  </a:lnTo>
                  <a:lnTo>
                    <a:pt x="410" y="177"/>
                  </a:lnTo>
                  <a:lnTo>
                    <a:pt x="408" y="181"/>
                  </a:lnTo>
                  <a:lnTo>
                    <a:pt x="404" y="187"/>
                  </a:lnTo>
                  <a:lnTo>
                    <a:pt x="401" y="190"/>
                  </a:lnTo>
                  <a:lnTo>
                    <a:pt x="397" y="194"/>
                  </a:lnTo>
                  <a:lnTo>
                    <a:pt x="374" y="201"/>
                  </a:lnTo>
                  <a:lnTo>
                    <a:pt x="350" y="210"/>
                  </a:lnTo>
                  <a:lnTo>
                    <a:pt x="328" y="219"/>
                  </a:lnTo>
                  <a:lnTo>
                    <a:pt x="305" y="228"/>
                  </a:lnTo>
                  <a:lnTo>
                    <a:pt x="282" y="237"/>
                  </a:lnTo>
                  <a:lnTo>
                    <a:pt x="261" y="246"/>
                  </a:lnTo>
                  <a:lnTo>
                    <a:pt x="240" y="256"/>
                  </a:lnTo>
                  <a:lnTo>
                    <a:pt x="218" y="265"/>
                  </a:lnTo>
                  <a:lnTo>
                    <a:pt x="214" y="266"/>
                  </a:lnTo>
                  <a:lnTo>
                    <a:pt x="209" y="266"/>
                  </a:lnTo>
                  <a:lnTo>
                    <a:pt x="202" y="266"/>
                  </a:lnTo>
                  <a:lnTo>
                    <a:pt x="194" y="266"/>
                  </a:lnTo>
                  <a:lnTo>
                    <a:pt x="185" y="264"/>
                  </a:lnTo>
                  <a:lnTo>
                    <a:pt x="175" y="262"/>
                  </a:lnTo>
                  <a:lnTo>
                    <a:pt x="164" y="257"/>
                  </a:lnTo>
                  <a:lnTo>
                    <a:pt x="150" y="252"/>
                  </a:lnTo>
                  <a:lnTo>
                    <a:pt x="120" y="237"/>
                  </a:lnTo>
                  <a:lnTo>
                    <a:pt x="89" y="222"/>
                  </a:lnTo>
                  <a:lnTo>
                    <a:pt x="59" y="204"/>
                  </a:lnTo>
                  <a:lnTo>
                    <a:pt x="29" y="185"/>
                  </a:lnTo>
                  <a:lnTo>
                    <a:pt x="18" y="177"/>
                  </a:lnTo>
                  <a:lnTo>
                    <a:pt x="10" y="170"/>
                  </a:lnTo>
                  <a:lnTo>
                    <a:pt x="5" y="163"/>
                  </a:lnTo>
                  <a:lnTo>
                    <a:pt x="1" y="157"/>
                  </a:lnTo>
                  <a:lnTo>
                    <a:pt x="0" y="150"/>
                  </a:lnTo>
                  <a:lnTo>
                    <a:pt x="1" y="144"/>
                  </a:lnTo>
                  <a:lnTo>
                    <a:pt x="5" y="140"/>
                  </a:lnTo>
                  <a:lnTo>
                    <a:pt x="10" y="135"/>
                  </a:lnTo>
                  <a:lnTo>
                    <a:pt x="49" y="117"/>
                  </a:lnTo>
                  <a:lnTo>
                    <a:pt x="88" y="99"/>
                  </a:lnTo>
                  <a:lnTo>
                    <a:pt x="129" y="83"/>
                  </a:lnTo>
                  <a:lnTo>
                    <a:pt x="171" y="66"/>
                  </a:lnTo>
                  <a:lnTo>
                    <a:pt x="213" y="49"/>
                  </a:lnTo>
                  <a:lnTo>
                    <a:pt x="255" y="32"/>
                  </a:lnTo>
                  <a:lnTo>
                    <a:pt x="298" y="15"/>
                  </a:lnTo>
                  <a:lnTo>
                    <a:pt x="342" y="1"/>
                  </a:lnTo>
                  <a:lnTo>
                    <a:pt x="351" y="0"/>
                  </a:lnTo>
                  <a:lnTo>
                    <a:pt x="359" y="0"/>
                  </a:lnTo>
                  <a:lnTo>
                    <a:pt x="366" y="2"/>
                  </a:lnTo>
                  <a:lnTo>
                    <a:pt x="373" y="6"/>
                  </a:lnTo>
                  <a:lnTo>
                    <a:pt x="378" y="11"/>
                  </a:lnTo>
                  <a:lnTo>
                    <a:pt x="383" y="19"/>
                  </a:lnTo>
                  <a:lnTo>
                    <a:pt x="387" y="28"/>
                  </a:lnTo>
                  <a:lnTo>
                    <a:pt x="391" y="38"/>
                  </a:lnTo>
                  <a:lnTo>
                    <a:pt x="397" y="67"/>
                  </a:lnTo>
                  <a:lnTo>
                    <a:pt x="402" y="95"/>
                  </a:lnTo>
                  <a:lnTo>
                    <a:pt x="408" y="122"/>
                  </a:lnTo>
                  <a:lnTo>
                    <a:pt x="411"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7" name="Freeform 109"/>
            <p:cNvSpPr>
              <a:spLocks/>
            </p:cNvSpPr>
            <p:nvPr userDrawn="1"/>
          </p:nvSpPr>
          <p:spPr bwMode="auto">
            <a:xfrm>
              <a:off x="3077" y="1828"/>
              <a:ext cx="53" cy="43"/>
            </a:xfrm>
            <a:custGeom>
              <a:avLst/>
              <a:gdLst>
                <a:gd name="T0" fmla="*/ 261 w 370"/>
                <a:gd name="T1" fmla="*/ 196 h 297"/>
                <a:gd name="T2" fmla="*/ 248 w 370"/>
                <a:gd name="T3" fmla="*/ 211 h 297"/>
                <a:gd name="T4" fmla="*/ 238 w 370"/>
                <a:gd name="T5" fmla="*/ 222 h 297"/>
                <a:gd name="T6" fmla="*/ 229 w 370"/>
                <a:gd name="T7" fmla="*/ 231 h 297"/>
                <a:gd name="T8" fmla="*/ 220 w 370"/>
                <a:gd name="T9" fmla="*/ 239 h 297"/>
                <a:gd name="T10" fmla="*/ 209 w 370"/>
                <a:gd name="T11" fmla="*/ 248 h 297"/>
                <a:gd name="T12" fmla="*/ 200 w 370"/>
                <a:gd name="T13" fmla="*/ 252 h 297"/>
                <a:gd name="T14" fmla="*/ 187 w 370"/>
                <a:gd name="T15" fmla="*/ 254 h 297"/>
                <a:gd name="T16" fmla="*/ 174 w 370"/>
                <a:gd name="T17" fmla="*/ 256 h 297"/>
                <a:gd name="T18" fmla="*/ 138 w 370"/>
                <a:gd name="T19" fmla="*/ 264 h 297"/>
                <a:gd name="T20" fmla="*/ 102 w 370"/>
                <a:gd name="T21" fmla="*/ 274 h 297"/>
                <a:gd name="T22" fmla="*/ 63 w 370"/>
                <a:gd name="T23" fmla="*/ 285 h 297"/>
                <a:gd name="T24" fmla="*/ 25 w 370"/>
                <a:gd name="T25" fmla="*/ 297 h 297"/>
                <a:gd name="T26" fmla="*/ 23 w 370"/>
                <a:gd name="T27" fmla="*/ 297 h 297"/>
                <a:gd name="T28" fmla="*/ 19 w 370"/>
                <a:gd name="T29" fmla="*/ 296 h 297"/>
                <a:gd name="T30" fmla="*/ 16 w 370"/>
                <a:gd name="T31" fmla="*/ 295 h 297"/>
                <a:gd name="T32" fmla="*/ 14 w 370"/>
                <a:gd name="T33" fmla="*/ 291 h 297"/>
                <a:gd name="T34" fmla="*/ 10 w 370"/>
                <a:gd name="T35" fmla="*/ 287 h 297"/>
                <a:gd name="T36" fmla="*/ 8 w 370"/>
                <a:gd name="T37" fmla="*/ 281 h 297"/>
                <a:gd name="T38" fmla="*/ 7 w 370"/>
                <a:gd name="T39" fmla="*/ 272 h 297"/>
                <a:gd name="T40" fmla="*/ 6 w 370"/>
                <a:gd name="T41" fmla="*/ 261 h 297"/>
                <a:gd name="T42" fmla="*/ 6 w 370"/>
                <a:gd name="T43" fmla="*/ 235 h 297"/>
                <a:gd name="T44" fmla="*/ 5 w 370"/>
                <a:gd name="T45" fmla="*/ 207 h 297"/>
                <a:gd name="T46" fmla="*/ 2 w 370"/>
                <a:gd name="T47" fmla="*/ 178 h 297"/>
                <a:gd name="T48" fmla="*/ 0 w 370"/>
                <a:gd name="T49" fmla="*/ 148 h 297"/>
                <a:gd name="T50" fmla="*/ 0 w 370"/>
                <a:gd name="T51" fmla="*/ 140 h 297"/>
                <a:gd name="T52" fmla="*/ 1 w 370"/>
                <a:gd name="T53" fmla="*/ 131 h 297"/>
                <a:gd name="T54" fmla="*/ 2 w 370"/>
                <a:gd name="T55" fmla="*/ 122 h 297"/>
                <a:gd name="T56" fmla="*/ 6 w 370"/>
                <a:gd name="T57" fmla="*/ 113 h 297"/>
                <a:gd name="T58" fmla="*/ 9 w 370"/>
                <a:gd name="T59" fmla="*/ 104 h 297"/>
                <a:gd name="T60" fmla="*/ 15 w 370"/>
                <a:gd name="T61" fmla="*/ 96 h 297"/>
                <a:gd name="T62" fmla="*/ 19 w 370"/>
                <a:gd name="T63" fmla="*/ 92 h 297"/>
                <a:gd name="T64" fmla="*/ 23 w 370"/>
                <a:gd name="T65" fmla="*/ 88 h 297"/>
                <a:gd name="T66" fmla="*/ 28 w 370"/>
                <a:gd name="T67" fmla="*/ 85 h 297"/>
                <a:gd name="T68" fmla="*/ 33 w 370"/>
                <a:gd name="T69" fmla="*/ 83 h 297"/>
                <a:gd name="T70" fmla="*/ 69 w 370"/>
                <a:gd name="T71" fmla="*/ 71 h 297"/>
                <a:gd name="T72" fmla="*/ 105 w 370"/>
                <a:gd name="T73" fmla="*/ 61 h 297"/>
                <a:gd name="T74" fmla="*/ 140 w 370"/>
                <a:gd name="T75" fmla="*/ 51 h 297"/>
                <a:gd name="T76" fmla="*/ 175 w 370"/>
                <a:gd name="T77" fmla="*/ 41 h 297"/>
                <a:gd name="T78" fmla="*/ 209 w 370"/>
                <a:gd name="T79" fmla="*/ 32 h 297"/>
                <a:gd name="T80" fmla="*/ 243 w 370"/>
                <a:gd name="T81" fmla="*/ 24 h 297"/>
                <a:gd name="T82" fmla="*/ 275 w 370"/>
                <a:gd name="T83" fmla="*/ 17 h 297"/>
                <a:gd name="T84" fmla="*/ 308 w 370"/>
                <a:gd name="T85" fmla="*/ 9 h 297"/>
                <a:gd name="T86" fmla="*/ 322 w 370"/>
                <a:gd name="T87" fmla="*/ 6 h 297"/>
                <a:gd name="T88" fmla="*/ 334 w 370"/>
                <a:gd name="T89" fmla="*/ 4 h 297"/>
                <a:gd name="T90" fmla="*/ 347 w 370"/>
                <a:gd name="T91" fmla="*/ 2 h 297"/>
                <a:gd name="T92" fmla="*/ 358 w 370"/>
                <a:gd name="T93" fmla="*/ 0 h 297"/>
                <a:gd name="T94" fmla="*/ 361 w 370"/>
                <a:gd name="T95" fmla="*/ 0 h 297"/>
                <a:gd name="T96" fmla="*/ 363 w 370"/>
                <a:gd name="T97" fmla="*/ 0 h 297"/>
                <a:gd name="T98" fmla="*/ 366 w 370"/>
                <a:gd name="T99" fmla="*/ 2 h 297"/>
                <a:gd name="T100" fmla="*/ 368 w 370"/>
                <a:gd name="T101" fmla="*/ 3 h 297"/>
                <a:gd name="T102" fmla="*/ 370 w 370"/>
                <a:gd name="T103" fmla="*/ 8 h 297"/>
                <a:gd name="T104" fmla="*/ 370 w 370"/>
                <a:gd name="T105" fmla="*/ 14 h 297"/>
                <a:gd name="T106" fmla="*/ 369 w 370"/>
                <a:gd name="T107" fmla="*/ 22 h 297"/>
                <a:gd name="T108" fmla="*/ 366 w 370"/>
                <a:gd name="T109" fmla="*/ 32 h 297"/>
                <a:gd name="T110" fmla="*/ 361 w 370"/>
                <a:gd name="T111" fmla="*/ 43 h 297"/>
                <a:gd name="T112" fmla="*/ 354 w 370"/>
                <a:gd name="T113" fmla="*/ 57 h 297"/>
                <a:gd name="T114" fmla="*/ 332 w 370"/>
                <a:gd name="T115" fmla="*/ 94 h 297"/>
                <a:gd name="T116" fmla="*/ 309 w 370"/>
                <a:gd name="T117" fmla="*/ 129 h 297"/>
                <a:gd name="T118" fmla="*/ 286 w 370"/>
                <a:gd name="T119" fmla="*/ 163 h 297"/>
                <a:gd name="T120" fmla="*/ 261 w 370"/>
                <a:gd name="T121" fmla="*/ 19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0" h="297">
                  <a:moveTo>
                    <a:pt x="261" y="196"/>
                  </a:moveTo>
                  <a:lnTo>
                    <a:pt x="248" y="211"/>
                  </a:lnTo>
                  <a:lnTo>
                    <a:pt x="238" y="222"/>
                  </a:lnTo>
                  <a:lnTo>
                    <a:pt x="229" y="231"/>
                  </a:lnTo>
                  <a:lnTo>
                    <a:pt x="220" y="239"/>
                  </a:lnTo>
                  <a:lnTo>
                    <a:pt x="209" y="248"/>
                  </a:lnTo>
                  <a:lnTo>
                    <a:pt x="200" y="252"/>
                  </a:lnTo>
                  <a:lnTo>
                    <a:pt x="187" y="254"/>
                  </a:lnTo>
                  <a:lnTo>
                    <a:pt x="174" y="256"/>
                  </a:lnTo>
                  <a:lnTo>
                    <a:pt x="138" y="264"/>
                  </a:lnTo>
                  <a:lnTo>
                    <a:pt x="102" y="274"/>
                  </a:lnTo>
                  <a:lnTo>
                    <a:pt x="63" y="285"/>
                  </a:lnTo>
                  <a:lnTo>
                    <a:pt x="25" y="297"/>
                  </a:lnTo>
                  <a:lnTo>
                    <a:pt x="23" y="297"/>
                  </a:lnTo>
                  <a:lnTo>
                    <a:pt x="19" y="296"/>
                  </a:lnTo>
                  <a:lnTo>
                    <a:pt x="16" y="295"/>
                  </a:lnTo>
                  <a:lnTo>
                    <a:pt x="14" y="291"/>
                  </a:lnTo>
                  <a:lnTo>
                    <a:pt x="10" y="287"/>
                  </a:lnTo>
                  <a:lnTo>
                    <a:pt x="8" y="281"/>
                  </a:lnTo>
                  <a:lnTo>
                    <a:pt x="7" y="272"/>
                  </a:lnTo>
                  <a:lnTo>
                    <a:pt x="6" y="261"/>
                  </a:lnTo>
                  <a:lnTo>
                    <a:pt x="6" y="235"/>
                  </a:lnTo>
                  <a:lnTo>
                    <a:pt x="5" y="207"/>
                  </a:lnTo>
                  <a:lnTo>
                    <a:pt x="2" y="178"/>
                  </a:lnTo>
                  <a:lnTo>
                    <a:pt x="0" y="148"/>
                  </a:lnTo>
                  <a:lnTo>
                    <a:pt x="0" y="140"/>
                  </a:lnTo>
                  <a:lnTo>
                    <a:pt x="1" y="131"/>
                  </a:lnTo>
                  <a:lnTo>
                    <a:pt x="2" y="122"/>
                  </a:lnTo>
                  <a:lnTo>
                    <a:pt x="6" y="113"/>
                  </a:lnTo>
                  <a:lnTo>
                    <a:pt x="9" y="104"/>
                  </a:lnTo>
                  <a:lnTo>
                    <a:pt x="15" y="96"/>
                  </a:lnTo>
                  <a:lnTo>
                    <a:pt x="19" y="92"/>
                  </a:lnTo>
                  <a:lnTo>
                    <a:pt x="23" y="88"/>
                  </a:lnTo>
                  <a:lnTo>
                    <a:pt x="28" y="85"/>
                  </a:lnTo>
                  <a:lnTo>
                    <a:pt x="33" y="83"/>
                  </a:lnTo>
                  <a:lnTo>
                    <a:pt x="69" y="71"/>
                  </a:lnTo>
                  <a:lnTo>
                    <a:pt x="105" y="61"/>
                  </a:lnTo>
                  <a:lnTo>
                    <a:pt x="140" y="51"/>
                  </a:lnTo>
                  <a:lnTo>
                    <a:pt x="175" y="41"/>
                  </a:lnTo>
                  <a:lnTo>
                    <a:pt x="209" y="32"/>
                  </a:lnTo>
                  <a:lnTo>
                    <a:pt x="243" y="24"/>
                  </a:lnTo>
                  <a:lnTo>
                    <a:pt x="275" y="17"/>
                  </a:lnTo>
                  <a:lnTo>
                    <a:pt x="308" y="9"/>
                  </a:lnTo>
                  <a:lnTo>
                    <a:pt x="322" y="6"/>
                  </a:lnTo>
                  <a:lnTo>
                    <a:pt x="334" y="4"/>
                  </a:lnTo>
                  <a:lnTo>
                    <a:pt x="347" y="2"/>
                  </a:lnTo>
                  <a:lnTo>
                    <a:pt x="358" y="0"/>
                  </a:lnTo>
                  <a:lnTo>
                    <a:pt x="361" y="0"/>
                  </a:lnTo>
                  <a:lnTo>
                    <a:pt x="363" y="0"/>
                  </a:lnTo>
                  <a:lnTo>
                    <a:pt x="366" y="2"/>
                  </a:lnTo>
                  <a:lnTo>
                    <a:pt x="368" y="3"/>
                  </a:lnTo>
                  <a:lnTo>
                    <a:pt x="370" y="8"/>
                  </a:lnTo>
                  <a:lnTo>
                    <a:pt x="370" y="14"/>
                  </a:lnTo>
                  <a:lnTo>
                    <a:pt x="369" y="22"/>
                  </a:lnTo>
                  <a:lnTo>
                    <a:pt x="366" y="32"/>
                  </a:lnTo>
                  <a:lnTo>
                    <a:pt x="361" y="43"/>
                  </a:lnTo>
                  <a:lnTo>
                    <a:pt x="354" y="57"/>
                  </a:lnTo>
                  <a:lnTo>
                    <a:pt x="332" y="94"/>
                  </a:lnTo>
                  <a:lnTo>
                    <a:pt x="309" y="129"/>
                  </a:lnTo>
                  <a:lnTo>
                    <a:pt x="286" y="163"/>
                  </a:lnTo>
                  <a:lnTo>
                    <a:pt x="261"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8" name="Freeform 110"/>
            <p:cNvSpPr>
              <a:spLocks/>
            </p:cNvSpPr>
            <p:nvPr userDrawn="1"/>
          </p:nvSpPr>
          <p:spPr bwMode="auto">
            <a:xfrm>
              <a:off x="3191" y="1636"/>
              <a:ext cx="66" cy="54"/>
            </a:xfrm>
            <a:custGeom>
              <a:avLst/>
              <a:gdLst>
                <a:gd name="T0" fmla="*/ 455 w 464"/>
                <a:gd name="T1" fmla="*/ 334 h 383"/>
                <a:gd name="T2" fmla="*/ 463 w 464"/>
                <a:gd name="T3" fmla="*/ 364 h 383"/>
                <a:gd name="T4" fmla="*/ 464 w 464"/>
                <a:gd name="T5" fmla="*/ 379 h 383"/>
                <a:gd name="T6" fmla="*/ 462 w 464"/>
                <a:gd name="T7" fmla="*/ 383 h 383"/>
                <a:gd name="T8" fmla="*/ 451 w 464"/>
                <a:gd name="T9" fmla="*/ 378 h 383"/>
                <a:gd name="T10" fmla="*/ 431 w 464"/>
                <a:gd name="T11" fmla="*/ 368 h 383"/>
                <a:gd name="T12" fmla="*/ 404 w 464"/>
                <a:gd name="T13" fmla="*/ 361 h 383"/>
                <a:gd name="T14" fmla="*/ 372 w 464"/>
                <a:gd name="T15" fmla="*/ 355 h 383"/>
                <a:gd name="T16" fmla="*/ 335 w 464"/>
                <a:gd name="T17" fmla="*/ 352 h 383"/>
                <a:gd name="T18" fmla="*/ 293 w 464"/>
                <a:gd name="T19" fmla="*/ 351 h 383"/>
                <a:gd name="T20" fmla="*/ 221 w 464"/>
                <a:gd name="T21" fmla="*/ 353 h 383"/>
                <a:gd name="T22" fmla="*/ 160 w 464"/>
                <a:gd name="T23" fmla="*/ 357 h 383"/>
                <a:gd name="T24" fmla="*/ 149 w 464"/>
                <a:gd name="T25" fmla="*/ 354 h 383"/>
                <a:gd name="T26" fmla="*/ 133 w 464"/>
                <a:gd name="T27" fmla="*/ 346 h 383"/>
                <a:gd name="T28" fmla="*/ 113 w 464"/>
                <a:gd name="T29" fmla="*/ 326 h 383"/>
                <a:gd name="T30" fmla="*/ 96 w 464"/>
                <a:gd name="T31" fmla="*/ 298 h 383"/>
                <a:gd name="T32" fmla="*/ 85 w 464"/>
                <a:gd name="T33" fmla="*/ 269 h 383"/>
                <a:gd name="T34" fmla="*/ 77 w 464"/>
                <a:gd name="T35" fmla="*/ 246 h 383"/>
                <a:gd name="T36" fmla="*/ 58 w 464"/>
                <a:gd name="T37" fmla="*/ 198 h 383"/>
                <a:gd name="T38" fmla="*/ 27 w 464"/>
                <a:gd name="T39" fmla="*/ 124 h 383"/>
                <a:gd name="T40" fmla="*/ 6 w 464"/>
                <a:gd name="T41" fmla="*/ 71 h 383"/>
                <a:gd name="T42" fmla="*/ 0 w 464"/>
                <a:gd name="T43" fmla="*/ 45 h 383"/>
                <a:gd name="T44" fmla="*/ 1 w 464"/>
                <a:gd name="T45" fmla="*/ 28 h 383"/>
                <a:gd name="T46" fmla="*/ 6 w 464"/>
                <a:gd name="T47" fmla="*/ 20 h 383"/>
                <a:gd name="T48" fmla="*/ 11 w 464"/>
                <a:gd name="T49" fmla="*/ 13 h 383"/>
                <a:gd name="T50" fmla="*/ 19 w 464"/>
                <a:gd name="T51" fmla="*/ 9 h 383"/>
                <a:gd name="T52" fmla="*/ 79 w 464"/>
                <a:gd name="T53" fmla="*/ 3 h 383"/>
                <a:gd name="T54" fmla="*/ 150 w 464"/>
                <a:gd name="T55" fmla="*/ 0 h 383"/>
                <a:gd name="T56" fmla="*/ 192 w 464"/>
                <a:gd name="T57" fmla="*/ 1 h 383"/>
                <a:gd name="T58" fmla="*/ 229 w 464"/>
                <a:gd name="T59" fmla="*/ 4 h 383"/>
                <a:gd name="T60" fmla="*/ 260 w 464"/>
                <a:gd name="T61" fmla="*/ 10 h 383"/>
                <a:gd name="T62" fmla="*/ 287 w 464"/>
                <a:gd name="T63" fmla="*/ 17 h 383"/>
                <a:gd name="T64" fmla="*/ 308 w 464"/>
                <a:gd name="T65" fmla="*/ 27 h 383"/>
                <a:gd name="T66" fmla="*/ 326 w 464"/>
                <a:gd name="T67" fmla="*/ 43 h 383"/>
                <a:gd name="T68" fmla="*/ 352 w 464"/>
                <a:gd name="T69" fmla="*/ 87 h 383"/>
                <a:gd name="T70" fmla="*/ 386 w 464"/>
                <a:gd name="T71" fmla="*/ 154 h 383"/>
                <a:gd name="T72" fmla="*/ 418 w 464"/>
                <a:gd name="T73" fmla="*/ 228 h 383"/>
                <a:gd name="T74" fmla="*/ 436 w 464"/>
                <a:gd name="T75" fmla="*/ 277 h 383"/>
                <a:gd name="T76" fmla="*/ 444 w 464"/>
                <a:gd name="T77" fmla="*/ 30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4" h="383">
                  <a:moveTo>
                    <a:pt x="448" y="311"/>
                  </a:moveTo>
                  <a:lnTo>
                    <a:pt x="455" y="334"/>
                  </a:lnTo>
                  <a:lnTo>
                    <a:pt x="460" y="355"/>
                  </a:lnTo>
                  <a:lnTo>
                    <a:pt x="463" y="364"/>
                  </a:lnTo>
                  <a:lnTo>
                    <a:pt x="464" y="372"/>
                  </a:lnTo>
                  <a:lnTo>
                    <a:pt x="464" y="379"/>
                  </a:lnTo>
                  <a:lnTo>
                    <a:pt x="463" y="383"/>
                  </a:lnTo>
                  <a:lnTo>
                    <a:pt x="462" y="383"/>
                  </a:lnTo>
                  <a:lnTo>
                    <a:pt x="460" y="383"/>
                  </a:lnTo>
                  <a:lnTo>
                    <a:pt x="451" y="378"/>
                  </a:lnTo>
                  <a:lnTo>
                    <a:pt x="442" y="372"/>
                  </a:lnTo>
                  <a:lnTo>
                    <a:pt x="431" y="368"/>
                  </a:lnTo>
                  <a:lnTo>
                    <a:pt x="418" y="364"/>
                  </a:lnTo>
                  <a:lnTo>
                    <a:pt x="404" y="361"/>
                  </a:lnTo>
                  <a:lnTo>
                    <a:pt x="388" y="357"/>
                  </a:lnTo>
                  <a:lnTo>
                    <a:pt x="372" y="355"/>
                  </a:lnTo>
                  <a:lnTo>
                    <a:pt x="354" y="353"/>
                  </a:lnTo>
                  <a:lnTo>
                    <a:pt x="335" y="352"/>
                  </a:lnTo>
                  <a:lnTo>
                    <a:pt x="315" y="351"/>
                  </a:lnTo>
                  <a:lnTo>
                    <a:pt x="293" y="351"/>
                  </a:lnTo>
                  <a:lnTo>
                    <a:pt x="271" y="351"/>
                  </a:lnTo>
                  <a:lnTo>
                    <a:pt x="221" y="353"/>
                  </a:lnTo>
                  <a:lnTo>
                    <a:pt x="166" y="357"/>
                  </a:lnTo>
                  <a:lnTo>
                    <a:pt x="160" y="357"/>
                  </a:lnTo>
                  <a:lnTo>
                    <a:pt x="155" y="356"/>
                  </a:lnTo>
                  <a:lnTo>
                    <a:pt x="149" y="354"/>
                  </a:lnTo>
                  <a:lnTo>
                    <a:pt x="143" y="352"/>
                  </a:lnTo>
                  <a:lnTo>
                    <a:pt x="133" y="346"/>
                  </a:lnTo>
                  <a:lnTo>
                    <a:pt x="123" y="337"/>
                  </a:lnTo>
                  <a:lnTo>
                    <a:pt x="113" y="326"/>
                  </a:lnTo>
                  <a:lnTo>
                    <a:pt x="105" y="314"/>
                  </a:lnTo>
                  <a:lnTo>
                    <a:pt x="96" y="298"/>
                  </a:lnTo>
                  <a:lnTo>
                    <a:pt x="88" y="280"/>
                  </a:lnTo>
                  <a:lnTo>
                    <a:pt x="85" y="269"/>
                  </a:lnTo>
                  <a:lnTo>
                    <a:pt x="80" y="258"/>
                  </a:lnTo>
                  <a:lnTo>
                    <a:pt x="77" y="246"/>
                  </a:lnTo>
                  <a:lnTo>
                    <a:pt x="72" y="235"/>
                  </a:lnTo>
                  <a:lnTo>
                    <a:pt x="58" y="198"/>
                  </a:lnTo>
                  <a:lnTo>
                    <a:pt x="43" y="161"/>
                  </a:lnTo>
                  <a:lnTo>
                    <a:pt x="27" y="124"/>
                  </a:lnTo>
                  <a:lnTo>
                    <a:pt x="11" y="88"/>
                  </a:lnTo>
                  <a:lnTo>
                    <a:pt x="6" y="71"/>
                  </a:lnTo>
                  <a:lnTo>
                    <a:pt x="1" y="57"/>
                  </a:lnTo>
                  <a:lnTo>
                    <a:pt x="0" y="45"/>
                  </a:lnTo>
                  <a:lnTo>
                    <a:pt x="0" y="33"/>
                  </a:lnTo>
                  <a:lnTo>
                    <a:pt x="1" y="28"/>
                  </a:lnTo>
                  <a:lnTo>
                    <a:pt x="3" y="24"/>
                  </a:lnTo>
                  <a:lnTo>
                    <a:pt x="6" y="20"/>
                  </a:lnTo>
                  <a:lnTo>
                    <a:pt x="8" y="17"/>
                  </a:lnTo>
                  <a:lnTo>
                    <a:pt x="11" y="13"/>
                  </a:lnTo>
                  <a:lnTo>
                    <a:pt x="15" y="11"/>
                  </a:lnTo>
                  <a:lnTo>
                    <a:pt x="19" y="9"/>
                  </a:lnTo>
                  <a:lnTo>
                    <a:pt x="25" y="8"/>
                  </a:lnTo>
                  <a:lnTo>
                    <a:pt x="79" y="3"/>
                  </a:lnTo>
                  <a:lnTo>
                    <a:pt x="127" y="0"/>
                  </a:lnTo>
                  <a:lnTo>
                    <a:pt x="150" y="0"/>
                  </a:lnTo>
                  <a:lnTo>
                    <a:pt x="172" y="0"/>
                  </a:lnTo>
                  <a:lnTo>
                    <a:pt x="192" y="1"/>
                  </a:lnTo>
                  <a:lnTo>
                    <a:pt x="211" y="2"/>
                  </a:lnTo>
                  <a:lnTo>
                    <a:pt x="229" y="4"/>
                  </a:lnTo>
                  <a:lnTo>
                    <a:pt x="245" y="6"/>
                  </a:lnTo>
                  <a:lnTo>
                    <a:pt x="260" y="10"/>
                  </a:lnTo>
                  <a:lnTo>
                    <a:pt x="274" y="13"/>
                  </a:lnTo>
                  <a:lnTo>
                    <a:pt x="287" y="17"/>
                  </a:lnTo>
                  <a:lnTo>
                    <a:pt x="298" y="21"/>
                  </a:lnTo>
                  <a:lnTo>
                    <a:pt x="308" y="27"/>
                  </a:lnTo>
                  <a:lnTo>
                    <a:pt x="316" y="32"/>
                  </a:lnTo>
                  <a:lnTo>
                    <a:pt x="326" y="43"/>
                  </a:lnTo>
                  <a:lnTo>
                    <a:pt x="337" y="63"/>
                  </a:lnTo>
                  <a:lnTo>
                    <a:pt x="352" y="87"/>
                  </a:lnTo>
                  <a:lnTo>
                    <a:pt x="369" y="119"/>
                  </a:lnTo>
                  <a:lnTo>
                    <a:pt x="386" y="154"/>
                  </a:lnTo>
                  <a:lnTo>
                    <a:pt x="402" y="191"/>
                  </a:lnTo>
                  <a:lnTo>
                    <a:pt x="418" y="228"/>
                  </a:lnTo>
                  <a:lnTo>
                    <a:pt x="432" y="265"/>
                  </a:lnTo>
                  <a:lnTo>
                    <a:pt x="436" y="277"/>
                  </a:lnTo>
                  <a:lnTo>
                    <a:pt x="440" y="288"/>
                  </a:lnTo>
                  <a:lnTo>
                    <a:pt x="444" y="300"/>
                  </a:lnTo>
                  <a:lnTo>
                    <a:pt x="448"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9" name="Freeform 111"/>
            <p:cNvSpPr>
              <a:spLocks/>
            </p:cNvSpPr>
            <p:nvPr userDrawn="1"/>
          </p:nvSpPr>
          <p:spPr bwMode="auto">
            <a:xfrm>
              <a:off x="3192" y="1703"/>
              <a:ext cx="48" cy="55"/>
            </a:xfrm>
            <a:custGeom>
              <a:avLst/>
              <a:gdLst>
                <a:gd name="T0" fmla="*/ 280 w 341"/>
                <a:gd name="T1" fmla="*/ 344 h 383"/>
                <a:gd name="T2" fmla="*/ 265 w 341"/>
                <a:gd name="T3" fmla="*/ 373 h 383"/>
                <a:gd name="T4" fmla="*/ 258 w 341"/>
                <a:gd name="T5" fmla="*/ 382 h 383"/>
                <a:gd name="T6" fmla="*/ 248 w 341"/>
                <a:gd name="T7" fmla="*/ 379 h 383"/>
                <a:gd name="T8" fmla="*/ 231 w 341"/>
                <a:gd name="T9" fmla="*/ 372 h 383"/>
                <a:gd name="T10" fmla="*/ 211 w 341"/>
                <a:gd name="T11" fmla="*/ 365 h 383"/>
                <a:gd name="T12" fmla="*/ 186 w 341"/>
                <a:gd name="T13" fmla="*/ 362 h 383"/>
                <a:gd name="T14" fmla="*/ 142 w 341"/>
                <a:gd name="T15" fmla="*/ 359 h 383"/>
                <a:gd name="T16" fmla="*/ 69 w 341"/>
                <a:gd name="T17" fmla="*/ 361 h 383"/>
                <a:gd name="T18" fmla="*/ 22 w 341"/>
                <a:gd name="T19" fmla="*/ 363 h 383"/>
                <a:gd name="T20" fmla="*/ 16 w 341"/>
                <a:gd name="T21" fmla="*/ 361 h 383"/>
                <a:gd name="T22" fmla="*/ 10 w 341"/>
                <a:gd name="T23" fmla="*/ 355 h 383"/>
                <a:gd name="T24" fmla="*/ 5 w 341"/>
                <a:gd name="T25" fmla="*/ 349 h 383"/>
                <a:gd name="T26" fmla="*/ 1 w 341"/>
                <a:gd name="T27" fmla="*/ 334 h 383"/>
                <a:gd name="T28" fmla="*/ 0 w 341"/>
                <a:gd name="T29" fmla="*/ 307 h 383"/>
                <a:gd name="T30" fmla="*/ 4 w 341"/>
                <a:gd name="T31" fmla="*/ 266 h 383"/>
                <a:gd name="T32" fmla="*/ 11 w 341"/>
                <a:gd name="T33" fmla="*/ 217 h 383"/>
                <a:gd name="T34" fmla="*/ 16 w 341"/>
                <a:gd name="T35" fmla="*/ 169 h 383"/>
                <a:gd name="T36" fmla="*/ 19 w 341"/>
                <a:gd name="T37" fmla="*/ 120 h 383"/>
                <a:gd name="T38" fmla="*/ 22 w 341"/>
                <a:gd name="T39" fmla="*/ 77 h 383"/>
                <a:gd name="T40" fmla="*/ 30 w 341"/>
                <a:gd name="T41" fmla="*/ 47 h 383"/>
                <a:gd name="T42" fmla="*/ 43 w 341"/>
                <a:gd name="T43" fmla="*/ 25 h 383"/>
                <a:gd name="T44" fmla="*/ 54 w 341"/>
                <a:gd name="T45" fmla="*/ 13 h 383"/>
                <a:gd name="T46" fmla="*/ 64 w 341"/>
                <a:gd name="T47" fmla="*/ 9 h 383"/>
                <a:gd name="T48" fmla="*/ 118 w 341"/>
                <a:gd name="T49" fmla="*/ 2 h 383"/>
                <a:gd name="T50" fmla="*/ 203 w 341"/>
                <a:gd name="T51" fmla="*/ 0 h 383"/>
                <a:gd name="T52" fmla="*/ 255 w 341"/>
                <a:gd name="T53" fmla="*/ 3 h 383"/>
                <a:gd name="T54" fmla="*/ 284 w 341"/>
                <a:gd name="T55" fmla="*/ 9 h 383"/>
                <a:gd name="T56" fmla="*/ 308 w 341"/>
                <a:gd name="T57" fmla="*/ 16 h 383"/>
                <a:gd name="T58" fmla="*/ 327 w 341"/>
                <a:gd name="T59" fmla="*/ 25 h 383"/>
                <a:gd name="T60" fmla="*/ 337 w 341"/>
                <a:gd name="T61" fmla="*/ 35 h 383"/>
                <a:gd name="T62" fmla="*/ 341 w 341"/>
                <a:gd name="T63" fmla="*/ 50 h 383"/>
                <a:gd name="T64" fmla="*/ 339 w 341"/>
                <a:gd name="T65" fmla="*/ 87 h 383"/>
                <a:gd name="T66" fmla="*/ 330 w 341"/>
                <a:gd name="T67" fmla="*/ 146 h 383"/>
                <a:gd name="T68" fmla="*/ 321 w 341"/>
                <a:gd name="T69" fmla="*/ 194 h 383"/>
                <a:gd name="T70" fmla="*/ 310 w 341"/>
                <a:gd name="T71" fmla="*/ 242 h 383"/>
                <a:gd name="T72" fmla="*/ 297 w 341"/>
                <a:gd name="T73" fmla="*/ 29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1" h="383">
                  <a:moveTo>
                    <a:pt x="290" y="314"/>
                  </a:moveTo>
                  <a:lnTo>
                    <a:pt x="280" y="344"/>
                  </a:lnTo>
                  <a:lnTo>
                    <a:pt x="269" y="365"/>
                  </a:lnTo>
                  <a:lnTo>
                    <a:pt x="265" y="373"/>
                  </a:lnTo>
                  <a:lnTo>
                    <a:pt x="262" y="379"/>
                  </a:lnTo>
                  <a:lnTo>
                    <a:pt x="258" y="382"/>
                  </a:lnTo>
                  <a:lnTo>
                    <a:pt x="255" y="383"/>
                  </a:lnTo>
                  <a:lnTo>
                    <a:pt x="248" y="379"/>
                  </a:lnTo>
                  <a:lnTo>
                    <a:pt x="240" y="376"/>
                  </a:lnTo>
                  <a:lnTo>
                    <a:pt x="231" y="372"/>
                  </a:lnTo>
                  <a:lnTo>
                    <a:pt x="221" y="369"/>
                  </a:lnTo>
                  <a:lnTo>
                    <a:pt x="211" y="365"/>
                  </a:lnTo>
                  <a:lnTo>
                    <a:pt x="198" y="363"/>
                  </a:lnTo>
                  <a:lnTo>
                    <a:pt x="186" y="362"/>
                  </a:lnTo>
                  <a:lnTo>
                    <a:pt x="172" y="360"/>
                  </a:lnTo>
                  <a:lnTo>
                    <a:pt x="142" y="359"/>
                  </a:lnTo>
                  <a:lnTo>
                    <a:pt x="107" y="359"/>
                  </a:lnTo>
                  <a:lnTo>
                    <a:pt x="69" y="361"/>
                  </a:lnTo>
                  <a:lnTo>
                    <a:pt x="27" y="364"/>
                  </a:lnTo>
                  <a:lnTo>
                    <a:pt x="22" y="363"/>
                  </a:lnTo>
                  <a:lnTo>
                    <a:pt x="19" y="362"/>
                  </a:lnTo>
                  <a:lnTo>
                    <a:pt x="16" y="361"/>
                  </a:lnTo>
                  <a:lnTo>
                    <a:pt x="12" y="359"/>
                  </a:lnTo>
                  <a:lnTo>
                    <a:pt x="10" y="355"/>
                  </a:lnTo>
                  <a:lnTo>
                    <a:pt x="8" y="352"/>
                  </a:lnTo>
                  <a:lnTo>
                    <a:pt x="5" y="349"/>
                  </a:lnTo>
                  <a:lnTo>
                    <a:pt x="3" y="344"/>
                  </a:lnTo>
                  <a:lnTo>
                    <a:pt x="1" y="334"/>
                  </a:lnTo>
                  <a:lnTo>
                    <a:pt x="0" y="322"/>
                  </a:lnTo>
                  <a:lnTo>
                    <a:pt x="0" y="307"/>
                  </a:lnTo>
                  <a:lnTo>
                    <a:pt x="1" y="289"/>
                  </a:lnTo>
                  <a:lnTo>
                    <a:pt x="4" y="266"/>
                  </a:lnTo>
                  <a:lnTo>
                    <a:pt x="8" y="242"/>
                  </a:lnTo>
                  <a:lnTo>
                    <a:pt x="11" y="217"/>
                  </a:lnTo>
                  <a:lnTo>
                    <a:pt x="13" y="193"/>
                  </a:lnTo>
                  <a:lnTo>
                    <a:pt x="16" y="169"/>
                  </a:lnTo>
                  <a:lnTo>
                    <a:pt x="17" y="145"/>
                  </a:lnTo>
                  <a:lnTo>
                    <a:pt x="19" y="120"/>
                  </a:lnTo>
                  <a:lnTo>
                    <a:pt x="20" y="95"/>
                  </a:lnTo>
                  <a:lnTo>
                    <a:pt x="22" y="77"/>
                  </a:lnTo>
                  <a:lnTo>
                    <a:pt x="26" y="60"/>
                  </a:lnTo>
                  <a:lnTo>
                    <a:pt x="30" y="47"/>
                  </a:lnTo>
                  <a:lnTo>
                    <a:pt x="36" y="35"/>
                  </a:lnTo>
                  <a:lnTo>
                    <a:pt x="43" y="25"/>
                  </a:lnTo>
                  <a:lnTo>
                    <a:pt x="51" y="17"/>
                  </a:lnTo>
                  <a:lnTo>
                    <a:pt x="54" y="13"/>
                  </a:lnTo>
                  <a:lnTo>
                    <a:pt x="58" y="11"/>
                  </a:lnTo>
                  <a:lnTo>
                    <a:pt x="64" y="9"/>
                  </a:lnTo>
                  <a:lnTo>
                    <a:pt x="69" y="7"/>
                  </a:lnTo>
                  <a:lnTo>
                    <a:pt x="118" y="2"/>
                  </a:lnTo>
                  <a:lnTo>
                    <a:pt x="162" y="0"/>
                  </a:lnTo>
                  <a:lnTo>
                    <a:pt x="203" y="0"/>
                  </a:lnTo>
                  <a:lnTo>
                    <a:pt x="239" y="2"/>
                  </a:lnTo>
                  <a:lnTo>
                    <a:pt x="255" y="3"/>
                  </a:lnTo>
                  <a:lnTo>
                    <a:pt x="269" y="6"/>
                  </a:lnTo>
                  <a:lnTo>
                    <a:pt x="284" y="9"/>
                  </a:lnTo>
                  <a:lnTo>
                    <a:pt x="297" y="12"/>
                  </a:lnTo>
                  <a:lnTo>
                    <a:pt x="308" y="16"/>
                  </a:lnTo>
                  <a:lnTo>
                    <a:pt x="318" y="20"/>
                  </a:lnTo>
                  <a:lnTo>
                    <a:pt x="327" y="25"/>
                  </a:lnTo>
                  <a:lnTo>
                    <a:pt x="335" y="29"/>
                  </a:lnTo>
                  <a:lnTo>
                    <a:pt x="337" y="35"/>
                  </a:lnTo>
                  <a:lnTo>
                    <a:pt x="339" y="41"/>
                  </a:lnTo>
                  <a:lnTo>
                    <a:pt x="341" y="50"/>
                  </a:lnTo>
                  <a:lnTo>
                    <a:pt x="341" y="60"/>
                  </a:lnTo>
                  <a:lnTo>
                    <a:pt x="339" y="87"/>
                  </a:lnTo>
                  <a:lnTo>
                    <a:pt x="335" y="121"/>
                  </a:lnTo>
                  <a:lnTo>
                    <a:pt x="330" y="146"/>
                  </a:lnTo>
                  <a:lnTo>
                    <a:pt x="326" y="170"/>
                  </a:lnTo>
                  <a:lnTo>
                    <a:pt x="321" y="194"/>
                  </a:lnTo>
                  <a:lnTo>
                    <a:pt x="316" y="219"/>
                  </a:lnTo>
                  <a:lnTo>
                    <a:pt x="310" y="242"/>
                  </a:lnTo>
                  <a:lnTo>
                    <a:pt x="303" y="267"/>
                  </a:lnTo>
                  <a:lnTo>
                    <a:pt x="297" y="290"/>
                  </a:lnTo>
                  <a:lnTo>
                    <a:pt x="290"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0" name="Freeform 112"/>
            <p:cNvSpPr>
              <a:spLocks/>
            </p:cNvSpPr>
            <p:nvPr userDrawn="1"/>
          </p:nvSpPr>
          <p:spPr bwMode="auto">
            <a:xfrm>
              <a:off x="3146" y="1770"/>
              <a:ext cx="50" cy="48"/>
            </a:xfrm>
            <a:custGeom>
              <a:avLst/>
              <a:gdLst>
                <a:gd name="T0" fmla="*/ 214 w 352"/>
                <a:gd name="T1" fmla="*/ 295 h 339"/>
                <a:gd name="T2" fmla="*/ 193 w 352"/>
                <a:gd name="T3" fmla="*/ 320 h 339"/>
                <a:gd name="T4" fmla="*/ 181 w 352"/>
                <a:gd name="T5" fmla="*/ 333 h 339"/>
                <a:gd name="T6" fmla="*/ 173 w 352"/>
                <a:gd name="T7" fmla="*/ 339 h 339"/>
                <a:gd name="T8" fmla="*/ 161 w 352"/>
                <a:gd name="T9" fmla="*/ 333 h 339"/>
                <a:gd name="T10" fmla="*/ 132 w 352"/>
                <a:gd name="T11" fmla="*/ 325 h 339"/>
                <a:gd name="T12" fmla="*/ 92 w 352"/>
                <a:gd name="T13" fmla="*/ 322 h 339"/>
                <a:gd name="T14" fmla="*/ 40 w 352"/>
                <a:gd name="T15" fmla="*/ 323 h 339"/>
                <a:gd name="T16" fmla="*/ 7 w 352"/>
                <a:gd name="T17" fmla="*/ 324 h 339"/>
                <a:gd name="T18" fmla="*/ 1 w 352"/>
                <a:gd name="T19" fmla="*/ 319 h 339"/>
                <a:gd name="T20" fmla="*/ 0 w 352"/>
                <a:gd name="T21" fmla="*/ 305 h 339"/>
                <a:gd name="T22" fmla="*/ 7 w 352"/>
                <a:gd name="T23" fmla="*/ 278 h 339"/>
                <a:gd name="T24" fmla="*/ 23 w 352"/>
                <a:gd name="T25" fmla="*/ 239 h 339"/>
                <a:gd name="T26" fmla="*/ 40 w 352"/>
                <a:gd name="T27" fmla="*/ 196 h 339"/>
                <a:gd name="T28" fmla="*/ 56 w 352"/>
                <a:gd name="T29" fmla="*/ 153 h 339"/>
                <a:gd name="T30" fmla="*/ 70 w 352"/>
                <a:gd name="T31" fmla="*/ 108 h 339"/>
                <a:gd name="T32" fmla="*/ 83 w 352"/>
                <a:gd name="T33" fmla="*/ 69 h 339"/>
                <a:gd name="T34" fmla="*/ 96 w 352"/>
                <a:gd name="T35" fmla="*/ 42 h 339"/>
                <a:gd name="T36" fmla="*/ 111 w 352"/>
                <a:gd name="T37" fmla="*/ 21 h 339"/>
                <a:gd name="T38" fmla="*/ 127 w 352"/>
                <a:gd name="T39" fmla="*/ 9 h 339"/>
                <a:gd name="T40" fmla="*/ 175 w 352"/>
                <a:gd name="T41" fmla="*/ 1 h 339"/>
                <a:gd name="T42" fmla="*/ 244 w 352"/>
                <a:gd name="T43" fmla="*/ 0 h 339"/>
                <a:gd name="T44" fmla="*/ 298 w 352"/>
                <a:gd name="T45" fmla="*/ 5 h 339"/>
                <a:gd name="T46" fmla="*/ 330 w 352"/>
                <a:gd name="T47" fmla="*/ 13 h 339"/>
                <a:gd name="T48" fmla="*/ 346 w 352"/>
                <a:gd name="T49" fmla="*/ 19 h 339"/>
                <a:gd name="T50" fmla="*/ 352 w 352"/>
                <a:gd name="T51" fmla="*/ 28 h 339"/>
                <a:gd name="T52" fmla="*/ 351 w 352"/>
                <a:gd name="T53" fmla="*/ 42 h 339"/>
                <a:gd name="T54" fmla="*/ 339 w 352"/>
                <a:gd name="T55" fmla="*/ 75 h 339"/>
                <a:gd name="T56" fmla="*/ 314 w 352"/>
                <a:gd name="T57" fmla="*/ 128 h 339"/>
                <a:gd name="T58" fmla="*/ 291 w 352"/>
                <a:gd name="T59" fmla="*/ 172 h 339"/>
                <a:gd name="T60" fmla="*/ 266 w 352"/>
                <a:gd name="T61" fmla="*/ 214 h 339"/>
                <a:gd name="T62" fmla="*/ 240 w 352"/>
                <a:gd name="T63" fmla="*/ 25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39">
                  <a:moveTo>
                    <a:pt x="226" y="277"/>
                  </a:moveTo>
                  <a:lnTo>
                    <a:pt x="214" y="295"/>
                  </a:lnTo>
                  <a:lnTo>
                    <a:pt x="202" y="310"/>
                  </a:lnTo>
                  <a:lnTo>
                    <a:pt x="193" y="320"/>
                  </a:lnTo>
                  <a:lnTo>
                    <a:pt x="187" y="328"/>
                  </a:lnTo>
                  <a:lnTo>
                    <a:pt x="181" y="333"/>
                  </a:lnTo>
                  <a:lnTo>
                    <a:pt x="176" y="337"/>
                  </a:lnTo>
                  <a:lnTo>
                    <a:pt x="173" y="339"/>
                  </a:lnTo>
                  <a:lnTo>
                    <a:pt x="171" y="339"/>
                  </a:lnTo>
                  <a:lnTo>
                    <a:pt x="161" y="333"/>
                  </a:lnTo>
                  <a:lnTo>
                    <a:pt x="148" y="329"/>
                  </a:lnTo>
                  <a:lnTo>
                    <a:pt x="132" y="325"/>
                  </a:lnTo>
                  <a:lnTo>
                    <a:pt x="113" y="323"/>
                  </a:lnTo>
                  <a:lnTo>
                    <a:pt x="92" y="322"/>
                  </a:lnTo>
                  <a:lnTo>
                    <a:pt x="67" y="322"/>
                  </a:lnTo>
                  <a:lnTo>
                    <a:pt x="40" y="323"/>
                  </a:lnTo>
                  <a:lnTo>
                    <a:pt x="10" y="325"/>
                  </a:lnTo>
                  <a:lnTo>
                    <a:pt x="7" y="324"/>
                  </a:lnTo>
                  <a:lnTo>
                    <a:pt x="4" y="323"/>
                  </a:lnTo>
                  <a:lnTo>
                    <a:pt x="1" y="319"/>
                  </a:lnTo>
                  <a:lnTo>
                    <a:pt x="0" y="313"/>
                  </a:lnTo>
                  <a:lnTo>
                    <a:pt x="0" y="305"/>
                  </a:lnTo>
                  <a:lnTo>
                    <a:pt x="3" y="294"/>
                  </a:lnTo>
                  <a:lnTo>
                    <a:pt x="7" y="278"/>
                  </a:lnTo>
                  <a:lnTo>
                    <a:pt x="14" y="260"/>
                  </a:lnTo>
                  <a:lnTo>
                    <a:pt x="23" y="239"/>
                  </a:lnTo>
                  <a:lnTo>
                    <a:pt x="32" y="218"/>
                  </a:lnTo>
                  <a:lnTo>
                    <a:pt x="40" y="196"/>
                  </a:lnTo>
                  <a:lnTo>
                    <a:pt x="48" y="174"/>
                  </a:lnTo>
                  <a:lnTo>
                    <a:pt x="56" y="153"/>
                  </a:lnTo>
                  <a:lnTo>
                    <a:pt x="63" y="130"/>
                  </a:lnTo>
                  <a:lnTo>
                    <a:pt x="70" y="108"/>
                  </a:lnTo>
                  <a:lnTo>
                    <a:pt x="77" y="85"/>
                  </a:lnTo>
                  <a:lnTo>
                    <a:pt x="83" y="69"/>
                  </a:lnTo>
                  <a:lnTo>
                    <a:pt x="89" y="54"/>
                  </a:lnTo>
                  <a:lnTo>
                    <a:pt x="96" y="42"/>
                  </a:lnTo>
                  <a:lnTo>
                    <a:pt x="104" y="30"/>
                  </a:lnTo>
                  <a:lnTo>
                    <a:pt x="111" y="21"/>
                  </a:lnTo>
                  <a:lnTo>
                    <a:pt x="119" y="14"/>
                  </a:lnTo>
                  <a:lnTo>
                    <a:pt x="127" y="9"/>
                  </a:lnTo>
                  <a:lnTo>
                    <a:pt x="136" y="5"/>
                  </a:lnTo>
                  <a:lnTo>
                    <a:pt x="175" y="1"/>
                  </a:lnTo>
                  <a:lnTo>
                    <a:pt x="211" y="0"/>
                  </a:lnTo>
                  <a:lnTo>
                    <a:pt x="244" y="0"/>
                  </a:lnTo>
                  <a:lnTo>
                    <a:pt x="273" y="1"/>
                  </a:lnTo>
                  <a:lnTo>
                    <a:pt x="298" y="5"/>
                  </a:lnTo>
                  <a:lnTo>
                    <a:pt x="320" y="9"/>
                  </a:lnTo>
                  <a:lnTo>
                    <a:pt x="330" y="13"/>
                  </a:lnTo>
                  <a:lnTo>
                    <a:pt x="338" y="16"/>
                  </a:lnTo>
                  <a:lnTo>
                    <a:pt x="346" y="19"/>
                  </a:lnTo>
                  <a:lnTo>
                    <a:pt x="351" y="24"/>
                  </a:lnTo>
                  <a:lnTo>
                    <a:pt x="352" y="28"/>
                  </a:lnTo>
                  <a:lnTo>
                    <a:pt x="352" y="34"/>
                  </a:lnTo>
                  <a:lnTo>
                    <a:pt x="351" y="42"/>
                  </a:lnTo>
                  <a:lnTo>
                    <a:pt x="348" y="52"/>
                  </a:lnTo>
                  <a:lnTo>
                    <a:pt x="339" y="75"/>
                  </a:lnTo>
                  <a:lnTo>
                    <a:pt x="325" y="107"/>
                  </a:lnTo>
                  <a:lnTo>
                    <a:pt x="314" y="128"/>
                  </a:lnTo>
                  <a:lnTo>
                    <a:pt x="303" y="150"/>
                  </a:lnTo>
                  <a:lnTo>
                    <a:pt x="291" y="172"/>
                  </a:lnTo>
                  <a:lnTo>
                    <a:pt x="279" y="193"/>
                  </a:lnTo>
                  <a:lnTo>
                    <a:pt x="266" y="214"/>
                  </a:lnTo>
                  <a:lnTo>
                    <a:pt x="253" y="236"/>
                  </a:lnTo>
                  <a:lnTo>
                    <a:pt x="240" y="257"/>
                  </a:lnTo>
                  <a:lnTo>
                    <a:pt x="226"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1" name="Freeform 113"/>
            <p:cNvSpPr>
              <a:spLocks/>
            </p:cNvSpPr>
            <p:nvPr userDrawn="1"/>
          </p:nvSpPr>
          <p:spPr bwMode="auto">
            <a:xfrm>
              <a:off x="3113" y="1826"/>
              <a:ext cx="50" cy="38"/>
            </a:xfrm>
            <a:custGeom>
              <a:avLst/>
              <a:gdLst>
                <a:gd name="T0" fmla="*/ 151 w 350"/>
                <a:gd name="T1" fmla="*/ 220 h 269"/>
                <a:gd name="T2" fmla="*/ 115 w 350"/>
                <a:gd name="T3" fmla="*/ 246 h 269"/>
                <a:gd name="T4" fmla="*/ 93 w 350"/>
                <a:gd name="T5" fmla="*/ 261 h 269"/>
                <a:gd name="T6" fmla="*/ 83 w 350"/>
                <a:gd name="T7" fmla="*/ 267 h 269"/>
                <a:gd name="T8" fmla="*/ 80 w 350"/>
                <a:gd name="T9" fmla="*/ 269 h 269"/>
                <a:gd name="T10" fmla="*/ 74 w 350"/>
                <a:gd name="T11" fmla="*/ 266 h 269"/>
                <a:gd name="T12" fmla="*/ 68 w 350"/>
                <a:gd name="T13" fmla="*/ 263 h 269"/>
                <a:gd name="T14" fmla="*/ 61 w 350"/>
                <a:gd name="T15" fmla="*/ 262 h 269"/>
                <a:gd name="T16" fmla="*/ 52 w 350"/>
                <a:gd name="T17" fmla="*/ 261 h 269"/>
                <a:gd name="T18" fmla="*/ 29 w 350"/>
                <a:gd name="T19" fmla="*/ 260 h 269"/>
                <a:gd name="T20" fmla="*/ 1 w 350"/>
                <a:gd name="T21" fmla="*/ 262 h 269"/>
                <a:gd name="T22" fmla="*/ 1 w 350"/>
                <a:gd name="T23" fmla="*/ 260 h 269"/>
                <a:gd name="T24" fmla="*/ 0 w 350"/>
                <a:gd name="T25" fmla="*/ 259 h 269"/>
                <a:gd name="T26" fmla="*/ 4 w 350"/>
                <a:gd name="T27" fmla="*/ 251 h 269"/>
                <a:gd name="T28" fmla="*/ 10 w 350"/>
                <a:gd name="T29" fmla="*/ 242 h 269"/>
                <a:gd name="T30" fmla="*/ 20 w 350"/>
                <a:gd name="T31" fmla="*/ 229 h 269"/>
                <a:gd name="T32" fmla="*/ 36 w 350"/>
                <a:gd name="T33" fmla="*/ 211 h 269"/>
                <a:gd name="T34" fmla="*/ 63 w 350"/>
                <a:gd name="T35" fmla="*/ 177 h 269"/>
                <a:gd name="T36" fmla="*/ 90 w 350"/>
                <a:gd name="T37" fmla="*/ 142 h 269"/>
                <a:gd name="T38" fmla="*/ 115 w 350"/>
                <a:gd name="T39" fmla="*/ 106 h 269"/>
                <a:gd name="T40" fmla="*/ 140 w 350"/>
                <a:gd name="T41" fmla="*/ 69 h 269"/>
                <a:gd name="T42" fmla="*/ 149 w 350"/>
                <a:gd name="T43" fmla="*/ 56 h 269"/>
                <a:gd name="T44" fmla="*/ 159 w 350"/>
                <a:gd name="T45" fmla="*/ 42 h 269"/>
                <a:gd name="T46" fmla="*/ 167 w 350"/>
                <a:gd name="T47" fmla="*/ 32 h 269"/>
                <a:gd name="T48" fmla="*/ 175 w 350"/>
                <a:gd name="T49" fmla="*/ 23 h 269"/>
                <a:gd name="T50" fmla="*/ 182 w 350"/>
                <a:gd name="T51" fmla="*/ 15 h 269"/>
                <a:gd name="T52" fmla="*/ 189 w 350"/>
                <a:gd name="T53" fmla="*/ 10 h 269"/>
                <a:gd name="T54" fmla="*/ 196 w 350"/>
                <a:gd name="T55" fmla="*/ 5 h 269"/>
                <a:gd name="T56" fmla="*/ 203 w 350"/>
                <a:gd name="T57" fmla="*/ 3 h 269"/>
                <a:gd name="T58" fmla="*/ 230 w 350"/>
                <a:gd name="T59" fmla="*/ 1 h 269"/>
                <a:gd name="T60" fmla="*/ 255 w 350"/>
                <a:gd name="T61" fmla="*/ 0 h 269"/>
                <a:gd name="T62" fmla="*/ 276 w 350"/>
                <a:gd name="T63" fmla="*/ 0 h 269"/>
                <a:gd name="T64" fmla="*/ 296 w 350"/>
                <a:gd name="T65" fmla="*/ 1 h 269"/>
                <a:gd name="T66" fmla="*/ 313 w 350"/>
                <a:gd name="T67" fmla="*/ 3 h 269"/>
                <a:gd name="T68" fmla="*/ 328 w 350"/>
                <a:gd name="T69" fmla="*/ 5 h 269"/>
                <a:gd name="T70" fmla="*/ 339 w 350"/>
                <a:gd name="T71" fmla="*/ 10 h 269"/>
                <a:gd name="T72" fmla="*/ 350 w 350"/>
                <a:gd name="T73" fmla="*/ 15 h 269"/>
                <a:gd name="T74" fmla="*/ 348 w 350"/>
                <a:gd name="T75" fmla="*/ 18 h 269"/>
                <a:gd name="T76" fmla="*/ 347 w 350"/>
                <a:gd name="T77" fmla="*/ 21 h 269"/>
                <a:gd name="T78" fmla="*/ 345 w 350"/>
                <a:gd name="T79" fmla="*/ 26 h 269"/>
                <a:gd name="T80" fmla="*/ 341 w 350"/>
                <a:gd name="T81" fmla="*/ 32 h 269"/>
                <a:gd name="T82" fmla="*/ 326 w 350"/>
                <a:gd name="T83" fmla="*/ 52 h 269"/>
                <a:gd name="T84" fmla="*/ 299 w 350"/>
                <a:gd name="T85" fmla="*/ 83 h 269"/>
                <a:gd name="T86" fmla="*/ 264 w 350"/>
                <a:gd name="T87" fmla="*/ 119 h 269"/>
                <a:gd name="T88" fmla="*/ 228 w 350"/>
                <a:gd name="T89" fmla="*/ 153 h 269"/>
                <a:gd name="T90" fmla="*/ 189 w 350"/>
                <a:gd name="T91" fmla="*/ 187 h 269"/>
                <a:gd name="T92" fmla="*/ 151 w 350"/>
                <a:gd name="T93" fmla="*/ 22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0" h="269">
                  <a:moveTo>
                    <a:pt x="151" y="220"/>
                  </a:moveTo>
                  <a:lnTo>
                    <a:pt x="115" y="246"/>
                  </a:lnTo>
                  <a:lnTo>
                    <a:pt x="93" y="261"/>
                  </a:lnTo>
                  <a:lnTo>
                    <a:pt x="83" y="267"/>
                  </a:lnTo>
                  <a:lnTo>
                    <a:pt x="80" y="269"/>
                  </a:lnTo>
                  <a:lnTo>
                    <a:pt x="74" y="266"/>
                  </a:lnTo>
                  <a:lnTo>
                    <a:pt x="68" y="263"/>
                  </a:lnTo>
                  <a:lnTo>
                    <a:pt x="61" y="262"/>
                  </a:lnTo>
                  <a:lnTo>
                    <a:pt x="52" y="261"/>
                  </a:lnTo>
                  <a:lnTo>
                    <a:pt x="29" y="260"/>
                  </a:lnTo>
                  <a:lnTo>
                    <a:pt x="1" y="262"/>
                  </a:lnTo>
                  <a:lnTo>
                    <a:pt x="1" y="260"/>
                  </a:lnTo>
                  <a:lnTo>
                    <a:pt x="0" y="259"/>
                  </a:lnTo>
                  <a:lnTo>
                    <a:pt x="4" y="251"/>
                  </a:lnTo>
                  <a:lnTo>
                    <a:pt x="10" y="242"/>
                  </a:lnTo>
                  <a:lnTo>
                    <a:pt x="20" y="229"/>
                  </a:lnTo>
                  <a:lnTo>
                    <a:pt x="36" y="211"/>
                  </a:lnTo>
                  <a:lnTo>
                    <a:pt x="63" y="177"/>
                  </a:lnTo>
                  <a:lnTo>
                    <a:pt x="90" y="142"/>
                  </a:lnTo>
                  <a:lnTo>
                    <a:pt x="115" y="106"/>
                  </a:lnTo>
                  <a:lnTo>
                    <a:pt x="140" y="69"/>
                  </a:lnTo>
                  <a:lnTo>
                    <a:pt x="149" y="56"/>
                  </a:lnTo>
                  <a:lnTo>
                    <a:pt x="159" y="42"/>
                  </a:lnTo>
                  <a:lnTo>
                    <a:pt x="167" y="32"/>
                  </a:lnTo>
                  <a:lnTo>
                    <a:pt x="175" y="23"/>
                  </a:lnTo>
                  <a:lnTo>
                    <a:pt x="182" y="15"/>
                  </a:lnTo>
                  <a:lnTo>
                    <a:pt x="189" y="10"/>
                  </a:lnTo>
                  <a:lnTo>
                    <a:pt x="196" y="5"/>
                  </a:lnTo>
                  <a:lnTo>
                    <a:pt x="203" y="3"/>
                  </a:lnTo>
                  <a:lnTo>
                    <a:pt x="230" y="1"/>
                  </a:lnTo>
                  <a:lnTo>
                    <a:pt x="255" y="0"/>
                  </a:lnTo>
                  <a:lnTo>
                    <a:pt x="276" y="0"/>
                  </a:lnTo>
                  <a:lnTo>
                    <a:pt x="296" y="1"/>
                  </a:lnTo>
                  <a:lnTo>
                    <a:pt x="313" y="3"/>
                  </a:lnTo>
                  <a:lnTo>
                    <a:pt x="328" y="5"/>
                  </a:lnTo>
                  <a:lnTo>
                    <a:pt x="339" y="10"/>
                  </a:lnTo>
                  <a:lnTo>
                    <a:pt x="350" y="15"/>
                  </a:lnTo>
                  <a:lnTo>
                    <a:pt x="348" y="18"/>
                  </a:lnTo>
                  <a:lnTo>
                    <a:pt x="347" y="21"/>
                  </a:lnTo>
                  <a:lnTo>
                    <a:pt x="345" y="26"/>
                  </a:lnTo>
                  <a:lnTo>
                    <a:pt x="341" y="32"/>
                  </a:lnTo>
                  <a:lnTo>
                    <a:pt x="326" y="52"/>
                  </a:lnTo>
                  <a:lnTo>
                    <a:pt x="299" y="83"/>
                  </a:lnTo>
                  <a:lnTo>
                    <a:pt x="264" y="119"/>
                  </a:lnTo>
                  <a:lnTo>
                    <a:pt x="228" y="153"/>
                  </a:lnTo>
                  <a:lnTo>
                    <a:pt x="189" y="187"/>
                  </a:lnTo>
                  <a:lnTo>
                    <a:pt x="151"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2" name="Freeform 114"/>
            <p:cNvSpPr>
              <a:spLocks/>
            </p:cNvSpPr>
            <p:nvPr userDrawn="1"/>
          </p:nvSpPr>
          <p:spPr bwMode="auto">
            <a:xfrm>
              <a:off x="2785" y="1657"/>
              <a:ext cx="5" cy="59"/>
            </a:xfrm>
            <a:custGeom>
              <a:avLst/>
              <a:gdLst>
                <a:gd name="T0" fmla="*/ 29 w 34"/>
                <a:gd name="T1" fmla="*/ 259 h 413"/>
                <a:gd name="T2" fmla="*/ 30 w 34"/>
                <a:gd name="T3" fmla="*/ 295 h 413"/>
                <a:gd name="T4" fmla="*/ 29 w 34"/>
                <a:gd name="T5" fmla="*/ 323 h 413"/>
                <a:gd name="T6" fmla="*/ 28 w 34"/>
                <a:gd name="T7" fmla="*/ 335 h 413"/>
                <a:gd name="T8" fmla="*/ 27 w 34"/>
                <a:gd name="T9" fmla="*/ 345 h 413"/>
                <a:gd name="T10" fmla="*/ 25 w 34"/>
                <a:gd name="T11" fmla="*/ 353 h 413"/>
                <a:gd name="T12" fmla="*/ 23 w 34"/>
                <a:gd name="T13" fmla="*/ 361 h 413"/>
                <a:gd name="T14" fmla="*/ 16 w 34"/>
                <a:gd name="T15" fmla="*/ 376 h 413"/>
                <a:gd name="T16" fmla="*/ 10 w 34"/>
                <a:gd name="T17" fmla="*/ 389 h 413"/>
                <a:gd name="T18" fmla="*/ 9 w 34"/>
                <a:gd name="T19" fmla="*/ 395 h 413"/>
                <a:gd name="T20" fmla="*/ 8 w 34"/>
                <a:gd name="T21" fmla="*/ 401 h 413"/>
                <a:gd name="T22" fmla="*/ 8 w 34"/>
                <a:gd name="T23" fmla="*/ 407 h 413"/>
                <a:gd name="T24" fmla="*/ 8 w 34"/>
                <a:gd name="T25" fmla="*/ 413 h 413"/>
                <a:gd name="T26" fmla="*/ 6 w 34"/>
                <a:gd name="T27" fmla="*/ 383 h 413"/>
                <a:gd name="T28" fmla="*/ 3 w 34"/>
                <a:gd name="T29" fmla="*/ 352 h 413"/>
                <a:gd name="T30" fmla="*/ 1 w 34"/>
                <a:gd name="T31" fmla="*/ 321 h 413"/>
                <a:gd name="T32" fmla="*/ 0 w 34"/>
                <a:gd name="T33" fmla="*/ 290 h 413"/>
                <a:gd name="T34" fmla="*/ 1 w 34"/>
                <a:gd name="T35" fmla="*/ 240 h 413"/>
                <a:gd name="T36" fmla="*/ 1 w 34"/>
                <a:gd name="T37" fmla="*/ 201 h 413"/>
                <a:gd name="T38" fmla="*/ 2 w 34"/>
                <a:gd name="T39" fmla="*/ 169 h 413"/>
                <a:gd name="T40" fmla="*/ 3 w 34"/>
                <a:gd name="T41" fmla="*/ 145 h 413"/>
                <a:gd name="T42" fmla="*/ 5 w 34"/>
                <a:gd name="T43" fmla="*/ 123 h 413"/>
                <a:gd name="T44" fmla="*/ 7 w 34"/>
                <a:gd name="T45" fmla="*/ 103 h 413"/>
                <a:gd name="T46" fmla="*/ 10 w 34"/>
                <a:gd name="T47" fmla="*/ 80 h 413"/>
                <a:gd name="T48" fmla="*/ 14 w 34"/>
                <a:gd name="T49" fmla="*/ 53 h 413"/>
                <a:gd name="T50" fmla="*/ 16 w 34"/>
                <a:gd name="T51" fmla="*/ 36 h 413"/>
                <a:gd name="T52" fmla="*/ 18 w 34"/>
                <a:gd name="T53" fmla="*/ 28 h 413"/>
                <a:gd name="T54" fmla="*/ 20 w 34"/>
                <a:gd name="T55" fmla="*/ 20 h 413"/>
                <a:gd name="T56" fmla="*/ 25 w 34"/>
                <a:gd name="T57" fmla="*/ 11 h 413"/>
                <a:gd name="T58" fmla="*/ 29 w 34"/>
                <a:gd name="T59" fmla="*/ 2 h 413"/>
                <a:gd name="T60" fmla="*/ 30 w 34"/>
                <a:gd name="T61" fmla="*/ 1 h 413"/>
                <a:gd name="T62" fmla="*/ 32 w 34"/>
                <a:gd name="T63" fmla="*/ 0 h 413"/>
                <a:gd name="T64" fmla="*/ 33 w 34"/>
                <a:gd name="T65" fmla="*/ 6 h 413"/>
                <a:gd name="T66" fmla="*/ 34 w 34"/>
                <a:gd name="T67" fmla="*/ 15 h 413"/>
                <a:gd name="T68" fmla="*/ 34 w 34"/>
                <a:gd name="T69" fmla="*/ 33 h 413"/>
                <a:gd name="T70" fmla="*/ 33 w 34"/>
                <a:gd name="T71" fmla="*/ 64 h 413"/>
                <a:gd name="T72" fmla="*/ 30 w 34"/>
                <a:gd name="T73" fmla="*/ 89 h 413"/>
                <a:gd name="T74" fmla="*/ 29 w 34"/>
                <a:gd name="T75" fmla="*/ 112 h 413"/>
                <a:gd name="T76" fmla="*/ 28 w 34"/>
                <a:gd name="T77" fmla="*/ 137 h 413"/>
                <a:gd name="T78" fmla="*/ 27 w 34"/>
                <a:gd name="T79" fmla="*/ 160 h 413"/>
                <a:gd name="T80" fmla="*/ 27 w 34"/>
                <a:gd name="T81" fmla="*/ 185 h 413"/>
                <a:gd name="T82" fmla="*/ 27 w 34"/>
                <a:gd name="T83" fmla="*/ 210 h 413"/>
                <a:gd name="T84" fmla="*/ 28 w 34"/>
                <a:gd name="T85" fmla="*/ 234 h 413"/>
                <a:gd name="T86" fmla="*/ 29 w 34"/>
                <a:gd name="T87" fmla="*/ 2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 h="413">
                  <a:moveTo>
                    <a:pt x="29" y="259"/>
                  </a:moveTo>
                  <a:lnTo>
                    <a:pt x="30" y="295"/>
                  </a:lnTo>
                  <a:lnTo>
                    <a:pt x="29" y="323"/>
                  </a:lnTo>
                  <a:lnTo>
                    <a:pt x="28" y="335"/>
                  </a:lnTo>
                  <a:lnTo>
                    <a:pt x="27" y="345"/>
                  </a:lnTo>
                  <a:lnTo>
                    <a:pt x="25" y="353"/>
                  </a:lnTo>
                  <a:lnTo>
                    <a:pt x="23" y="361"/>
                  </a:lnTo>
                  <a:lnTo>
                    <a:pt x="16" y="376"/>
                  </a:lnTo>
                  <a:lnTo>
                    <a:pt x="10" y="389"/>
                  </a:lnTo>
                  <a:lnTo>
                    <a:pt x="9" y="395"/>
                  </a:lnTo>
                  <a:lnTo>
                    <a:pt x="8" y="401"/>
                  </a:lnTo>
                  <a:lnTo>
                    <a:pt x="8" y="407"/>
                  </a:lnTo>
                  <a:lnTo>
                    <a:pt x="8" y="413"/>
                  </a:lnTo>
                  <a:lnTo>
                    <a:pt x="6" y="383"/>
                  </a:lnTo>
                  <a:lnTo>
                    <a:pt x="3" y="352"/>
                  </a:lnTo>
                  <a:lnTo>
                    <a:pt x="1" y="321"/>
                  </a:lnTo>
                  <a:lnTo>
                    <a:pt x="0" y="290"/>
                  </a:lnTo>
                  <a:lnTo>
                    <a:pt x="1" y="240"/>
                  </a:lnTo>
                  <a:lnTo>
                    <a:pt x="1" y="201"/>
                  </a:lnTo>
                  <a:lnTo>
                    <a:pt x="2" y="169"/>
                  </a:lnTo>
                  <a:lnTo>
                    <a:pt x="3" y="145"/>
                  </a:lnTo>
                  <a:lnTo>
                    <a:pt x="5" y="123"/>
                  </a:lnTo>
                  <a:lnTo>
                    <a:pt x="7" y="103"/>
                  </a:lnTo>
                  <a:lnTo>
                    <a:pt x="10" y="80"/>
                  </a:lnTo>
                  <a:lnTo>
                    <a:pt x="14" y="53"/>
                  </a:lnTo>
                  <a:lnTo>
                    <a:pt x="16" y="36"/>
                  </a:lnTo>
                  <a:lnTo>
                    <a:pt x="18" y="28"/>
                  </a:lnTo>
                  <a:lnTo>
                    <a:pt x="20" y="20"/>
                  </a:lnTo>
                  <a:lnTo>
                    <a:pt x="25" y="11"/>
                  </a:lnTo>
                  <a:lnTo>
                    <a:pt x="29" y="2"/>
                  </a:lnTo>
                  <a:lnTo>
                    <a:pt x="30" y="1"/>
                  </a:lnTo>
                  <a:lnTo>
                    <a:pt x="32" y="0"/>
                  </a:lnTo>
                  <a:lnTo>
                    <a:pt x="33" y="6"/>
                  </a:lnTo>
                  <a:lnTo>
                    <a:pt x="34" y="15"/>
                  </a:lnTo>
                  <a:lnTo>
                    <a:pt x="34" y="33"/>
                  </a:lnTo>
                  <a:lnTo>
                    <a:pt x="33" y="64"/>
                  </a:lnTo>
                  <a:lnTo>
                    <a:pt x="30" y="89"/>
                  </a:lnTo>
                  <a:lnTo>
                    <a:pt x="29" y="112"/>
                  </a:lnTo>
                  <a:lnTo>
                    <a:pt x="28" y="137"/>
                  </a:lnTo>
                  <a:lnTo>
                    <a:pt x="27" y="160"/>
                  </a:lnTo>
                  <a:lnTo>
                    <a:pt x="27" y="185"/>
                  </a:lnTo>
                  <a:lnTo>
                    <a:pt x="27" y="210"/>
                  </a:lnTo>
                  <a:lnTo>
                    <a:pt x="28" y="234"/>
                  </a:lnTo>
                  <a:lnTo>
                    <a:pt x="29"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3" name="Freeform 115"/>
            <p:cNvSpPr>
              <a:spLocks/>
            </p:cNvSpPr>
            <p:nvPr userDrawn="1"/>
          </p:nvSpPr>
          <p:spPr bwMode="auto">
            <a:xfrm>
              <a:off x="2810" y="1787"/>
              <a:ext cx="33" cy="53"/>
            </a:xfrm>
            <a:custGeom>
              <a:avLst/>
              <a:gdLst>
                <a:gd name="T0" fmla="*/ 183 w 231"/>
                <a:gd name="T1" fmla="*/ 222 h 375"/>
                <a:gd name="T2" fmla="*/ 194 w 231"/>
                <a:gd name="T3" fmla="*/ 237 h 375"/>
                <a:gd name="T4" fmla="*/ 205 w 231"/>
                <a:gd name="T5" fmla="*/ 250 h 375"/>
                <a:gd name="T6" fmla="*/ 213 w 231"/>
                <a:gd name="T7" fmla="*/ 263 h 375"/>
                <a:gd name="T8" fmla="*/ 218 w 231"/>
                <a:gd name="T9" fmla="*/ 274 h 375"/>
                <a:gd name="T10" fmla="*/ 223 w 231"/>
                <a:gd name="T11" fmla="*/ 283 h 375"/>
                <a:gd name="T12" fmla="*/ 226 w 231"/>
                <a:gd name="T13" fmla="*/ 292 h 375"/>
                <a:gd name="T14" fmla="*/ 227 w 231"/>
                <a:gd name="T15" fmla="*/ 299 h 375"/>
                <a:gd name="T16" fmla="*/ 227 w 231"/>
                <a:gd name="T17" fmla="*/ 304 h 375"/>
                <a:gd name="T18" fmla="*/ 223 w 231"/>
                <a:gd name="T19" fmla="*/ 315 h 375"/>
                <a:gd name="T20" fmla="*/ 219 w 231"/>
                <a:gd name="T21" fmla="*/ 325 h 375"/>
                <a:gd name="T22" fmla="*/ 218 w 231"/>
                <a:gd name="T23" fmla="*/ 334 h 375"/>
                <a:gd name="T24" fmla="*/ 217 w 231"/>
                <a:gd name="T25" fmla="*/ 343 h 375"/>
                <a:gd name="T26" fmla="*/ 218 w 231"/>
                <a:gd name="T27" fmla="*/ 352 h 375"/>
                <a:gd name="T28" fmla="*/ 222 w 231"/>
                <a:gd name="T29" fmla="*/ 360 h 375"/>
                <a:gd name="T30" fmla="*/ 225 w 231"/>
                <a:gd name="T31" fmla="*/ 368 h 375"/>
                <a:gd name="T32" fmla="*/ 231 w 231"/>
                <a:gd name="T33" fmla="*/ 375 h 375"/>
                <a:gd name="T34" fmla="*/ 197 w 231"/>
                <a:gd name="T35" fmla="*/ 336 h 375"/>
                <a:gd name="T36" fmla="*/ 161 w 231"/>
                <a:gd name="T37" fmla="*/ 293 h 375"/>
                <a:gd name="T38" fmla="*/ 127 w 231"/>
                <a:gd name="T39" fmla="*/ 249 h 375"/>
                <a:gd name="T40" fmla="*/ 94 w 231"/>
                <a:gd name="T41" fmla="*/ 208 h 375"/>
                <a:gd name="T42" fmla="*/ 73 w 231"/>
                <a:gd name="T43" fmla="*/ 174 h 375"/>
                <a:gd name="T44" fmla="*/ 50 w 231"/>
                <a:gd name="T45" fmla="*/ 138 h 375"/>
                <a:gd name="T46" fmla="*/ 26 w 231"/>
                <a:gd name="T47" fmla="*/ 101 h 375"/>
                <a:gd name="T48" fmla="*/ 6 w 231"/>
                <a:gd name="T49" fmla="*/ 66 h 375"/>
                <a:gd name="T50" fmla="*/ 4 w 231"/>
                <a:gd name="T51" fmla="*/ 60 h 375"/>
                <a:gd name="T52" fmla="*/ 1 w 231"/>
                <a:gd name="T53" fmla="*/ 53 h 375"/>
                <a:gd name="T54" fmla="*/ 0 w 231"/>
                <a:gd name="T55" fmla="*/ 45 h 375"/>
                <a:gd name="T56" fmla="*/ 0 w 231"/>
                <a:gd name="T57" fmla="*/ 37 h 375"/>
                <a:gd name="T58" fmla="*/ 1 w 231"/>
                <a:gd name="T59" fmla="*/ 29 h 375"/>
                <a:gd name="T60" fmla="*/ 4 w 231"/>
                <a:gd name="T61" fmla="*/ 20 h 375"/>
                <a:gd name="T62" fmla="*/ 7 w 231"/>
                <a:gd name="T63" fmla="*/ 11 h 375"/>
                <a:gd name="T64" fmla="*/ 12 w 231"/>
                <a:gd name="T65" fmla="*/ 3 h 375"/>
                <a:gd name="T66" fmla="*/ 13 w 231"/>
                <a:gd name="T67" fmla="*/ 1 h 375"/>
                <a:gd name="T68" fmla="*/ 14 w 231"/>
                <a:gd name="T69" fmla="*/ 0 h 375"/>
                <a:gd name="T70" fmla="*/ 18 w 231"/>
                <a:gd name="T71" fmla="*/ 1 h 375"/>
                <a:gd name="T72" fmla="*/ 24 w 231"/>
                <a:gd name="T73" fmla="*/ 5 h 375"/>
                <a:gd name="T74" fmla="*/ 30 w 231"/>
                <a:gd name="T75" fmla="*/ 9 h 375"/>
                <a:gd name="T76" fmla="*/ 35 w 231"/>
                <a:gd name="T77" fmla="*/ 15 h 375"/>
                <a:gd name="T78" fmla="*/ 49 w 231"/>
                <a:gd name="T79" fmla="*/ 33 h 375"/>
                <a:gd name="T80" fmla="*/ 66 w 231"/>
                <a:gd name="T81" fmla="*/ 57 h 375"/>
                <a:gd name="T82" fmla="*/ 94 w 231"/>
                <a:gd name="T83" fmla="*/ 100 h 375"/>
                <a:gd name="T84" fmla="*/ 122 w 231"/>
                <a:gd name="T85" fmla="*/ 142 h 375"/>
                <a:gd name="T86" fmla="*/ 153 w 231"/>
                <a:gd name="T87" fmla="*/ 183 h 375"/>
                <a:gd name="T88" fmla="*/ 183 w 231"/>
                <a:gd name="T89" fmla="*/ 22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 h="375">
                  <a:moveTo>
                    <a:pt x="183" y="222"/>
                  </a:moveTo>
                  <a:lnTo>
                    <a:pt x="194" y="237"/>
                  </a:lnTo>
                  <a:lnTo>
                    <a:pt x="205" y="250"/>
                  </a:lnTo>
                  <a:lnTo>
                    <a:pt x="213" y="263"/>
                  </a:lnTo>
                  <a:lnTo>
                    <a:pt x="218" y="274"/>
                  </a:lnTo>
                  <a:lnTo>
                    <a:pt x="223" y="283"/>
                  </a:lnTo>
                  <a:lnTo>
                    <a:pt x="226" y="292"/>
                  </a:lnTo>
                  <a:lnTo>
                    <a:pt x="227" y="299"/>
                  </a:lnTo>
                  <a:lnTo>
                    <a:pt x="227" y="304"/>
                  </a:lnTo>
                  <a:lnTo>
                    <a:pt x="223" y="315"/>
                  </a:lnTo>
                  <a:lnTo>
                    <a:pt x="219" y="325"/>
                  </a:lnTo>
                  <a:lnTo>
                    <a:pt x="218" y="334"/>
                  </a:lnTo>
                  <a:lnTo>
                    <a:pt x="217" y="343"/>
                  </a:lnTo>
                  <a:lnTo>
                    <a:pt x="218" y="352"/>
                  </a:lnTo>
                  <a:lnTo>
                    <a:pt x="222" y="360"/>
                  </a:lnTo>
                  <a:lnTo>
                    <a:pt x="225" y="368"/>
                  </a:lnTo>
                  <a:lnTo>
                    <a:pt x="231" y="375"/>
                  </a:lnTo>
                  <a:lnTo>
                    <a:pt x="197" y="336"/>
                  </a:lnTo>
                  <a:lnTo>
                    <a:pt x="161" y="293"/>
                  </a:lnTo>
                  <a:lnTo>
                    <a:pt x="127" y="249"/>
                  </a:lnTo>
                  <a:lnTo>
                    <a:pt x="94" y="208"/>
                  </a:lnTo>
                  <a:lnTo>
                    <a:pt x="73" y="174"/>
                  </a:lnTo>
                  <a:lnTo>
                    <a:pt x="50" y="138"/>
                  </a:lnTo>
                  <a:lnTo>
                    <a:pt x="26" y="101"/>
                  </a:lnTo>
                  <a:lnTo>
                    <a:pt x="6" y="66"/>
                  </a:lnTo>
                  <a:lnTo>
                    <a:pt x="4" y="60"/>
                  </a:lnTo>
                  <a:lnTo>
                    <a:pt x="1" y="53"/>
                  </a:lnTo>
                  <a:lnTo>
                    <a:pt x="0" y="45"/>
                  </a:lnTo>
                  <a:lnTo>
                    <a:pt x="0" y="37"/>
                  </a:lnTo>
                  <a:lnTo>
                    <a:pt x="1" y="29"/>
                  </a:lnTo>
                  <a:lnTo>
                    <a:pt x="4" y="20"/>
                  </a:lnTo>
                  <a:lnTo>
                    <a:pt x="7" y="11"/>
                  </a:lnTo>
                  <a:lnTo>
                    <a:pt x="12" y="3"/>
                  </a:lnTo>
                  <a:lnTo>
                    <a:pt x="13" y="1"/>
                  </a:lnTo>
                  <a:lnTo>
                    <a:pt x="14" y="0"/>
                  </a:lnTo>
                  <a:lnTo>
                    <a:pt x="18" y="1"/>
                  </a:lnTo>
                  <a:lnTo>
                    <a:pt x="24" y="5"/>
                  </a:lnTo>
                  <a:lnTo>
                    <a:pt x="30" y="9"/>
                  </a:lnTo>
                  <a:lnTo>
                    <a:pt x="35" y="15"/>
                  </a:lnTo>
                  <a:lnTo>
                    <a:pt x="49" y="33"/>
                  </a:lnTo>
                  <a:lnTo>
                    <a:pt x="66" y="57"/>
                  </a:lnTo>
                  <a:lnTo>
                    <a:pt x="94" y="100"/>
                  </a:lnTo>
                  <a:lnTo>
                    <a:pt x="122" y="142"/>
                  </a:lnTo>
                  <a:lnTo>
                    <a:pt x="153" y="183"/>
                  </a:lnTo>
                  <a:lnTo>
                    <a:pt x="183"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4" name="Freeform 116"/>
            <p:cNvSpPr>
              <a:spLocks/>
            </p:cNvSpPr>
            <p:nvPr userDrawn="1"/>
          </p:nvSpPr>
          <p:spPr bwMode="auto">
            <a:xfrm>
              <a:off x="2788" y="1725"/>
              <a:ext cx="19" cy="61"/>
            </a:xfrm>
            <a:custGeom>
              <a:avLst/>
              <a:gdLst>
                <a:gd name="T0" fmla="*/ 105 w 130"/>
                <a:gd name="T1" fmla="*/ 263 h 424"/>
                <a:gd name="T2" fmla="*/ 118 w 130"/>
                <a:gd name="T3" fmla="*/ 298 h 424"/>
                <a:gd name="T4" fmla="*/ 126 w 130"/>
                <a:gd name="T5" fmla="*/ 326 h 424"/>
                <a:gd name="T6" fmla="*/ 128 w 130"/>
                <a:gd name="T7" fmla="*/ 337 h 424"/>
                <a:gd name="T8" fmla="*/ 130 w 130"/>
                <a:gd name="T9" fmla="*/ 347 h 424"/>
                <a:gd name="T10" fmla="*/ 130 w 130"/>
                <a:gd name="T11" fmla="*/ 356 h 424"/>
                <a:gd name="T12" fmla="*/ 128 w 130"/>
                <a:gd name="T13" fmla="*/ 363 h 424"/>
                <a:gd name="T14" fmla="*/ 124 w 130"/>
                <a:gd name="T15" fmla="*/ 372 h 424"/>
                <a:gd name="T16" fmla="*/ 120 w 130"/>
                <a:gd name="T17" fmla="*/ 379 h 424"/>
                <a:gd name="T18" fmla="*/ 118 w 130"/>
                <a:gd name="T19" fmla="*/ 388 h 424"/>
                <a:gd name="T20" fmla="*/ 117 w 130"/>
                <a:gd name="T21" fmla="*/ 396 h 424"/>
                <a:gd name="T22" fmla="*/ 117 w 130"/>
                <a:gd name="T23" fmla="*/ 404 h 424"/>
                <a:gd name="T24" fmla="*/ 118 w 130"/>
                <a:gd name="T25" fmla="*/ 411 h 424"/>
                <a:gd name="T26" fmla="*/ 119 w 130"/>
                <a:gd name="T27" fmla="*/ 418 h 424"/>
                <a:gd name="T28" fmla="*/ 122 w 130"/>
                <a:gd name="T29" fmla="*/ 424 h 424"/>
                <a:gd name="T30" fmla="*/ 108 w 130"/>
                <a:gd name="T31" fmla="*/ 394 h 424"/>
                <a:gd name="T32" fmla="*/ 95 w 130"/>
                <a:gd name="T33" fmla="*/ 360 h 424"/>
                <a:gd name="T34" fmla="*/ 80 w 130"/>
                <a:gd name="T35" fmla="*/ 327 h 424"/>
                <a:gd name="T36" fmla="*/ 67 w 130"/>
                <a:gd name="T37" fmla="*/ 296 h 424"/>
                <a:gd name="T38" fmla="*/ 52 w 130"/>
                <a:gd name="T39" fmla="*/ 244 h 424"/>
                <a:gd name="T40" fmla="*/ 38 w 130"/>
                <a:gd name="T41" fmla="*/ 205 h 424"/>
                <a:gd name="T42" fmla="*/ 29 w 130"/>
                <a:gd name="T43" fmla="*/ 173 h 424"/>
                <a:gd name="T44" fmla="*/ 22 w 130"/>
                <a:gd name="T45" fmla="*/ 148 h 424"/>
                <a:gd name="T46" fmla="*/ 17 w 130"/>
                <a:gd name="T47" fmla="*/ 127 h 424"/>
                <a:gd name="T48" fmla="*/ 11 w 130"/>
                <a:gd name="T49" fmla="*/ 107 h 424"/>
                <a:gd name="T50" fmla="*/ 6 w 130"/>
                <a:gd name="T51" fmla="*/ 85 h 424"/>
                <a:gd name="T52" fmla="*/ 2 w 130"/>
                <a:gd name="T53" fmla="*/ 57 h 424"/>
                <a:gd name="T54" fmla="*/ 1 w 130"/>
                <a:gd name="T55" fmla="*/ 51 h 424"/>
                <a:gd name="T56" fmla="*/ 0 w 130"/>
                <a:gd name="T57" fmla="*/ 40 h 424"/>
                <a:gd name="T58" fmla="*/ 1 w 130"/>
                <a:gd name="T59" fmla="*/ 28 h 424"/>
                <a:gd name="T60" fmla="*/ 5 w 130"/>
                <a:gd name="T61" fmla="*/ 15 h 424"/>
                <a:gd name="T62" fmla="*/ 11 w 130"/>
                <a:gd name="T63" fmla="*/ 2 h 424"/>
                <a:gd name="T64" fmla="*/ 12 w 130"/>
                <a:gd name="T65" fmla="*/ 0 h 424"/>
                <a:gd name="T66" fmla="*/ 13 w 130"/>
                <a:gd name="T67" fmla="*/ 0 h 424"/>
                <a:gd name="T68" fmla="*/ 17 w 130"/>
                <a:gd name="T69" fmla="*/ 2 h 424"/>
                <a:gd name="T70" fmla="*/ 19 w 130"/>
                <a:gd name="T71" fmla="*/ 6 h 424"/>
                <a:gd name="T72" fmla="*/ 22 w 130"/>
                <a:gd name="T73" fmla="*/ 11 h 424"/>
                <a:gd name="T74" fmla="*/ 26 w 130"/>
                <a:gd name="T75" fmla="*/ 18 h 424"/>
                <a:gd name="T76" fmla="*/ 32 w 130"/>
                <a:gd name="T77" fmla="*/ 37 h 424"/>
                <a:gd name="T78" fmla="*/ 40 w 130"/>
                <a:gd name="T79" fmla="*/ 65 h 424"/>
                <a:gd name="T80" fmla="*/ 50 w 130"/>
                <a:gd name="T81" fmla="*/ 104 h 424"/>
                <a:gd name="T82" fmla="*/ 62 w 130"/>
                <a:gd name="T83" fmla="*/ 142 h 424"/>
                <a:gd name="T84" fmla="*/ 74 w 130"/>
                <a:gd name="T85" fmla="*/ 180 h 424"/>
                <a:gd name="T86" fmla="*/ 88 w 130"/>
                <a:gd name="T87" fmla="*/ 218 h 424"/>
                <a:gd name="T88" fmla="*/ 92 w 130"/>
                <a:gd name="T89" fmla="*/ 229 h 424"/>
                <a:gd name="T90" fmla="*/ 97 w 130"/>
                <a:gd name="T91" fmla="*/ 240 h 424"/>
                <a:gd name="T92" fmla="*/ 101 w 130"/>
                <a:gd name="T93" fmla="*/ 252 h 424"/>
                <a:gd name="T94" fmla="*/ 105 w 130"/>
                <a:gd name="T95" fmla="*/ 26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0" h="424">
                  <a:moveTo>
                    <a:pt x="105" y="263"/>
                  </a:moveTo>
                  <a:lnTo>
                    <a:pt x="118" y="298"/>
                  </a:lnTo>
                  <a:lnTo>
                    <a:pt x="126" y="326"/>
                  </a:lnTo>
                  <a:lnTo>
                    <a:pt x="128" y="337"/>
                  </a:lnTo>
                  <a:lnTo>
                    <a:pt x="130" y="347"/>
                  </a:lnTo>
                  <a:lnTo>
                    <a:pt x="130" y="356"/>
                  </a:lnTo>
                  <a:lnTo>
                    <a:pt x="128" y="363"/>
                  </a:lnTo>
                  <a:lnTo>
                    <a:pt x="124" y="372"/>
                  </a:lnTo>
                  <a:lnTo>
                    <a:pt x="120" y="379"/>
                  </a:lnTo>
                  <a:lnTo>
                    <a:pt x="118" y="388"/>
                  </a:lnTo>
                  <a:lnTo>
                    <a:pt x="117" y="396"/>
                  </a:lnTo>
                  <a:lnTo>
                    <a:pt x="117" y="404"/>
                  </a:lnTo>
                  <a:lnTo>
                    <a:pt x="118" y="411"/>
                  </a:lnTo>
                  <a:lnTo>
                    <a:pt x="119" y="418"/>
                  </a:lnTo>
                  <a:lnTo>
                    <a:pt x="122" y="424"/>
                  </a:lnTo>
                  <a:lnTo>
                    <a:pt x="108" y="394"/>
                  </a:lnTo>
                  <a:lnTo>
                    <a:pt x="95" y="360"/>
                  </a:lnTo>
                  <a:lnTo>
                    <a:pt x="80" y="327"/>
                  </a:lnTo>
                  <a:lnTo>
                    <a:pt x="67" y="296"/>
                  </a:lnTo>
                  <a:lnTo>
                    <a:pt x="52" y="244"/>
                  </a:lnTo>
                  <a:lnTo>
                    <a:pt x="38" y="205"/>
                  </a:lnTo>
                  <a:lnTo>
                    <a:pt x="29" y="173"/>
                  </a:lnTo>
                  <a:lnTo>
                    <a:pt x="22" y="148"/>
                  </a:lnTo>
                  <a:lnTo>
                    <a:pt x="17" y="127"/>
                  </a:lnTo>
                  <a:lnTo>
                    <a:pt x="11" y="107"/>
                  </a:lnTo>
                  <a:lnTo>
                    <a:pt x="6" y="85"/>
                  </a:lnTo>
                  <a:lnTo>
                    <a:pt x="2" y="57"/>
                  </a:lnTo>
                  <a:lnTo>
                    <a:pt x="1" y="51"/>
                  </a:lnTo>
                  <a:lnTo>
                    <a:pt x="0" y="40"/>
                  </a:lnTo>
                  <a:lnTo>
                    <a:pt x="1" y="28"/>
                  </a:lnTo>
                  <a:lnTo>
                    <a:pt x="5" y="15"/>
                  </a:lnTo>
                  <a:lnTo>
                    <a:pt x="11" y="2"/>
                  </a:lnTo>
                  <a:lnTo>
                    <a:pt x="12" y="0"/>
                  </a:lnTo>
                  <a:lnTo>
                    <a:pt x="13" y="0"/>
                  </a:lnTo>
                  <a:lnTo>
                    <a:pt x="17" y="2"/>
                  </a:lnTo>
                  <a:lnTo>
                    <a:pt x="19" y="6"/>
                  </a:lnTo>
                  <a:lnTo>
                    <a:pt x="22" y="11"/>
                  </a:lnTo>
                  <a:lnTo>
                    <a:pt x="26" y="18"/>
                  </a:lnTo>
                  <a:lnTo>
                    <a:pt x="32" y="37"/>
                  </a:lnTo>
                  <a:lnTo>
                    <a:pt x="40" y="65"/>
                  </a:lnTo>
                  <a:lnTo>
                    <a:pt x="50" y="104"/>
                  </a:lnTo>
                  <a:lnTo>
                    <a:pt x="62" y="142"/>
                  </a:lnTo>
                  <a:lnTo>
                    <a:pt x="74" y="180"/>
                  </a:lnTo>
                  <a:lnTo>
                    <a:pt x="88" y="218"/>
                  </a:lnTo>
                  <a:lnTo>
                    <a:pt x="92" y="229"/>
                  </a:lnTo>
                  <a:lnTo>
                    <a:pt x="97" y="240"/>
                  </a:lnTo>
                  <a:lnTo>
                    <a:pt x="101" y="252"/>
                  </a:lnTo>
                  <a:lnTo>
                    <a:pt x="105"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5" name="Freeform 117"/>
            <p:cNvSpPr>
              <a:spLocks/>
            </p:cNvSpPr>
            <p:nvPr userDrawn="1"/>
          </p:nvSpPr>
          <p:spPr bwMode="auto">
            <a:xfrm>
              <a:off x="2850" y="1839"/>
              <a:ext cx="46" cy="42"/>
            </a:xfrm>
            <a:custGeom>
              <a:avLst/>
              <a:gdLst>
                <a:gd name="T0" fmla="*/ 239 w 318"/>
                <a:gd name="T1" fmla="*/ 163 h 293"/>
                <a:gd name="T2" fmla="*/ 266 w 318"/>
                <a:gd name="T3" fmla="*/ 184 h 293"/>
                <a:gd name="T4" fmla="*/ 286 w 318"/>
                <a:gd name="T5" fmla="*/ 200 h 293"/>
                <a:gd name="T6" fmla="*/ 292 w 318"/>
                <a:gd name="T7" fmla="*/ 207 h 293"/>
                <a:gd name="T8" fmla="*/ 297 w 318"/>
                <a:gd name="T9" fmla="*/ 214 h 293"/>
                <a:gd name="T10" fmla="*/ 299 w 318"/>
                <a:gd name="T11" fmla="*/ 219 h 293"/>
                <a:gd name="T12" fmla="*/ 300 w 318"/>
                <a:gd name="T13" fmla="*/ 224 h 293"/>
                <a:gd name="T14" fmla="*/ 296 w 318"/>
                <a:gd name="T15" fmla="*/ 235 h 293"/>
                <a:gd name="T16" fmla="*/ 292 w 318"/>
                <a:gd name="T17" fmla="*/ 245 h 293"/>
                <a:gd name="T18" fmla="*/ 291 w 318"/>
                <a:gd name="T19" fmla="*/ 255 h 293"/>
                <a:gd name="T20" fmla="*/ 293 w 318"/>
                <a:gd name="T21" fmla="*/ 264 h 293"/>
                <a:gd name="T22" fmla="*/ 297 w 318"/>
                <a:gd name="T23" fmla="*/ 272 h 293"/>
                <a:gd name="T24" fmla="*/ 301 w 318"/>
                <a:gd name="T25" fmla="*/ 280 h 293"/>
                <a:gd name="T26" fmla="*/ 309 w 318"/>
                <a:gd name="T27" fmla="*/ 287 h 293"/>
                <a:gd name="T28" fmla="*/ 318 w 318"/>
                <a:gd name="T29" fmla="*/ 293 h 293"/>
                <a:gd name="T30" fmla="*/ 278 w 318"/>
                <a:gd name="T31" fmla="*/ 268 h 293"/>
                <a:gd name="T32" fmla="*/ 234 w 318"/>
                <a:gd name="T33" fmla="*/ 240 h 293"/>
                <a:gd name="T34" fmla="*/ 190 w 318"/>
                <a:gd name="T35" fmla="*/ 212 h 293"/>
                <a:gd name="T36" fmla="*/ 150 w 318"/>
                <a:gd name="T37" fmla="*/ 185 h 293"/>
                <a:gd name="T38" fmla="*/ 117 w 318"/>
                <a:gd name="T39" fmla="*/ 158 h 293"/>
                <a:gd name="T40" fmla="*/ 81 w 318"/>
                <a:gd name="T41" fmla="*/ 130 h 293"/>
                <a:gd name="T42" fmla="*/ 47 w 318"/>
                <a:gd name="T43" fmla="*/ 100 h 293"/>
                <a:gd name="T44" fmla="*/ 15 w 318"/>
                <a:gd name="T45" fmla="*/ 73 h 293"/>
                <a:gd name="T46" fmla="*/ 9 w 318"/>
                <a:gd name="T47" fmla="*/ 66 h 293"/>
                <a:gd name="T48" fmla="*/ 5 w 318"/>
                <a:gd name="T49" fmla="*/ 58 h 293"/>
                <a:gd name="T50" fmla="*/ 1 w 318"/>
                <a:gd name="T51" fmla="*/ 50 h 293"/>
                <a:gd name="T52" fmla="*/ 0 w 318"/>
                <a:gd name="T53" fmla="*/ 41 h 293"/>
                <a:gd name="T54" fmla="*/ 0 w 318"/>
                <a:gd name="T55" fmla="*/ 32 h 293"/>
                <a:gd name="T56" fmla="*/ 1 w 318"/>
                <a:gd name="T57" fmla="*/ 22 h 293"/>
                <a:gd name="T58" fmla="*/ 5 w 318"/>
                <a:gd name="T59" fmla="*/ 12 h 293"/>
                <a:gd name="T60" fmla="*/ 10 w 318"/>
                <a:gd name="T61" fmla="*/ 2 h 293"/>
                <a:gd name="T62" fmla="*/ 14 w 318"/>
                <a:gd name="T63" fmla="*/ 0 h 293"/>
                <a:gd name="T64" fmla="*/ 19 w 318"/>
                <a:gd name="T65" fmla="*/ 0 h 293"/>
                <a:gd name="T66" fmla="*/ 26 w 318"/>
                <a:gd name="T67" fmla="*/ 2 h 293"/>
                <a:gd name="T68" fmla="*/ 34 w 318"/>
                <a:gd name="T69" fmla="*/ 6 h 293"/>
                <a:gd name="T70" fmla="*/ 44 w 318"/>
                <a:gd name="T71" fmla="*/ 12 h 293"/>
                <a:gd name="T72" fmla="*/ 55 w 318"/>
                <a:gd name="T73" fmla="*/ 20 h 293"/>
                <a:gd name="T74" fmla="*/ 68 w 318"/>
                <a:gd name="T75" fmla="*/ 30 h 293"/>
                <a:gd name="T76" fmla="*/ 81 w 318"/>
                <a:gd name="T77" fmla="*/ 41 h 293"/>
                <a:gd name="T78" fmla="*/ 120 w 318"/>
                <a:gd name="T79" fmla="*/ 74 h 293"/>
                <a:gd name="T80" fmla="*/ 159 w 318"/>
                <a:gd name="T81" fmla="*/ 105 h 293"/>
                <a:gd name="T82" fmla="*/ 199 w 318"/>
                <a:gd name="T83" fmla="*/ 135 h 293"/>
                <a:gd name="T84" fmla="*/ 239 w 318"/>
                <a:gd name="T85" fmla="*/ 16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8" h="293">
                  <a:moveTo>
                    <a:pt x="239" y="163"/>
                  </a:moveTo>
                  <a:lnTo>
                    <a:pt x="266" y="184"/>
                  </a:lnTo>
                  <a:lnTo>
                    <a:pt x="286" y="200"/>
                  </a:lnTo>
                  <a:lnTo>
                    <a:pt x="292" y="207"/>
                  </a:lnTo>
                  <a:lnTo>
                    <a:pt x="297" y="214"/>
                  </a:lnTo>
                  <a:lnTo>
                    <a:pt x="299" y="219"/>
                  </a:lnTo>
                  <a:lnTo>
                    <a:pt x="300" y="224"/>
                  </a:lnTo>
                  <a:lnTo>
                    <a:pt x="296" y="235"/>
                  </a:lnTo>
                  <a:lnTo>
                    <a:pt x="292" y="245"/>
                  </a:lnTo>
                  <a:lnTo>
                    <a:pt x="291" y="255"/>
                  </a:lnTo>
                  <a:lnTo>
                    <a:pt x="293" y="264"/>
                  </a:lnTo>
                  <a:lnTo>
                    <a:pt x="297" y="272"/>
                  </a:lnTo>
                  <a:lnTo>
                    <a:pt x="301" y="280"/>
                  </a:lnTo>
                  <a:lnTo>
                    <a:pt x="309" y="287"/>
                  </a:lnTo>
                  <a:lnTo>
                    <a:pt x="318" y="293"/>
                  </a:lnTo>
                  <a:lnTo>
                    <a:pt x="278" y="268"/>
                  </a:lnTo>
                  <a:lnTo>
                    <a:pt x="234" y="240"/>
                  </a:lnTo>
                  <a:lnTo>
                    <a:pt x="190" y="212"/>
                  </a:lnTo>
                  <a:lnTo>
                    <a:pt x="150" y="185"/>
                  </a:lnTo>
                  <a:lnTo>
                    <a:pt x="117" y="158"/>
                  </a:lnTo>
                  <a:lnTo>
                    <a:pt x="81" y="130"/>
                  </a:lnTo>
                  <a:lnTo>
                    <a:pt x="47" y="100"/>
                  </a:lnTo>
                  <a:lnTo>
                    <a:pt x="15" y="73"/>
                  </a:lnTo>
                  <a:lnTo>
                    <a:pt x="9" y="66"/>
                  </a:lnTo>
                  <a:lnTo>
                    <a:pt x="5" y="58"/>
                  </a:lnTo>
                  <a:lnTo>
                    <a:pt x="1" y="50"/>
                  </a:lnTo>
                  <a:lnTo>
                    <a:pt x="0" y="41"/>
                  </a:lnTo>
                  <a:lnTo>
                    <a:pt x="0" y="32"/>
                  </a:lnTo>
                  <a:lnTo>
                    <a:pt x="1" y="22"/>
                  </a:lnTo>
                  <a:lnTo>
                    <a:pt x="5" y="12"/>
                  </a:lnTo>
                  <a:lnTo>
                    <a:pt x="10" y="2"/>
                  </a:lnTo>
                  <a:lnTo>
                    <a:pt x="14" y="0"/>
                  </a:lnTo>
                  <a:lnTo>
                    <a:pt x="19" y="0"/>
                  </a:lnTo>
                  <a:lnTo>
                    <a:pt x="26" y="2"/>
                  </a:lnTo>
                  <a:lnTo>
                    <a:pt x="34" y="6"/>
                  </a:lnTo>
                  <a:lnTo>
                    <a:pt x="44" y="12"/>
                  </a:lnTo>
                  <a:lnTo>
                    <a:pt x="55" y="20"/>
                  </a:lnTo>
                  <a:lnTo>
                    <a:pt x="68" y="30"/>
                  </a:lnTo>
                  <a:lnTo>
                    <a:pt x="81" y="41"/>
                  </a:lnTo>
                  <a:lnTo>
                    <a:pt x="120" y="74"/>
                  </a:lnTo>
                  <a:lnTo>
                    <a:pt x="159" y="105"/>
                  </a:lnTo>
                  <a:lnTo>
                    <a:pt x="199" y="135"/>
                  </a:lnTo>
                  <a:lnTo>
                    <a:pt x="239"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6" name="Freeform 118"/>
            <p:cNvSpPr>
              <a:spLocks/>
            </p:cNvSpPr>
            <p:nvPr userDrawn="1"/>
          </p:nvSpPr>
          <p:spPr bwMode="auto">
            <a:xfrm>
              <a:off x="2903" y="1877"/>
              <a:ext cx="56" cy="27"/>
            </a:xfrm>
            <a:custGeom>
              <a:avLst/>
              <a:gdLst>
                <a:gd name="T0" fmla="*/ 277 w 393"/>
                <a:gd name="T1" fmla="*/ 98 h 191"/>
                <a:gd name="T2" fmla="*/ 314 w 393"/>
                <a:gd name="T3" fmla="*/ 111 h 191"/>
                <a:gd name="T4" fmla="*/ 336 w 393"/>
                <a:gd name="T5" fmla="*/ 120 h 191"/>
                <a:gd name="T6" fmla="*/ 343 w 393"/>
                <a:gd name="T7" fmla="*/ 125 h 191"/>
                <a:gd name="T8" fmla="*/ 347 w 393"/>
                <a:gd name="T9" fmla="*/ 127 h 191"/>
                <a:gd name="T10" fmla="*/ 349 w 393"/>
                <a:gd name="T11" fmla="*/ 129 h 191"/>
                <a:gd name="T12" fmla="*/ 350 w 393"/>
                <a:gd name="T13" fmla="*/ 132 h 191"/>
                <a:gd name="T14" fmla="*/ 348 w 393"/>
                <a:gd name="T15" fmla="*/ 137 h 191"/>
                <a:gd name="T16" fmla="*/ 345 w 393"/>
                <a:gd name="T17" fmla="*/ 143 h 191"/>
                <a:gd name="T18" fmla="*/ 344 w 393"/>
                <a:gd name="T19" fmla="*/ 148 h 191"/>
                <a:gd name="T20" fmla="*/ 344 w 393"/>
                <a:gd name="T21" fmla="*/ 153 h 191"/>
                <a:gd name="T22" fmla="*/ 344 w 393"/>
                <a:gd name="T23" fmla="*/ 157 h 191"/>
                <a:gd name="T24" fmla="*/ 345 w 393"/>
                <a:gd name="T25" fmla="*/ 162 h 191"/>
                <a:gd name="T26" fmla="*/ 347 w 393"/>
                <a:gd name="T27" fmla="*/ 166 h 191"/>
                <a:gd name="T28" fmla="*/ 349 w 393"/>
                <a:gd name="T29" fmla="*/ 170 h 191"/>
                <a:gd name="T30" fmla="*/ 352 w 393"/>
                <a:gd name="T31" fmla="*/ 173 h 191"/>
                <a:gd name="T32" fmla="*/ 356 w 393"/>
                <a:gd name="T33" fmla="*/ 176 h 191"/>
                <a:gd name="T34" fmla="*/ 360 w 393"/>
                <a:gd name="T35" fmla="*/ 180 h 191"/>
                <a:gd name="T36" fmla="*/ 366 w 393"/>
                <a:gd name="T37" fmla="*/ 182 h 191"/>
                <a:gd name="T38" fmla="*/ 378 w 393"/>
                <a:gd name="T39" fmla="*/ 188 h 191"/>
                <a:gd name="T40" fmla="*/ 393 w 393"/>
                <a:gd name="T41" fmla="*/ 191 h 191"/>
                <a:gd name="T42" fmla="*/ 370 w 393"/>
                <a:gd name="T43" fmla="*/ 185 h 191"/>
                <a:gd name="T44" fmla="*/ 347 w 393"/>
                <a:gd name="T45" fmla="*/ 180 h 191"/>
                <a:gd name="T46" fmla="*/ 323 w 393"/>
                <a:gd name="T47" fmla="*/ 174 h 191"/>
                <a:gd name="T48" fmla="*/ 298 w 393"/>
                <a:gd name="T49" fmla="*/ 167 h 191"/>
                <a:gd name="T50" fmla="*/ 273 w 393"/>
                <a:gd name="T51" fmla="*/ 161 h 191"/>
                <a:gd name="T52" fmla="*/ 249 w 393"/>
                <a:gd name="T53" fmla="*/ 154 h 191"/>
                <a:gd name="T54" fmla="*/ 226 w 393"/>
                <a:gd name="T55" fmla="*/ 147 h 191"/>
                <a:gd name="T56" fmla="*/ 204 w 393"/>
                <a:gd name="T57" fmla="*/ 141 h 191"/>
                <a:gd name="T58" fmla="*/ 184 w 393"/>
                <a:gd name="T59" fmla="*/ 133 h 191"/>
                <a:gd name="T60" fmla="*/ 161 w 393"/>
                <a:gd name="T61" fmla="*/ 125 h 191"/>
                <a:gd name="T62" fmla="*/ 140 w 393"/>
                <a:gd name="T63" fmla="*/ 116 h 191"/>
                <a:gd name="T64" fmla="*/ 116 w 393"/>
                <a:gd name="T65" fmla="*/ 107 h 191"/>
                <a:gd name="T66" fmla="*/ 94 w 393"/>
                <a:gd name="T67" fmla="*/ 98 h 191"/>
                <a:gd name="T68" fmla="*/ 72 w 393"/>
                <a:gd name="T69" fmla="*/ 89 h 191"/>
                <a:gd name="T70" fmla="*/ 51 w 393"/>
                <a:gd name="T71" fmla="*/ 79 h 191"/>
                <a:gd name="T72" fmla="*/ 30 w 393"/>
                <a:gd name="T73" fmla="*/ 71 h 191"/>
                <a:gd name="T74" fmla="*/ 20 w 393"/>
                <a:gd name="T75" fmla="*/ 64 h 191"/>
                <a:gd name="T76" fmla="*/ 12 w 393"/>
                <a:gd name="T77" fmla="*/ 59 h 191"/>
                <a:gd name="T78" fmla="*/ 6 w 393"/>
                <a:gd name="T79" fmla="*/ 51 h 191"/>
                <a:gd name="T80" fmla="*/ 2 w 393"/>
                <a:gd name="T81" fmla="*/ 43 h 191"/>
                <a:gd name="T82" fmla="*/ 0 w 393"/>
                <a:gd name="T83" fmla="*/ 34 h 191"/>
                <a:gd name="T84" fmla="*/ 1 w 393"/>
                <a:gd name="T85" fmla="*/ 24 h 191"/>
                <a:gd name="T86" fmla="*/ 3 w 393"/>
                <a:gd name="T87" fmla="*/ 14 h 191"/>
                <a:gd name="T88" fmla="*/ 9 w 393"/>
                <a:gd name="T89" fmla="*/ 1 h 191"/>
                <a:gd name="T90" fmla="*/ 12 w 393"/>
                <a:gd name="T91" fmla="*/ 0 h 191"/>
                <a:gd name="T92" fmla="*/ 18 w 393"/>
                <a:gd name="T93" fmla="*/ 0 h 191"/>
                <a:gd name="T94" fmla="*/ 26 w 393"/>
                <a:gd name="T95" fmla="*/ 0 h 191"/>
                <a:gd name="T96" fmla="*/ 35 w 393"/>
                <a:gd name="T97" fmla="*/ 3 h 191"/>
                <a:gd name="T98" fmla="*/ 60 w 393"/>
                <a:gd name="T99" fmla="*/ 12 h 191"/>
                <a:gd name="T100" fmla="*/ 91 w 393"/>
                <a:gd name="T101" fmla="*/ 25 h 191"/>
                <a:gd name="T102" fmla="*/ 114 w 393"/>
                <a:gd name="T103" fmla="*/ 35 h 191"/>
                <a:gd name="T104" fmla="*/ 137 w 393"/>
                <a:gd name="T105" fmla="*/ 45 h 191"/>
                <a:gd name="T106" fmla="*/ 160 w 393"/>
                <a:gd name="T107" fmla="*/ 55 h 191"/>
                <a:gd name="T108" fmla="*/ 183 w 393"/>
                <a:gd name="T109" fmla="*/ 64 h 191"/>
                <a:gd name="T110" fmla="*/ 207 w 393"/>
                <a:gd name="T111" fmla="*/ 73 h 191"/>
                <a:gd name="T112" fmla="*/ 229 w 393"/>
                <a:gd name="T113" fmla="*/ 82 h 191"/>
                <a:gd name="T114" fmla="*/ 253 w 393"/>
                <a:gd name="T115" fmla="*/ 90 h 191"/>
                <a:gd name="T116" fmla="*/ 277 w 393"/>
                <a:gd name="T117" fmla="*/ 9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3" h="191">
                  <a:moveTo>
                    <a:pt x="277" y="98"/>
                  </a:moveTo>
                  <a:lnTo>
                    <a:pt x="314" y="111"/>
                  </a:lnTo>
                  <a:lnTo>
                    <a:pt x="336" y="120"/>
                  </a:lnTo>
                  <a:lnTo>
                    <a:pt x="343" y="125"/>
                  </a:lnTo>
                  <a:lnTo>
                    <a:pt x="347" y="127"/>
                  </a:lnTo>
                  <a:lnTo>
                    <a:pt x="349" y="129"/>
                  </a:lnTo>
                  <a:lnTo>
                    <a:pt x="350" y="132"/>
                  </a:lnTo>
                  <a:lnTo>
                    <a:pt x="348" y="137"/>
                  </a:lnTo>
                  <a:lnTo>
                    <a:pt x="345" y="143"/>
                  </a:lnTo>
                  <a:lnTo>
                    <a:pt x="344" y="148"/>
                  </a:lnTo>
                  <a:lnTo>
                    <a:pt x="344" y="153"/>
                  </a:lnTo>
                  <a:lnTo>
                    <a:pt x="344" y="157"/>
                  </a:lnTo>
                  <a:lnTo>
                    <a:pt x="345" y="162"/>
                  </a:lnTo>
                  <a:lnTo>
                    <a:pt x="347" y="166"/>
                  </a:lnTo>
                  <a:lnTo>
                    <a:pt x="349" y="170"/>
                  </a:lnTo>
                  <a:lnTo>
                    <a:pt x="352" y="173"/>
                  </a:lnTo>
                  <a:lnTo>
                    <a:pt x="356" y="176"/>
                  </a:lnTo>
                  <a:lnTo>
                    <a:pt x="360" y="180"/>
                  </a:lnTo>
                  <a:lnTo>
                    <a:pt x="366" y="182"/>
                  </a:lnTo>
                  <a:lnTo>
                    <a:pt x="378" y="188"/>
                  </a:lnTo>
                  <a:lnTo>
                    <a:pt x="393" y="191"/>
                  </a:lnTo>
                  <a:lnTo>
                    <a:pt x="370" y="185"/>
                  </a:lnTo>
                  <a:lnTo>
                    <a:pt x="347" y="180"/>
                  </a:lnTo>
                  <a:lnTo>
                    <a:pt x="323" y="174"/>
                  </a:lnTo>
                  <a:lnTo>
                    <a:pt x="298" y="167"/>
                  </a:lnTo>
                  <a:lnTo>
                    <a:pt x="273" y="161"/>
                  </a:lnTo>
                  <a:lnTo>
                    <a:pt x="249" y="154"/>
                  </a:lnTo>
                  <a:lnTo>
                    <a:pt x="226" y="147"/>
                  </a:lnTo>
                  <a:lnTo>
                    <a:pt x="204" y="141"/>
                  </a:lnTo>
                  <a:lnTo>
                    <a:pt x="184" y="133"/>
                  </a:lnTo>
                  <a:lnTo>
                    <a:pt x="161" y="125"/>
                  </a:lnTo>
                  <a:lnTo>
                    <a:pt x="140" y="116"/>
                  </a:lnTo>
                  <a:lnTo>
                    <a:pt x="116" y="107"/>
                  </a:lnTo>
                  <a:lnTo>
                    <a:pt x="94" y="98"/>
                  </a:lnTo>
                  <a:lnTo>
                    <a:pt x="72" y="89"/>
                  </a:lnTo>
                  <a:lnTo>
                    <a:pt x="51" y="79"/>
                  </a:lnTo>
                  <a:lnTo>
                    <a:pt x="30" y="71"/>
                  </a:lnTo>
                  <a:lnTo>
                    <a:pt x="20" y="64"/>
                  </a:lnTo>
                  <a:lnTo>
                    <a:pt x="12" y="59"/>
                  </a:lnTo>
                  <a:lnTo>
                    <a:pt x="6" y="51"/>
                  </a:lnTo>
                  <a:lnTo>
                    <a:pt x="2" y="43"/>
                  </a:lnTo>
                  <a:lnTo>
                    <a:pt x="0" y="34"/>
                  </a:lnTo>
                  <a:lnTo>
                    <a:pt x="1" y="24"/>
                  </a:lnTo>
                  <a:lnTo>
                    <a:pt x="3" y="14"/>
                  </a:lnTo>
                  <a:lnTo>
                    <a:pt x="9" y="1"/>
                  </a:lnTo>
                  <a:lnTo>
                    <a:pt x="12" y="0"/>
                  </a:lnTo>
                  <a:lnTo>
                    <a:pt x="18" y="0"/>
                  </a:lnTo>
                  <a:lnTo>
                    <a:pt x="26" y="0"/>
                  </a:lnTo>
                  <a:lnTo>
                    <a:pt x="35" y="3"/>
                  </a:lnTo>
                  <a:lnTo>
                    <a:pt x="60" y="12"/>
                  </a:lnTo>
                  <a:lnTo>
                    <a:pt x="91" y="25"/>
                  </a:lnTo>
                  <a:lnTo>
                    <a:pt x="114" y="35"/>
                  </a:lnTo>
                  <a:lnTo>
                    <a:pt x="137" y="45"/>
                  </a:lnTo>
                  <a:lnTo>
                    <a:pt x="160" y="55"/>
                  </a:lnTo>
                  <a:lnTo>
                    <a:pt x="183" y="64"/>
                  </a:lnTo>
                  <a:lnTo>
                    <a:pt x="207" y="73"/>
                  </a:lnTo>
                  <a:lnTo>
                    <a:pt x="229" y="82"/>
                  </a:lnTo>
                  <a:lnTo>
                    <a:pt x="253" y="90"/>
                  </a:lnTo>
                  <a:lnTo>
                    <a:pt x="277"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7" name="Freeform 119"/>
            <p:cNvSpPr>
              <a:spLocks/>
            </p:cNvSpPr>
            <p:nvPr userDrawn="1"/>
          </p:nvSpPr>
          <p:spPr bwMode="auto">
            <a:xfrm>
              <a:off x="2964" y="1898"/>
              <a:ext cx="57" cy="10"/>
            </a:xfrm>
            <a:custGeom>
              <a:avLst/>
              <a:gdLst>
                <a:gd name="T0" fmla="*/ 294 w 397"/>
                <a:gd name="T1" fmla="*/ 25 h 71"/>
                <a:gd name="T2" fmla="*/ 332 w 397"/>
                <a:gd name="T3" fmla="*/ 26 h 71"/>
                <a:gd name="T4" fmla="*/ 355 w 397"/>
                <a:gd name="T5" fmla="*/ 26 h 71"/>
                <a:gd name="T6" fmla="*/ 367 w 397"/>
                <a:gd name="T7" fmla="*/ 27 h 71"/>
                <a:gd name="T8" fmla="*/ 374 w 397"/>
                <a:gd name="T9" fmla="*/ 28 h 71"/>
                <a:gd name="T10" fmla="*/ 372 w 397"/>
                <a:gd name="T11" fmla="*/ 34 h 71"/>
                <a:gd name="T12" fmla="*/ 372 w 397"/>
                <a:gd name="T13" fmla="*/ 40 h 71"/>
                <a:gd name="T14" fmla="*/ 372 w 397"/>
                <a:gd name="T15" fmla="*/ 44 h 71"/>
                <a:gd name="T16" fmla="*/ 374 w 397"/>
                <a:gd name="T17" fmla="*/ 49 h 71"/>
                <a:gd name="T18" fmla="*/ 378 w 397"/>
                <a:gd name="T19" fmla="*/ 52 h 71"/>
                <a:gd name="T20" fmla="*/ 383 w 397"/>
                <a:gd name="T21" fmla="*/ 54 h 71"/>
                <a:gd name="T22" fmla="*/ 390 w 397"/>
                <a:gd name="T23" fmla="*/ 56 h 71"/>
                <a:gd name="T24" fmla="*/ 397 w 397"/>
                <a:gd name="T25" fmla="*/ 59 h 71"/>
                <a:gd name="T26" fmla="*/ 392 w 397"/>
                <a:gd name="T27" fmla="*/ 60 h 71"/>
                <a:gd name="T28" fmla="*/ 379 w 397"/>
                <a:gd name="T29" fmla="*/ 62 h 71"/>
                <a:gd name="T30" fmla="*/ 359 w 397"/>
                <a:gd name="T31" fmla="*/ 64 h 71"/>
                <a:gd name="T32" fmla="*/ 326 w 397"/>
                <a:gd name="T33" fmla="*/ 68 h 71"/>
                <a:gd name="T34" fmla="*/ 303 w 397"/>
                <a:gd name="T35" fmla="*/ 69 h 71"/>
                <a:gd name="T36" fmla="*/ 280 w 397"/>
                <a:gd name="T37" fmla="*/ 70 h 71"/>
                <a:gd name="T38" fmla="*/ 256 w 397"/>
                <a:gd name="T39" fmla="*/ 71 h 71"/>
                <a:gd name="T40" fmla="*/ 233 w 397"/>
                <a:gd name="T41" fmla="*/ 71 h 71"/>
                <a:gd name="T42" fmla="*/ 209 w 397"/>
                <a:gd name="T43" fmla="*/ 71 h 71"/>
                <a:gd name="T44" fmla="*/ 186 w 397"/>
                <a:gd name="T45" fmla="*/ 70 h 71"/>
                <a:gd name="T46" fmla="*/ 163 w 397"/>
                <a:gd name="T47" fmla="*/ 69 h 71"/>
                <a:gd name="T48" fmla="*/ 140 w 397"/>
                <a:gd name="T49" fmla="*/ 68 h 71"/>
                <a:gd name="T50" fmla="*/ 113 w 397"/>
                <a:gd name="T51" fmla="*/ 65 h 71"/>
                <a:gd name="T52" fmla="*/ 89 w 397"/>
                <a:gd name="T53" fmla="*/ 63 h 71"/>
                <a:gd name="T54" fmla="*/ 68 w 397"/>
                <a:gd name="T55" fmla="*/ 60 h 71"/>
                <a:gd name="T56" fmla="*/ 49 w 397"/>
                <a:gd name="T57" fmla="*/ 58 h 71"/>
                <a:gd name="T58" fmla="*/ 34 w 397"/>
                <a:gd name="T59" fmla="*/ 54 h 71"/>
                <a:gd name="T60" fmla="*/ 22 w 397"/>
                <a:gd name="T61" fmla="*/ 50 h 71"/>
                <a:gd name="T62" fmla="*/ 17 w 397"/>
                <a:gd name="T63" fmla="*/ 47 h 71"/>
                <a:gd name="T64" fmla="*/ 13 w 397"/>
                <a:gd name="T65" fmla="*/ 45 h 71"/>
                <a:gd name="T66" fmla="*/ 9 w 397"/>
                <a:gd name="T67" fmla="*/ 42 h 71"/>
                <a:gd name="T68" fmla="*/ 6 w 397"/>
                <a:gd name="T69" fmla="*/ 38 h 71"/>
                <a:gd name="T70" fmla="*/ 4 w 397"/>
                <a:gd name="T71" fmla="*/ 35 h 71"/>
                <a:gd name="T72" fmla="*/ 2 w 397"/>
                <a:gd name="T73" fmla="*/ 31 h 71"/>
                <a:gd name="T74" fmla="*/ 1 w 397"/>
                <a:gd name="T75" fmla="*/ 27 h 71"/>
                <a:gd name="T76" fmla="*/ 0 w 397"/>
                <a:gd name="T77" fmla="*/ 23 h 71"/>
                <a:gd name="T78" fmla="*/ 1 w 397"/>
                <a:gd name="T79" fmla="*/ 18 h 71"/>
                <a:gd name="T80" fmla="*/ 2 w 397"/>
                <a:gd name="T81" fmla="*/ 14 h 71"/>
                <a:gd name="T82" fmla="*/ 4 w 397"/>
                <a:gd name="T83" fmla="*/ 8 h 71"/>
                <a:gd name="T84" fmla="*/ 6 w 397"/>
                <a:gd name="T85" fmla="*/ 4 h 71"/>
                <a:gd name="T86" fmla="*/ 10 w 397"/>
                <a:gd name="T87" fmla="*/ 1 h 71"/>
                <a:gd name="T88" fmla="*/ 15 w 397"/>
                <a:gd name="T89" fmla="*/ 1 h 71"/>
                <a:gd name="T90" fmla="*/ 23 w 397"/>
                <a:gd name="T91" fmla="*/ 0 h 71"/>
                <a:gd name="T92" fmla="*/ 32 w 397"/>
                <a:gd name="T93" fmla="*/ 1 h 71"/>
                <a:gd name="T94" fmla="*/ 58 w 397"/>
                <a:gd name="T95" fmla="*/ 4 h 71"/>
                <a:gd name="T96" fmla="*/ 94 w 397"/>
                <a:gd name="T97" fmla="*/ 8 h 71"/>
                <a:gd name="T98" fmla="*/ 119 w 397"/>
                <a:gd name="T99" fmla="*/ 12 h 71"/>
                <a:gd name="T100" fmla="*/ 144 w 397"/>
                <a:gd name="T101" fmla="*/ 15 h 71"/>
                <a:gd name="T102" fmla="*/ 168 w 397"/>
                <a:gd name="T103" fmla="*/ 17 h 71"/>
                <a:gd name="T104" fmla="*/ 193 w 397"/>
                <a:gd name="T105" fmla="*/ 19 h 71"/>
                <a:gd name="T106" fmla="*/ 218 w 397"/>
                <a:gd name="T107" fmla="*/ 22 h 71"/>
                <a:gd name="T108" fmla="*/ 243 w 397"/>
                <a:gd name="T109" fmla="*/ 23 h 71"/>
                <a:gd name="T110" fmla="*/ 269 w 397"/>
                <a:gd name="T111" fmla="*/ 24 h 71"/>
                <a:gd name="T112" fmla="*/ 294 w 397"/>
                <a:gd name="T113" fmla="*/ 2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7" h="71">
                  <a:moveTo>
                    <a:pt x="294" y="25"/>
                  </a:moveTo>
                  <a:lnTo>
                    <a:pt x="332" y="26"/>
                  </a:lnTo>
                  <a:lnTo>
                    <a:pt x="355" y="26"/>
                  </a:lnTo>
                  <a:lnTo>
                    <a:pt x="367" y="27"/>
                  </a:lnTo>
                  <a:lnTo>
                    <a:pt x="374" y="28"/>
                  </a:lnTo>
                  <a:lnTo>
                    <a:pt x="372" y="34"/>
                  </a:lnTo>
                  <a:lnTo>
                    <a:pt x="372" y="40"/>
                  </a:lnTo>
                  <a:lnTo>
                    <a:pt x="372" y="44"/>
                  </a:lnTo>
                  <a:lnTo>
                    <a:pt x="374" y="49"/>
                  </a:lnTo>
                  <a:lnTo>
                    <a:pt x="378" y="52"/>
                  </a:lnTo>
                  <a:lnTo>
                    <a:pt x="383" y="54"/>
                  </a:lnTo>
                  <a:lnTo>
                    <a:pt x="390" y="56"/>
                  </a:lnTo>
                  <a:lnTo>
                    <a:pt x="397" y="59"/>
                  </a:lnTo>
                  <a:lnTo>
                    <a:pt x="392" y="60"/>
                  </a:lnTo>
                  <a:lnTo>
                    <a:pt x="379" y="62"/>
                  </a:lnTo>
                  <a:lnTo>
                    <a:pt x="359" y="64"/>
                  </a:lnTo>
                  <a:lnTo>
                    <a:pt x="326" y="68"/>
                  </a:lnTo>
                  <a:lnTo>
                    <a:pt x="303" y="69"/>
                  </a:lnTo>
                  <a:lnTo>
                    <a:pt x="280" y="70"/>
                  </a:lnTo>
                  <a:lnTo>
                    <a:pt x="256" y="71"/>
                  </a:lnTo>
                  <a:lnTo>
                    <a:pt x="233" y="71"/>
                  </a:lnTo>
                  <a:lnTo>
                    <a:pt x="209" y="71"/>
                  </a:lnTo>
                  <a:lnTo>
                    <a:pt x="186" y="70"/>
                  </a:lnTo>
                  <a:lnTo>
                    <a:pt x="163" y="69"/>
                  </a:lnTo>
                  <a:lnTo>
                    <a:pt x="140" y="68"/>
                  </a:lnTo>
                  <a:lnTo>
                    <a:pt x="113" y="65"/>
                  </a:lnTo>
                  <a:lnTo>
                    <a:pt x="89" y="63"/>
                  </a:lnTo>
                  <a:lnTo>
                    <a:pt x="68" y="60"/>
                  </a:lnTo>
                  <a:lnTo>
                    <a:pt x="49" y="58"/>
                  </a:lnTo>
                  <a:lnTo>
                    <a:pt x="34" y="54"/>
                  </a:lnTo>
                  <a:lnTo>
                    <a:pt x="22" y="50"/>
                  </a:lnTo>
                  <a:lnTo>
                    <a:pt x="17" y="47"/>
                  </a:lnTo>
                  <a:lnTo>
                    <a:pt x="13" y="45"/>
                  </a:lnTo>
                  <a:lnTo>
                    <a:pt x="9" y="42"/>
                  </a:lnTo>
                  <a:lnTo>
                    <a:pt x="6" y="38"/>
                  </a:lnTo>
                  <a:lnTo>
                    <a:pt x="4" y="35"/>
                  </a:lnTo>
                  <a:lnTo>
                    <a:pt x="2" y="31"/>
                  </a:lnTo>
                  <a:lnTo>
                    <a:pt x="1" y="27"/>
                  </a:lnTo>
                  <a:lnTo>
                    <a:pt x="0" y="23"/>
                  </a:lnTo>
                  <a:lnTo>
                    <a:pt x="1" y="18"/>
                  </a:lnTo>
                  <a:lnTo>
                    <a:pt x="2" y="14"/>
                  </a:lnTo>
                  <a:lnTo>
                    <a:pt x="4" y="8"/>
                  </a:lnTo>
                  <a:lnTo>
                    <a:pt x="6" y="4"/>
                  </a:lnTo>
                  <a:lnTo>
                    <a:pt x="10" y="1"/>
                  </a:lnTo>
                  <a:lnTo>
                    <a:pt x="15" y="1"/>
                  </a:lnTo>
                  <a:lnTo>
                    <a:pt x="23" y="0"/>
                  </a:lnTo>
                  <a:lnTo>
                    <a:pt x="32" y="1"/>
                  </a:lnTo>
                  <a:lnTo>
                    <a:pt x="58" y="4"/>
                  </a:lnTo>
                  <a:lnTo>
                    <a:pt x="94" y="8"/>
                  </a:lnTo>
                  <a:lnTo>
                    <a:pt x="119" y="12"/>
                  </a:lnTo>
                  <a:lnTo>
                    <a:pt x="144" y="15"/>
                  </a:lnTo>
                  <a:lnTo>
                    <a:pt x="168" y="17"/>
                  </a:lnTo>
                  <a:lnTo>
                    <a:pt x="193" y="19"/>
                  </a:lnTo>
                  <a:lnTo>
                    <a:pt x="218" y="22"/>
                  </a:lnTo>
                  <a:lnTo>
                    <a:pt x="243" y="23"/>
                  </a:lnTo>
                  <a:lnTo>
                    <a:pt x="269" y="24"/>
                  </a:lnTo>
                  <a:lnTo>
                    <a:pt x="29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8" name="Freeform 120"/>
            <p:cNvSpPr>
              <a:spLocks/>
            </p:cNvSpPr>
            <p:nvPr userDrawn="1"/>
          </p:nvSpPr>
          <p:spPr bwMode="auto">
            <a:xfrm>
              <a:off x="3037" y="1873"/>
              <a:ext cx="75" cy="28"/>
            </a:xfrm>
            <a:custGeom>
              <a:avLst/>
              <a:gdLst>
                <a:gd name="T0" fmla="*/ 2 w 526"/>
                <a:gd name="T1" fmla="*/ 189 h 201"/>
                <a:gd name="T2" fmla="*/ 7 w 526"/>
                <a:gd name="T3" fmla="*/ 193 h 201"/>
                <a:gd name="T4" fmla="*/ 17 w 526"/>
                <a:gd name="T5" fmla="*/ 198 h 201"/>
                <a:gd name="T6" fmla="*/ 41 w 526"/>
                <a:gd name="T7" fmla="*/ 201 h 201"/>
                <a:gd name="T8" fmla="*/ 71 w 526"/>
                <a:gd name="T9" fmla="*/ 200 h 201"/>
                <a:gd name="T10" fmla="*/ 110 w 526"/>
                <a:gd name="T11" fmla="*/ 195 h 201"/>
                <a:gd name="T12" fmla="*/ 154 w 526"/>
                <a:gd name="T13" fmla="*/ 188 h 201"/>
                <a:gd name="T14" fmla="*/ 227 w 526"/>
                <a:gd name="T15" fmla="*/ 169 h 201"/>
                <a:gd name="T16" fmla="*/ 333 w 526"/>
                <a:gd name="T17" fmla="*/ 134 h 201"/>
                <a:gd name="T18" fmla="*/ 403 w 526"/>
                <a:gd name="T19" fmla="*/ 105 h 201"/>
                <a:gd name="T20" fmla="*/ 444 w 526"/>
                <a:gd name="T21" fmla="*/ 86 h 201"/>
                <a:gd name="T22" fmla="*/ 477 w 526"/>
                <a:gd name="T23" fmla="*/ 68 h 201"/>
                <a:gd name="T24" fmla="*/ 503 w 526"/>
                <a:gd name="T25" fmla="*/ 50 h 201"/>
                <a:gd name="T26" fmla="*/ 518 w 526"/>
                <a:gd name="T27" fmla="*/ 34 h 201"/>
                <a:gd name="T28" fmla="*/ 525 w 526"/>
                <a:gd name="T29" fmla="*/ 24 h 201"/>
                <a:gd name="T30" fmla="*/ 526 w 526"/>
                <a:gd name="T31" fmla="*/ 17 h 201"/>
                <a:gd name="T32" fmla="*/ 524 w 526"/>
                <a:gd name="T33" fmla="*/ 13 h 201"/>
                <a:gd name="T34" fmla="*/ 519 w 526"/>
                <a:gd name="T35" fmla="*/ 8 h 201"/>
                <a:gd name="T36" fmla="*/ 508 w 526"/>
                <a:gd name="T37" fmla="*/ 4 h 201"/>
                <a:gd name="T38" fmla="*/ 486 w 526"/>
                <a:gd name="T39" fmla="*/ 0 h 201"/>
                <a:gd name="T40" fmla="*/ 455 w 526"/>
                <a:gd name="T41" fmla="*/ 1 h 201"/>
                <a:gd name="T42" fmla="*/ 417 w 526"/>
                <a:gd name="T43" fmla="*/ 6 h 201"/>
                <a:gd name="T44" fmla="*/ 373 w 526"/>
                <a:gd name="T45" fmla="*/ 14 h 201"/>
                <a:gd name="T46" fmla="*/ 325 w 526"/>
                <a:gd name="T47" fmla="*/ 26 h 201"/>
                <a:gd name="T48" fmla="*/ 273 w 526"/>
                <a:gd name="T49" fmla="*/ 41 h 201"/>
                <a:gd name="T50" fmla="*/ 193 w 526"/>
                <a:gd name="T51" fmla="*/ 68 h 201"/>
                <a:gd name="T52" fmla="*/ 123 w 526"/>
                <a:gd name="T53" fmla="*/ 96 h 201"/>
                <a:gd name="T54" fmla="*/ 83 w 526"/>
                <a:gd name="T55" fmla="*/ 116 h 201"/>
                <a:gd name="T56" fmla="*/ 50 w 526"/>
                <a:gd name="T57" fmla="*/ 134 h 201"/>
                <a:gd name="T58" fmla="*/ 24 w 526"/>
                <a:gd name="T59" fmla="*/ 152 h 201"/>
                <a:gd name="T60" fmla="*/ 7 w 526"/>
                <a:gd name="T61" fmla="*/ 167 h 201"/>
                <a:gd name="T62" fmla="*/ 1 w 526"/>
                <a:gd name="T63" fmla="*/ 177 h 201"/>
                <a:gd name="T64" fmla="*/ 0 w 526"/>
                <a:gd name="T65" fmla="*/ 18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6" h="201">
                  <a:moveTo>
                    <a:pt x="1" y="186"/>
                  </a:moveTo>
                  <a:lnTo>
                    <a:pt x="2" y="189"/>
                  </a:lnTo>
                  <a:lnTo>
                    <a:pt x="4" y="191"/>
                  </a:lnTo>
                  <a:lnTo>
                    <a:pt x="7" y="193"/>
                  </a:lnTo>
                  <a:lnTo>
                    <a:pt x="9" y="195"/>
                  </a:lnTo>
                  <a:lnTo>
                    <a:pt x="17" y="198"/>
                  </a:lnTo>
                  <a:lnTo>
                    <a:pt x="28" y="200"/>
                  </a:lnTo>
                  <a:lnTo>
                    <a:pt x="41" y="201"/>
                  </a:lnTo>
                  <a:lnTo>
                    <a:pt x="56" y="201"/>
                  </a:lnTo>
                  <a:lnTo>
                    <a:pt x="71" y="200"/>
                  </a:lnTo>
                  <a:lnTo>
                    <a:pt x="89" y="198"/>
                  </a:lnTo>
                  <a:lnTo>
                    <a:pt x="110" y="195"/>
                  </a:lnTo>
                  <a:lnTo>
                    <a:pt x="131" y="192"/>
                  </a:lnTo>
                  <a:lnTo>
                    <a:pt x="154" y="188"/>
                  </a:lnTo>
                  <a:lnTo>
                    <a:pt x="177" y="182"/>
                  </a:lnTo>
                  <a:lnTo>
                    <a:pt x="227" y="169"/>
                  </a:lnTo>
                  <a:lnTo>
                    <a:pt x="280" y="153"/>
                  </a:lnTo>
                  <a:lnTo>
                    <a:pt x="333" y="134"/>
                  </a:lnTo>
                  <a:lnTo>
                    <a:pt x="381" y="115"/>
                  </a:lnTo>
                  <a:lnTo>
                    <a:pt x="403" y="105"/>
                  </a:lnTo>
                  <a:lnTo>
                    <a:pt x="425" y="96"/>
                  </a:lnTo>
                  <a:lnTo>
                    <a:pt x="444" y="86"/>
                  </a:lnTo>
                  <a:lnTo>
                    <a:pt x="461" y="77"/>
                  </a:lnTo>
                  <a:lnTo>
                    <a:pt x="477" y="68"/>
                  </a:lnTo>
                  <a:lnTo>
                    <a:pt x="490" y="59"/>
                  </a:lnTo>
                  <a:lnTo>
                    <a:pt x="503" y="50"/>
                  </a:lnTo>
                  <a:lnTo>
                    <a:pt x="512" y="42"/>
                  </a:lnTo>
                  <a:lnTo>
                    <a:pt x="518" y="34"/>
                  </a:lnTo>
                  <a:lnTo>
                    <a:pt x="524" y="27"/>
                  </a:lnTo>
                  <a:lnTo>
                    <a:pt x="525" y="24"/>
                  </a:lnTo>
                  <a:lnTo>
                    <a:pt x="526" y="20"/>
                  </a:lnTo>
                  <a:lnTo>
                    <a:pt x="526" y="17"/>
                  </a:lnTo>
                  <a:lnTo>
                    <a:pt x="525" y="15"/>
                  </a:lnTo>
                  <a:lnTo>
                    <a:pt x="524" y="13"/>
                  </a:lnTo>
                  <a:lnTo>
                    <a:pt x="523" y="10"/>
                  </a:lnTo>
                  <a:lnTo>
                    <a:pt x="519" y="8"/>
                  </a:lnTo>
                  <a:lnTo>
                    <a:pt x="517" y="6"/>
                  </a:lnTo>
                  <a:lnTo>
                    <a:pt x="508" y="4"/>
                  </a:lnTo>
                  <a:lnTo>
                    <a:pt x="498" y="1"/>
                  </a:lnTo>
                  <a:lnTo>
                    <a:pt x="486" y="0"/>
                  </a:lnTo>
                  <a:lnTo>
                    <a:pt x="471" y="0"/>
                  </a:lnTo>
                  <a:lnTo>
                    <a:pt x="455" y="1"/>
                  </a:lnTo>
                  <a:lnTo>
                    <a:pt x="437" y="4"/>
                  </a:lnTo>
                  <a:lnTo>
                    <a:pt x="417" y="6"/>
                  </a:lnTo>
                  <a:lnTo>
                    <a:pt x="395" y="9"/>
                  </a:lnTo>
                  <a:lnTo>
                    <a:pt x="373" y="14"/>
                  </a:lnTo>
                  <a:lnTo>
                    <a:pt x="349" y="19"/>
                  </a:lnTo>
                  <a:lnTo>
                    <a:pt x="325" y="26"/>
                  </a:lnTo>
                  <a:lnTo>
                    <a:pt x="299" y="33"/>
                  </a:lnTo>
                  <a:lnTo>
                    <a:pt x="273" y="41"/>
                  </a:lnTo>
                  <a:lnTo>
                    <a:pt x="246" y="49"/>
                  </a:lnTo>
                  <a:lnTo>
                    <a:pt x="193" y="68"/>
                  </a:lnTo>
                  <a:lnTo>
                    <a:pt x="146" y="87"/>
                  </a:lnTo>
                  <a:lnTo>
                    <a:pt x="123" y="96"/>
                  </a:lnTo>
                  <a:lnTo>
                    <a:pt x="102" y="106"/>
                  </a:lnTo>
                  <a:lnTo>
                    <a:pt x="83" y="116"/>
                  </a:lnTo>
                  <a:lnTo>
                    <a:pt x="66" y="125"/>
                  </a:lnTo>
                  <a:lnTo>
                    <a:pt x="50" y="134"/>
                  </a:lnTo>
                  <a:lnTo>
                    <a:pt x="36" y="143"/>
                  </a:lnTo>
                  <a:lnTo>
                    <a:pt x="24" y="152"/>
                  </a:lnTo>
                  <a:lnTo>
                    <a:pt x="15" y="160"/>
                  </a:lnTo>
                  <a:lnTo>
                    <a:pt x="7" y="167"/>
                  </a:lnTo>
                  <a:lnTo>
                    <a:pt x="2" y="174"/>
                  </a:lnTo>
                  <a:lnTo>
                    <a:pt x="1" y="177"/>
                  </a:lnTo>
                  <a:lnTo>
                    <a:pt x="0" y="181"/>
                  </a:lnTo>
                  <a:lnTo>
                    <a:pt x="0" y="184"/>
                  </a:lnTo>
                  <a:lnTo>
                    <a:pt x="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9" name="Freeform 121"/>
            <p:cNvSpPr>
              <a:spLocks noEditPoints="1"/>
            </p:cNvSpPr>
            <p:nvPr userDrawn="1"/>
          </p:nvSpPr>
          <p:spPr bwMode="auto">
            <a:xfrm>
              <a:off x="3694" y="1494"/>
              <a:ext cx="191" cy="236"/>
            </a:xfrm>
            <a:custGeom>
              <a:avLst/>
              <a:gdLst>
                <a:gd name="T0" fmla="*/ 422 w 1331"/>
                <a:gd name="T1" fmla="*/ 811 h 1655"/>
                <a:gd name="T2" fmla="*/ 873 w 1331"/>
                <a:gd name="T3" fmla="*/ 0 h 1655"/>
                <a:gd name="T4" fmla="*/ 1296 w 1331"/>
                <a:gd name="T5" fmla="*/ 0 h 1655"/>
                <a:gd name="T6" fmla="*/ 829 w 1331"/>
                <a:gd name="T7" fmla="*/ 811 h 1655"/>
                <a:gd name="T8" fmla="*/ 1331 w 1331"/>
                <a:gd name="T9" fmla="*/ 1655 h 1655"/>
                <a:gd name="T10" fmla="*/ 908 w 1331"/>
                <a:gd name="T11" fmla="*/ 1655 h 1655"/>
                <a:gd name="T12" fmla="*/ 422 w 1331"/>
                <a:gd name="T13" fmla="*/ 811 h 1655"/>
                <a:gd name="T14" fmla="*/ 0 w 1331"/>
                <a:gd name="T15" fmla="*/ 0 h 1655"/>
                <a:gd name="T16" fmla="*/ 375 w 1331"/>
                <a:gd name="T17" fmla="*/ 0 h 1655"/>
                <a:gd name="T18" fmla="*/ 375 w 1331"/>
                <a:gd name="T19" fmla="*/ 1655 h 1655"/>
                <a:gd name="T20" fmla="*/ 0 w 1331"/>
                <a:gd name="T21" fmla="*/ 1655 h 1655"/>
                <a:gd name="T22" fmla="*/ 0 w 1331"/>
                <a:gd name="T23" fmla="*/ 0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1" h="1655">
                  <a:moveTo>
                    <a:pt x="422" y="811"/>
                  </a:moveTo>
                  <a:lnTo>
                    <a:pt x="873" y="0"/>
                  </a:lnTo>
                  <a:lnTo>
                    <a:pt x="1296" y="0"/>
                  </a:lnTo>
                  <a:lnTo>
                    <a:pt x="829" y="811"/>
                  </a:lnTo>
                  <a:lnTo>
                    <a:pt x="1331" y="1655"/>
                  </a:lnTo>
                  <a:lnTo>
                    <a:pt x="908" y="1655"/>
                  </a:lnTo>
                  <a:lnTo>
                    <a:pt x="422" y="811"/>
                  </a:lnTo>
                  <a:close/>
                  <a:moveTo>
                    <a:pt x="0" y="0"/>
                  </a:moveTo>
                  <a:lnTo>
                    <a:pt x="375" y="0"/>
                  </a:lnTo>
                  <a:lnTo>
                    <a:pt x="375" y="1655"/>
                  </a:lnTo>
                  <a:lnTo>
                    <a:pt x="0" y="165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0" name="Freeform 122"/>
            <p:cNvSpPr>
              <a:spLocks/>
            </p:cNvSpPr>
            <p:nvPr userDrawn="1"/>
          </p:nvSpPr>
          <p:spPr bwMode="auto">
            <a:xfrm>
              <a:off x="3889" y="1541"/>
              <a:ext cx="143" cy="193"/>
            </a:xfrm>
            <a:custGeom>
              <a:avLst/>
              <a:gdLst>
                <a:gd name="T0" fmla="*/ 1006 w 1006"/>
                <a:gd name="T1" fmla="*/ 940 h 1346"/>
                <a:gd name="T2" fmla="*/ 1005 w 1006"/>
                <a:gd name="T3" fmla="*/ 978 h 1346"/>
                <a:gd name="T4" fmla="*/ 999 w 1006"/>
                <a:gd name="T5" fmla="*/ 1015 h 1346"/>
                <a:gd name="T6" fmla="*/ 991 w 1006"/>
                <a:gd name="T7" fmla="*/ 1052 h 1346"/>
                <a:gd name="T8" fmla="*/ 980 w 1006"/>
                <a:gd name="T9" fmla="*/ 1088 h 1346"/>
                <a:gd name="T10" fmla="*/ 965 w 1006"/>
                <a:gd name="T11" fmla="*/ 1124 h 1346"/>
                <a:gd name="T12" fmla="*/ 946 w 1006"/>
                <a:gd name="T13" fmla="*/ 1158 h 1346"/>
                <a:gd name="T14" fmla="*/ 924 w 1006"/>
                <a:gd name="T15" fmla="*/ 1189 h 1346"/>
                <a:gd name="T16" fmla="*/ 895 w 1006"/>
                <a:gd name="T17" fmla="*/ 1219 h 1346"/>
                <a:gd name="T18" fmla="*/ 864 w 1006"/>
                <a:gd name="T19" fmla="*/ 1246 h 1346"/>
                <a:gd name="T20" fmla="*/ 828 w 1006"/>
                <a:gd name="T21" fmla="*/ 1271 h 1346"/>
                <a:gd name="T22" fmla="*/ 787 w 1006"/>
                <a:gd name="T23" fmla="*/ 1292 h 1346"/>
                <a:gd name="T24" fmla="*/ 741 w 1006"/>
                <a:gd name="T25" fmla="*/ 1311 h 1346"/>
                <a:gd name="T26" fmla="*/ 689 w 1006"/>
                <a:gd name="T27" fmla="*/ 1326 h 1346"/>
                <a:gd name="T28" fmla="*/ 632 w 1006"/>
                <a:gd name="T29" fmla="*/ 1337 h 1346"/>
                <a:gd name="T30" fmla="*/ 570 w 1006"/>
                <a:gd name="T31" fmla="*/ 1344 h 1346"/>
                <a:gd name="T32" fmla="*/ 503 w 1006"/>
                <a:gd name="T33" fmla="*/ 1346 h 1346"/>
                <a:gd name="T34" fmla="*/ 435 w 1006"/>
                <a:gd name="T35" fmla="*/ 1344 h 1346"/>
                <a:gd name="T36" fmla="*/ 373 w 1006"/>
                <a:gd name="T37" fmla="*/ 1337 h 1346"/>
                <a:gd name="T38" fmla="*/ 316 w 1006"/>
                <a:gd name="T39" fmla="*/ 1326 h 1346"/>
                <a:gd name="T40" fmla="*/ 266 w 1006"/>
                <a:gd name="T41" fmla="*/ 1311 h 1346"/>
                <a:gd name="T42" fmla="*/ 219 w 1006"/>
                <a:gd name="T43" fmla="*/ 1292 h 1346"/>
                <a:gd name="T44" fmla="*/ 179 w 1006"/>
                <a:gd name="T45" fmla="*/ 1271 h 1346"/>
                <a:gd name="T46" fmla="*/ 141 w 1006"/>
                <a:gd name="T47" fmla="*/ 1246 h 1346"/>
                <a:gd name="T48" fmla="*/ 110 w 1006"/>
                <a:gd name="T49" fmla="*/ 1219 h 1346"/>
                <a:gd name="T50" fmla="*/ 83 w 1006"/>
                <a:gd name="T51" fmla="*/ 1189 h 1346"/>
                <a:gd name="T52" fmla="*/ 60 w 1006"/>
                <a:gd name="T53" fmla="*/ 1158 h 1346"/>
                <a:gd name="T54" fmla="*/ 41 w 1006"/>
                <a:gd name="T55" fmla="*/ 1124 h 1346"/>
                <a:gd name="T56" fmla="*/ 25 w 1006"/>
                <a:gd name="T57" fmla="*/ 1088 h 1346"/>
                <a:gd name="T58" fmla="*/ 14 w 1006"/>
                <a:gd name="T59" fmla="*/ 1052 h 1346"/>
                <a:gd name="T60" fmla="*/ 6 w 1006"/>
                <a:gd name="T61" fmla="*/ 1015 h 1346"/>
                <a:gd name="T62" fmla="*/ 1 w 1006"/>
                <a:gd name="T63" fmla="*/ 978 h 1346"/>
                <a:gd name="T64" fmla="*/ 0 w 1006"/>
                <a:gd name="T65" fmla="*/ 940 h 1346"/>
                <a:gd name="T66" fmla="*/ 301 w 1006"/>
                <a:gd name="T67" fmla="*/ 0 h 1346"/>
                <a:gd name="T68" fmla="*/ 302 w 1006"/>
                <a:gd name="T69" fmla="*/ 932 h 1346"/>
                <a:gd name="T70" fmla="*/ 306 w 1006"/>
                <a:gd name="T71" fmla="*/ 968 h 1346"/>
                <a:gd name="T72" fmla="*/ 317 w 1006"/>
                <a:gd name="T73" fmla="*/ 999 h 1346"/>
                <a:gd name="T74" fmla="*/ 334 w 1006"/>
                <a:gd name="T75" fmla="*/ 1026 h 1346"/>
                <a:gd name="T76" fmla="*/ 358 w 1006"/>
                <a:gd name="T77" fmla="*/ 1048 h 1346"/>
                <a:gd name="T78" fmla="*/ 390 w 1006"/>
                <a:gd name="T79" fmla="*/ 1065 h 1346"/>
                <a:gd name="T80" fmla="*/ 428 w 1006"/>
                <a:gd name="T81" fmla="*/ 1076 h 1346"/>
                <a:gd name="T82" fmla="*/ 475 w 1006"/>
                <a:gd name="T83" fmla="*/ 1081 h 1346"/>
                <a:gd name="T84" fmla="*/ 530 w 1006"/>
                <a:gd name="T85" fmla="*/ 1081 h 1346"/>
                <a:gd name="T86" fmla="*/ 577 w 1006"/>
                <a:gd name="T87" fmla="*/ 1076 h 1346"/>
                <a:gd name="T88" fmla="*/ 617 w 1006"/>
                <a:gd name="T89" fmla="*/ 1065 h 1346"/>
                <a:gd name="T90" fmla="*/ 648 w 1006"/>
                <a:gd name="T91" fmla="*/ 1048 h 1346"/>
                <a:gd name="T92" fmla="*/ 672 w 1006"/>
                <a:gd name="T93" fmla="*/ 1026 h 1346"/>
                <a:gd name="T94" fmla="*/ 689 w 1006"/>
                <a:gd name="T95" fmla="*/ 999 h 1346"/>
                <a:gd name="T96" fmla="*/ 700 w 1006"/>
                <a:gd name="T97" fmla="*/ 968 h 1346"/>
                <a:gd name="T98" fmla="*/ 705 w 1006"/>
                <a:gd name="T99" fmla="*/ 932 h 1346"/>
                <a:gd name="T100" fmla="*/ 706 w 1006"/>
                <a:gd name="T101" fmla="*/ 0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6" h="1346">
                  <a:moveTo>
                    <a:pt x="1006" y="0"/>
                  </a:moveTo>
                  <a:lnTo>
                    <a:pt x="1006" y="940"/>
                  </a:lnTo>
                  <a:lnTo>
                    <a:pt x="1006" y="959"/>
                  </a:lnTo>
                  <a:lnTo>
                    <a:pt x="1005" y="978"/>
                  </a:lnTo>
                  <a:lnTo>
                    <a:pt x="1003" y="997"/>
                  </a:lnTo>
                  <a:lnTo>
                    <a:pt x="999" y="1015"/>
                  </a:lnTo>
                  <a:lnTo>
                    <a:pt x="996" y="1034"/>
                  </a:lnTo>
                  <a:lnTo>
                    <a:pt x="991" y="1052"/>
                  </a:lnTo>
                  <a:lnTo>
                    <a:pt x="987" y="1070"/>
                  </a:lnTo>
                  <a:lnTo>
                    <a:pt x="980" y="1088"/>
                  </a:lnTo>
                  <a:lnTo>
                    <a:pt x="973" y="1106"/>
                  </a:lnTo>
                  <a:lnTo>
                    <a:pt x="965" y="1124"/>
                  </a:lnTo>
                  <a:lnTo>
                    <a:pt x="956" y="1141"/>
                  </a:lnTo>
                  <a:lnTo>
                    <a:pt x="946" y="1158"/>
                  </a:lnTo>
                  <a:lnTo>
                    <a:pt x="935" y="1173"/>
                  </a:lnTo>
                  <a:lnTo>
                    <a:pt x="924" y="1189"/>
                  </a:lnTo>
                  <a:lnTo>
                    <a:pt x="910" y="1204"/>
                  </a:lnTo>
                  <a:lnTo>
                    <a:pt x="895" y="1219"/>
                  </a:lnTo>
                  <a:lnTo>
                    <a:pt x="881" y="1233"/>
                  </a:lnTo>
                  <a:lnTo>
                    <a:pt x="864" y="1246"/>
                  </a:lnTo>
                  <a:lnTo>
                    <a:pt x="847" y="1259"/>
                  </a:lnTo>
                  <a:lnTo>
                    <a:pt x="828" y="1271"/>
                  </a:lnTo>
                  <a:lnTo>
                    <a:pt x="807" y="1282"/>
                  </a:lnTo>
                  <a:lnTo>
                    <a:pt x="787" y="1292"/>
                  </a:lnTo>
                  <a:lnTo>
                    <a:pt x="764" y="1302"/>
                  </a:lnTo>
                  <a:lnTo>
                    <a:pt x="741" y="1311"/>
                  </a:lnTo>
                  <a:lnTo>
                    <a:pt x="716" y="1319"/>
                  </a:lnTo>
                  <a:lnTo>
                    <a:pt x="689" y="1326"/>
                  </a:lnTo>
                  <a:lnTo>
                    <a:pt x="662" y="1333"/>
                  </a:lnTo>
                  <a:lnTo>
                    <a:pt x="632" y="1337"/>
                  </a:lnTo>
                  <a:lnTo>
                    <a:pt x="602" y="1342"/>
                  </a:lnTo>
                  <a:lnTo>
                    <a:pt x="570" y="1344"/>
                  </a:lnTo>
                  <a:lnTo>
                    <a:pt x="538" y="1346"/>
                  </a:lnTo>
                  <a:lnTo>
                    <a:pt x="503" y="1346"/>
                  </a:lnTo>
                  <a:lnTo>
                    <a:pt x="469" y="1346"/>
                  </a:lnTo>
                  <a:lnTo>
                    <a:pt x="435" y="1344"/>
                  </a:lnTo>
                  <a:lnTo>
                    <a:pt x="403" y="1342"/>
                  </a:lnTo>
                  <a:lnTo>
                    <a:pt x="373" y="1337"/>
                  </a:lnTo>
                  <a:lnTo>
                    <a:pt x="345" y="1333"/>
                  </a:lnTo>
                  <a:lnTo>
                    <a:pt x="316" y="1326"/>
                  </a:lnTo>
                  <a:lnTo>
                    <a:pt x="290" y="1319"/>
                  </a:lnTo>
                  <a:lnTo>
                    <a:pt x="266" y="1311"/>
                  </a:lnTo>
                  <a:lnTo>
                    <a:pt x="242" y="1302"/>
                  </a:lnTo>
                  <a:lnTo>
                    <a:pt x="219" y="1292"/>
                  </a:lnTo>
                  <a:lnTo>
                    <a:pt x="198" y="1282"/>
                  </a:lnTo>
                  <a:lnTo>
                    <a:pt x="179" y="1271"/>
                  </a:lnTo>
                  <a:lnTo>
                    <a:pt x="159" y="1259"/>
                  </a:lnTo>
                  <a:lnTo>
                    <a:pt x="141" y="1246"/>
                  </a:lnTo>
                  <a:lnTo>
                    <a:pt x="126" y="1233"/>
                  </a:lnTo>
                  <a:lnTo>
                    <a:pt x="110" y="1219"/>
                  </a:lnTo>
                  <a:lnTo>
                    <a:pt x="96" y="1204"/>
                  </a:lnTo>
                  <a:lnTo>
                    <a:pt x="83" y="1189"/>
                  </a:lnTo>
                  <a:lnTo>
                    <a:pt x="70" y="1173"/>
                  </a:lnTo>
                  <a:lnTo>
                    <a:pt x="60" y="1158"/>
                  </a:lnTo>
                  <a:lnTo>
                    <a:pt x="50" y="1141"/>
                  </a:lnTo>
                  <a:lnTo>
                    <a:pt x="41" y="1124"/>
                  </a:lnTo>
                  <a:lnTo>
                    <a:pt x="33" y="1106"/>
                  </a:lnTo>
                  <a:lnTo>
                    <a:pt x="25" y="1088"/>
                  </a:lnTo>
                  <a:lnTo>
                    <a:pt x="19" y="1070"/>
                  </a:lnTo>
                  <a:lnTo>
                    <a:pt x="14" y="1052"/>
                  </a:lnTo>
                  <a:lnTo>
                    <a:pt x="9" y="1034"/>
                  </a:lnTo>
                  <a:lnTo>
                    <a:pt x="6" y="1015"/>
                  </a:lnTo>
                  <a:lnTo>
                    <a:pt x="4" y="997"/>
                  </a:lnTo>
                  <a:lnTo>
                    <a:pt x="1" y="978"/>
                  </a:lnTo>
                  <a:lnTo>
                    <a:pt x="0" y="959"/>
                  </a:lnTo>
                  <a:lnTo>
                    <a:pt x="0" y="940"/>
                  </a:lnTo>
                  <a:lnTo>
                    <a:pt x="0" y="0"/>
                  </a:lnTo>
                  <a:lnTo>
                    <a:pt x="301" y="0"/>
                  </a:lnTo>
                  <a:lnTo>
                    <a:pt x="301" y="912"/>
                  </a:lnTo>
                  <a:lnTo>
                    <a:pt x="302" y="932"/>
                  </a:lnTo>
                  <a:lnTo>
                    <a:pt x="303" y="950"/>
                  </a:lnTo>
                  <a:lnTo>
                    <a:pt x="306" y="968"/>
                  </a:lnTo>
                  <a:lnTo>
                    <a:pt x="311" y="984"/>
                  </a:lnTo>
                  <a:lnTo>
                    <a:pt x="317" y="999"/>
                  </a:lnTo>
                  <a:lnTo>
                    <a:pt x="325" y="1013"/>
                  </a:lnTo>
                  <a:lnTo>
                    <a:pt x="334" y="1026"/>
                  </a:lnTo>
                  <a:lnTo>
                    <a:pt x="346" y="1038"/>
                  </a:lnTo>
                  <a:lnTo>
                    <a:pt x="358" y="1048"/>
                  </a:lnTo>
                  <a:lnTo>
                    <a:pt x="373" y="1057"/>
                  </a:lnTo>
                  <a:lnTo>
                    <a:pt x="390" y="1065"/>
                  </a:lnTo>
                  <a:lnTo>
                    <a:pt x="408" y="1070"/>
                  </a:lnTo>
                  <a:lnTo>
                    <a:pt x="428" y="1076"/>
                  </a:lnTo>
                  <a:lnTo>
                    <a:pt x="451" y="1079"/>
                  </a:lnTo>
                  <a:lnTo>
                    <a:pt x="475" y="1081"/>
                  </a:lnTo>
                  <a:lnTo>
                    <a:pt x="503" y="1081"/>
                  </a:lnTo>
                  <a:lnTo>
                    <a:pt x="530" y="1081"/>
                  </a:lnTo>
                  <a:lnTo>
                    <a:pt x="555" y="1079"/>
                  </a:lnTo>
                  <a:lnTo>
                    <a:pt x="577" y="1076"/>
                  </a:lnTo>
                  <a:lnTo>
                    <a:pt x="599" y="1070"/>
                  </a:lnTo>
                  <a:lnTo>
                    <a:pt x="617" y="1065"/>
                  </a:lnTo>
                  <a:lnTo>
                    <a:pt x="634" y="1057"/>
                  </a:lnTo>
                  <a:lnTo>
                    <a:pt x="648" y="1048"/>
                  </a:lnTo>
                  <a:lnTo>
                    <a:pt x="661" y="1038"/>
                  </a:lnTo>
                  <a:lnTo>
                    <a:pt x="672" y="1026"/>
                  </a:lnTo>
                  <a:lnTo>
                    <a:pt x="681" y="1013"/>
                  </a:lnTo>
                  <a:lnTo>
                    <a:pt x="689" y="999"/>
                  </a:lnTo>
                  <a:lnTo>
                    <a:pt x="694" y="984"/>
                  </a:lnTo>
                  <a:lnTo>
                    <a:pt x="700" y="968"/>
                  </a:lnTo>
                  <a:lnTo>
                    <a:pt x="702" y="950"/>
                  </a:lnTo>
                  <a:lnTo>
                    <a:pt x="705" y="932"/>
                  </a:lnTo>
                  <a:lnTo>
                    <a:pt x="706" y="912"/>
                  </a:lnTo>
                  <a:lnTo>
                    <a:pt x="706" y="0"/>
                  </a:lnTo>
                  <a:lnTo>
                    <a:pt x="10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1" name="Freeform 123"/>
            <p:cNvSpPr>
              <a:spLocks/>
            </p:cNvSpPr>
            <p:nvPr userDrawn="1"/>
          </p:nvSpPr>
          <p:spPr bwMode="auto">
            <a:xfrm>
              <a:off x="4044" y="1541"/>
              <a:ext cx="169" cy="190"/>
            </a:xfrm>
            <a:custGeom>
              <a:avLst/>
              <a:gdLst>
                <a:gd name="T0" fmla="*/ 805 w 1182"/>
                <a:gd name="T1" fmla="*/ 1327 h 1327"/>
                <a:gd name="T2" fmla="*/ 376 w 1182"/>
                <a:gd name="T3" fmla="*/ 1327 h 1327"/>
                <a:gd name="T4" fmla="*/ 0 w 1182"/>
                <a:gd name="T5" fmla="*/ 0 h 1327"/>
                <a:gd name="T6" fmla="*/ 308 w 1182"/>
                <a:gd name="T7" fmla="*/ 0 h 1327"/>
                <a:gd name="T8" fmla="*/ 591 w 1182"/>
                <a:gd name="T9" fmla="*/ 1056 h 1327"/>
                <a:gd name="T10" fmla="*/ 874 w 1182"/>
                <a:gd name="T11" fmla="*/ 0 h 1327"/>
                <a:gd name="T12" fmla="*/ 1182 w 1182"/>
                <a:gd name="T13" fmla="*/ 0 h 1327"/>
                <a:gd name="T14" fmla="*/ 805 w 1182"/>
                <a:gd name="T15" fmla="*/ 1327 h 13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2" h="1327">
                  <a:moveTo>
                    <a:pt x="805" y="1327"/>
                  </a:moveTo>
                  <a:lnTo>
                    <a:pt x="376" y="1327"/>
                  </a:lnTo>
                  <a:lnTo>
                    <a:pt x="0" y="0"/>
                  </a:lnTo>
                  <a:lnTo>
                    <a:pt x="308" y="0"/>
                  </a:lnTo>
                  <a:lnTo>
                    <a:pt x="591" y="1056"/>
                  </a:lnTo>
                  <a:lnTo>
                    <a:pt x="874" y="0"/>
                  </a:lnTo>
                  <a:lnTo>
                    <a:pt x="1182" y="0"/>
                  </a:lnTo>
                  <a:lnTo>
                    <a:pt x="805"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2" name="Freeform 124"/>
            <p:cNvSpPr>
              <a:spLocks/>
            </p:cNvSpPr>
            <p:nvPr userDrawn="1"/>
          </p:nvSpPr>
          <p:spPr bwMode="auto">
            <a:xfrm>
              <a:off x="4226" y="1541"/>
              <a:ext cx="120" cy="190"/>
            </a:xfrm>
            <a:custGeom>
              <a:avLst/>
              <a:gdLst>
                <a:gd name="T0" fmla="*/ 0 w 839"/>
                <a:gd name="T1" fmla="*/ 1327 h 1327"/>
                <a:gd name="T2" fmla="*/ 0 w 839"/>
                <a:gd name="T3" fmla="*/ 0 h 1327"/>
                <a:gd name="T4" fmla="*/ 839 w 839"/>
                <a:gd name="T5" fmla="*/ 0 h 1327"/>
                <a:gd name="T6" fmla="*/ 839 w 839"/>
                <a:gd name="T7" fmla="*/ 265 h 1327"/>
                <a:gd name="T8" fmla="*/ 300 w 839"/>
                <a:gd name="T9" fmla="*/ 265 h 1327"/>
                <a:gd name="T10" fmla="*/ 300 w 839"/>
                <a:gd name="T11" fmla="*/ 508 h 1327"/>
                <a:gd name="T12" fmla="*/ 798 w 839"/>
                <a:gd name="T13" fmla="*/ 508 h 1327"/>
                <a:gd name="T14" fmla="*/ 798 w 839"/>
                <a:gd name="T15" fmla="*/ 773 h 1327"/>
                <a:gd name="T16" fmla="*/ 300 w 839"/>
                <a:gd name="T17" fmla="*/ 773 h 1327"/>
                <a:gd name="T18" fmla="*/ 300 w 839"/>
                <a:gd name="T19" fmla="*/ 1062 h 1327"/>
                <a:gd name="T20" fmla="*/ 839 w 839"/>
                <a:gd name="T21" fmla="*/ 1062 h 1327"/>
                <a:gd name="T22" fmla="*/ 839 w 839"/>
                <a:gd name="T23" fmla="*/ 1327 h 1327"/>
                <a:gd name="T24" fmla="*/ 0 w 839"/>
                <a:gd name="T25"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9" h="1327">
                  <a:moveTo>
                    <a:pt x="0" y="1327"/>
                  </a:moveTo>
                  <a:lnTo>
                    <a:pt x="0" y="0"/>
                  </a:lnTo>
                  <a:lnTo>
                    <a:pt x="839" y="0"/>
                  </a:lnTo>
                  <a:lnTo>
                    <a:pt x="839" y="265"/>
                  </a:lnTo>
                  <a:lnTo>
                    <a:pt x="300" y="265"/>
                  </a:lnTo>
                  <a:lnTo>
                    <a:pt x="300" y="508"/>
                  </a:lnTo>
                  <a:lnTo>
                    <a:pt x="798" y="508"/>
                  </a:lnTo>
                  <a:lnTo>
                    <a:pt x="798" y="773"/>
                  </a:lnTo>
                  <a:lnTo>
                    <a:pt x="300" y="773"/>
                  </a:lnTo>
                  <a:lnTo>
                    <a:pt x="300" y="1062"/>
                  </a:lnTo>
                  <a:lnTo>
                    <a:pt x="839" y="1062"/>
                  </a:lnTo>
                  <a:lnTo>
                    <a:pt x="839" y="1327"/>
                  </a:lnTo>
                  <a:lnTo>
                    <a:pt x="0" y="1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3" name="Freeform 125"/>
            <p:cNvSpPr>
              <a:spLocks/>
            </p:cNvSpPr>
            <p:nvPr userDrawn="1"/>
          </p:nvSpPr>
          <p:spPr bwMode="auto">
            <a:xfrm>
              <a:off x="4359" y="1541"/>
              <a:ext cx="161" cy="190"/>
            </a:xfrm>
            <a:custGeom>
              <a:avLst/>
              <a:gdLst>
                <a:gd name="T0" fmla="*/ 715 w 1129"/>
                <a:gd name="T1" fmla="*/ 945 h 1327"/>
                <a:gd name="T2" fmla="*/ 715 w 1129"/>
                <a:gd name="T3" fmla="*/ 1327 h 1327"/>
                <a:gd name="T4" fmla="*/ 414 w 1129"/>
                <a:gd name="T5" fmla="*/ 1327 h 1327"/>
                <a:gd name="T6" fmla="*/ 414 w 1129"/>
                <a:gd name="T7" fmla="*/ 945 h 1327"/>
                <a:gd name="T8" fmla="*/ 0 w 1129"/>
                <a:gd name="T9" fmla="*/ 0 h 1327"/>
                <a:gd name="T10" fmla="*/ 315 w 1129"/>
                <a:gd name="T11" fmla="*/ 0 h 1327"/>
                <a:gd name="T12" fmla="*/ 565 w 1129"/>
                <a:gd name="T13" fmla="*/ 616 h 1327"/>
                <a:gd name="T14" fmla="*/ 816 w 1129"/>
                <a:gd name="T15" fmla="*/ 0 h 1327"/>
                <a:gd name="T16" fmla="*/ 1129 w 1129"/>
                <a:gd name="T17" fmla="*/ 0 h 1327"/>
                <a:gd name="T18" fmla="*/ 715 w 1129"/>
                <a:gd name="T19" fmla="*/ 94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9" h="1327">
                  <a:moveTo>
                    <a:pt x="715" y="945"/>
                  </a:moveTo>
                  <a:lnTo>
                    <a:pt x="715" y="1327"/>
                  </a:lnTo>
                  <a:lnTo>
                    <a:pt x="414" y="1327"/>
                  </a:lnTo>
                  <a:lnTo>
                    <a:pt x="414" y="945"/>
                  </a:lnTo>
                  <a:lnTo>
                    <a:pt x="0" y="0"/>
                  </a:lnTo>
                  <a:lnTo>
                    <a:pt x="315" y="0"/>
                  </a:lnTo>
                  <a:lnTo>
                    <a:pt x="565" y="616"/>
                  </a:lnTo>
                  <a:lnTo>
                    <a:pt x="816" y="0"/>
                  </a:lnTo>
                  <a:lnTo>
                    <a:pt x="1129" y="0"/>
                  </a:lnTo>
                  <a:lnTo>
                    <a:pt x="715" y="9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4" name="Freeform 126"/>
            <p:cNvSpPr>
              <a:spLocks/>
            </p:cNvSpPr>
            <p:nvPr userDrawn="1"/>
          </p:nvSpPr>
          <p:spPr bwMode="auto">
            <a:xfrm>
              <a:off x="4527" y="1541"/>
              <a:ext cx="146" cy="190"/>
            </a:xfrm>
            <a:custGeom>
              <a:avLst/>
              <a:gdLst>
                <a:gd name="T0" fmla="*/ 659 w 1018"/>
                <a:gd name="T1" fmla="*/ 265 h 1327"/>
                <a:gd name="T2" fmla="*/ 659 w 1018"/>
                <a:gd name="T3" fmla="*/ 1327 h 1327"/>
                <a:gd name="T4" fmla="*/ 358 w 1018"/>
                <a:gd name="T5" fmla="*/ 1327 h 1327"/>
                <a:gd name="T6" fmla="*/ 358 w 1018"/>
                <a:gd name="T7" fmla="*/ 265 h 1327"/>
                <a:gd name="T8" fmla="*/ 0 w 1018"/>
                <a:gd name="T9" fmla="*/ 265 h 1327"/>
                <a:gd name="T10" fmla="*/ 0 w 1018"/>
                <a:gd name="T11" fmla="*/ 0 h 1327"/>
                <a:gd name="T12" fmla="*/ 1018 w 1018"/>
                <a:gd name="T13" fmla="*/ 0 h 1327"/>
                <a:gd name="T14" fmla="*/ 1018 w 1018"/>
                <a:gd name="T15" fmla="*/ 265 h 1327"/>
                <a:gd name="T16" fmla="*/ 659 w 1018"/>
                <a:gd name="T17" fmla="*/ 265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327">
                  <a:moveTo>
                    <a:pt x="659" y="265"/>
                  </a:moveTo>
                  <a:lnTo>
                    <a:pt x="659" y="1327"/>
                  </a:lnTo>
                  <a:lnTo>
                    <a:pt x="358" y="1327"/>
                  </a:lnTo>
                  <a:lnTo>
                    <a:pt x="358" y="265"/>
                  </a:lnTo>
                  <a:lnTo>
                    <a:pt x="0" y="265"/>
                  </a:lnTo>
                  <a:lnTo>
                    <a:pt x="0" y="0"/>
                  </a:lnTo>
                  <a:lnTo>
                    <a:pt x="1018" y="0"/>
                  </a:lnTo>
                  <a:lnTo>
                    <a:pt x="1018" y="265"/>
                  </a:lnTo>
                  <a:lnTo>
                    <a:pt x="659"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5" name="Freeform 127"/>
            <p:cNvSpPr>
              <a:spLocks/>
            </p:cNvSpPr>
            <p:nvPr userDrawn="1"/>
          </p:nvSpPr>
          <p:spPr bwMode="auto">
            <a:xfrm>
              <a:off x="4682" y="1494"/>
              <a:ext cx="182" cy="236"/>
            </a:xfrm>
            <a:custGeom>
              <a:avLst/>
              <a:gdLst>
                <a:gd name="T0" fmla="*/ 823 w 1271"/>
                <a:gd name="T1" fmla="*/ 331 h 1655"/>
                <a:gd name="T2" fmla="*/ 823 w 1271"/>
                <a:gd name="T3" fmla="*/ 1655 h 1655"/>
                <a:gd name="T4" fmla="*/ 448 w 1271"/>
                <a:gd name="T5" fmla="*/ 1655 h 1655"/>
                <a:gd name="T6" fmla="*/ 448 w 1271"/>
                <a:gd name="T7" fmla="*/ 331 h 1655"/>
                <a:gd name="T8" fmla="*/ 0 w 1271"/>
                <a:gd name="T9" fmla="*/ 331 h 1655"/>
                <a:gd name="T10" fmla="*/ 0 w 1271"/>
                <a:gd name="T11" fmla="*/ 0 h 1655"/>
                <a:gd name="T12" fmla="*/ 1271 w 1271"/>
                <a:gd name="T13" fmla="*/ 0 h 1655"/>
                <a:gd name="T14" fmla="*/ 1271 w 1271"/>
                <a:gd name="T15" fmla="*/ 331 h 1655"/>
                <a:gd name="T16" fmla="*/ 823 w 1271"/>
                <a:gd name="T17" fmla="*/ 331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1" h="1655">
                  <a:moveTo>
                    <a:pt x="823" y="331"/>
                  </a:moveTo>
                  <a:lnTo>
                    <a:pt x="823" y="1655"/>
                  </a:lnTo>
                  <a:lnTo>
                    <a:pt x="448" y="1655"/>
                  </a:lnTo>
                  <a:lnTo>
                    <a:pt x="448" y="331"/>
                  </a:lnTo>
                  <a:lnTo>
                    <a:pt x="0" y="331"/>
                  </a:lnTo>
                  <a:lnTo>
                    <a:pt x="0" y="0"/>
                  </a:lnTo>
                  <a:lnTo>
                    <a:pt x="1271" y="0"/>
                  </a:lnTo>
                  <a:lnTo>
                    <a:pt x="1271" y="331"/>
                  </a:lnTo>
                  <a:lnTo>
                    <a:pt x="823"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6" name="Freeform 128"/>
            <p:cNvSpPr>
              <a:spLocks noEditPoints="1"/>
            </p:cNvSpPr>
            <p:nvPr userDrawn="1"/>
          </p:nvSpPr>
          <p:spPr bwMode="auto">
            <a:xfrm>
              <a:off x="4873" y="1493"/>
              <a:ext cx="144" cy="241"/>
            </a:xfrm>
            <a:custGeom>
              <a:avLst/>
              <a:gdLst>
                <a:gd name="T0" fmla="*/ 821 w 1007"/>
                <a:gd name="T1" fmla="*/ 0 h 1684"/>
                <a:gd name="T2" fmla="*/ 591 w 1007"/>
                <a:gd name="T3" fmla="*/ 217 h 1684"/>
                <a:gd name="T4" fmla="*/ 187 w 1007"/>
                <a:gd name="T5" fmla="*/ 0 h 1684"/>
                <a:gd name="T6" fmla="*/ 415 w 1007"/>
                <a:gd name="T7" fmla="*/ 217 h 1684"/>
                <a:gd name="T8" fmla="*/ 187 w 1007"/>
                <a:gd name="T9" fmla="*/ 0 h 1684"/>
                <a:gd name="T10" fmla="*/ 1007 w 1007"/>
                <a:gd name="T11" fmla="*/ 1278 h 1684"/>
                <a:gd name="T12" fmla="*/ 1006 w 1007"/>
                <a:gd name="T13" fmla="*/ 1316 h 1684"/>
                <a:gd name="T14" fmla="*/ 1000 w 1007"/>
                <a:gd name="T15" fmla="*/ 1353 h 1684"/>
                <a:gd name="T16" fmla="*/ 992 w 1007"/>
                <a:gd name="T17" fmla="*/ 1390 h 1684"/>
                <a:gd name="T18" fmla="*/ 981 w 1007"/>
                <a:gd name="T19" fmla="*/ 1426 h 1684"/>
                <a:gd name="T20" fmla="*/ 966 w 1007"/>
                <a:gd name="T21" fmla="*/ 1462 h 1684"/>
                <a:gd name="T22" fmla="*/ 947 w 1007"/>
                <a:gd name="T23" fmla="*/ 1496 h 1684"/>
                <a:gd name="T24" fmla="*/ 923 w 1007"/>
                <a:gd name="T25" fmla="*/ 1527 h 1684"/>
                <a:gd name="T26" fmla="*/ 896 w 1007"/>
                <a:gd name="T27" fmla="*/ 1557 h 1684"/>
                <a:gd name="T28" fmla="*/ 865 w 1007"/>
                <a:gd name="T29" fmla="*/ 1584 h 1684"/>
                <a:gd name="T30" fmla="*/ 828 w 1007"/>
                <a:gd name="T31" fmla="*/ 1609 h 1684"/>
                <a:gd name="T32" fmla="*/ 787 w 1007"/>
                <a:gd name="T33" fmla="*/ 1630 h 1684"/>
                <a:gd name="T34" fmla="*/ 742 w 1007"/>
                <a:gd name="T35" fmla="*/ 1649 h 1684"/>
                <a:gd name="T36" fmla="*/ 690 w 1007"/>
                <a:gd name="T37" fmla="*/ 1664 h 1684"/>
                <a:gd name="T38" fmla="*/ 633 w 1007"/>
                <a:gd name="T39" fmla="*/ 1675 h 1684"/>
                <a:gd name="T40" fmla="*/ 571 w 1007"/>
                <a:gd name="T41" fmla="*/ 1682 h 1684"/>
                <a:gd name="T42" fmla="*/ 503 w 1007"/>
                <a:gd name="T43" fmla="*/ 1684 h 1684"/>
                <a:gd name="T44" fmla="*/ 436 w 1007"/>
                <a:gd name="T45" fmla="*/ 1682 h 1684"/>
                <a:gd name="T46" fmla="*/ 374 w 1007"/>
                <a:gd name="T47" fmla="*/ 1675 h 1684"/>
                <a:gd name="T48" fmla="*/ 317 w 1007"/>
                <a:gd name="T49" fmla="*/ 1664 h 1684"/>
                <a:gd name="T50" fmla="*/ 266 w 1007"/>
                <a:gd name="T51" fmla="*/ 1649 h 1684"/>
                <a:gd name="T52" fmla="*/ 220 w 1007"/>
                <a:gd name="T53" fmla="*/ 1630 h 1684"/>
                <a:gd name="T54" fmla="*/ 178 w 1007"/>
                <a:gd name="T55" fmla="*/ 1609 h 1684"/>
                <a:gd name="T56" fmla="*/ 142 w 1007"/>
                <a:gd name="T57" fmla="*/ 1584 h 1684"/>
                <a:gd name="T58" fmla="*/ 111 w 1007"/>
                <a:gd name="T59" fmla="*/ 1557 h 1684"/>
                <a:gd name="T60" fmla="*/ 83 w 1007"/>
                <a:gd name="T61" fmla="*/ 1527 h 1684"/>
                <a:gd name="T62" fmla="*/ 60 w 1007"/>
                <a:gd name="T63" fmla="*/ 1496 h 1684"/>
                <a:gd name="T64" fmla="*/ 42 w 1007"/>
                <a:gd name="T65" fmla="*/ 1462 h 1684"/>
                <a:gd name="T66" fmla="*/ 26 w 1007"/>
                <a:gd name="T67" fmla="*/ 1426 h 1684"/>
                <a:gd name="T68" fmla="*/ 15 w 1007"/>
                <a:gd name="T69" fmla="*/ 1390 h 1684"/>
                <a:gd name="T70" fmla="*/ 7 w 1007"/>
                <a:gd name="T71" fmla="*/ 1353 h 1684"/>
                <a:gd name="T72" fmla="*/ 2 w 1007"/>
                <a:gd name="T73" fmla="*/ 1316 h 1684"/>
                <a:gd name="T74" fmla="*/ 0 w 1007"/>
                <a:gd name="T75" fmla="*/ 1278 h 1684"/>
                <a:gd name="T76" fmla="*/ 301 w 1007"/>
                <a:gd name="T77" fmla="*/ 338 h 1684"/>
                <a:gd name="T78" fmla="*/ 301 w 1007"/>
                <a:gd name="T79" fmla="*/ 1270 h 1684"/>
                <a:gd name="T80" fmla="*/ 307 w 1007"/>
                <a:gd name="T81" fmla="*/ 1306 h 1684"/>
                <a:gd name="T82" fmla="*/ 318 w 1007"/>
                <a:gd name="T83" fmla="*/ 1337 h 1684"/>
                <a:gd name="T84" fmla="*/ 335 w 1007"/>
                <a:gd name="T85" fmla="*/ 1364 h 1684"/>
                <a:gd name="T86" fmla="*/ 359 w 1007"/>
                <a:gd name="T87" fmla="*/ 1386 h 1684"/>
                <a:gd name="T88" fmla="*/ 390 w 1007"/>
                <a:gd name="T89" fmla="*/ 1403 h 1684"/>
                <a:gd name="T90" fmla="*/ 429 w 1007"/>
                <a:gd name="T91" fmla="*/ 1414 h 1684"/>
                <a:gd name="T92" fmla="*/ 476 w 1007"/>
                <a:gd name="T93" fmla="*/ 1419 h 1684"/>
                <a:gd name="T94" fmla="*/ 530 w 1007"/>
                <a:gd name="T95" fmla="*/ 1419 h 1684"/>
                <a:gd name="T96" fmla="*/ 578 w 1007"/>
                <a:gd name="T97" fmla="*/ 1414 h 1684"/>
                <a:gd name="T98" fmla="*/ 617 w 1007"/>
                <a:gd name="T99" fmla="*/ 1403 h 1684"/>
                <a:gd name="T100" fmla="*/ 648 w 1007"/>
                <a:gd name="T101" fmla="*/ 1386 h 1684"/>
                <a:gd name="T102" fmla="*/ 673 w 1007"/>
                <a:gd name="T103" fmla="*/ 1364 h 1684"/>
                <a:gd name="T104" fmla="*/ 690 w 1007"/>
                <a:gd name="T105" fmla="*/ 1337 h 1684"/>
                <a:gd name="T106" fmla="*/ 700 w 1007"/>
                <a:gd name="T107" fmla="*/ 1306 h 1684"/>
                <a:gd name="T108" fmla="*/ 705 w 1007"/>
                <a:gd name="T109" fmla="*/ 1270 h 1684"/>
                <a:gd name="T110" fmla="*/ 707 w 1007"/>
                <a:gd name="T111" fmla="*/ 33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7" h="1684">
                  <a:moveTo>
                    <a:pt x="591" y="0"/>
                  </a:moveTo>
                  <a:lnTo>
                    <a:pt x="821" y="0"/>
                  </a:lnTo>
                  <a:lnTo>
                    <a:pt x="821" y="217"/>
                  </a:lnTo>
                  <a:lnTo>
                    <a:pt x="591" y="217"/>
                  </a:lnTo>
                  <a:lnTo>
                    <a:pt x="591" y="0"/>
                  </a:lnTo>
                  <a:close/>
                  <a:moveTo>
                    <a:pt x="187" y="0"/>
                  </a:moveTo>
                  <a:lnTo>
                    <a:pt x="415" y="0"/>
                  </a:lnTo>
                  <a:lnTo>
                    <a:pt x="415" y="217"/>
                  </a:lnTo>
                  <a:lnTo>
                    <a:pt x="187" y="217"/>
                  </a:lnTo>
                  <a:lnTo>
                    <a:pt x="187" y="0"/>
                  </a:lnTo>
                  <a:close/>
                  <a:moveTo>
                    <a:pt x="1007" y="338"/>
                  </a:moveTo>
                  <a:lnTo>
                    <a:pt x="1007" y="1278"/>
                  </a:lnTo>
                  <a:lnTo>
                    <a:pt x="1007" y="1297"/>
                  </a:lnTo>
                  <a:lnTo>
                    <a:pt x="1006" y="1316"/>
                  </a:lnTo>
                  <a:lnTo>
                    <a:pt x="1003" y="1335"/>
                  </a:lnTo>
                  <a:lnTo>
                    <a:pt x="1000" y="1353"/>
                  </a:lnTo>
                  <a:lnTo>
                    <a:pt x="997" y="1372"/>
                  </a:lnTo>
                  <a:lnTo>
                    <a:pt x="992" y="1390"/>
                  </a:lnTo>
                  <a:lnTo>
                    <a:pt x="988" y="1408"/>
                  </a:lnTo>
                  <a:lnTo>
                    <a:pt x="981" y="1426"/>
                  </a:lnTo>
                  <a:lnTo>
                    <a:pt x="974" y="1444"/>
                  </a:lnTo>
                  <a:lnTo>
                    <a:pt x="966" y="1462"/>
                  </a:lnTo>
                  <a:lnTo>
                    <a:pt x="957" y="1479"/>
                  </a:lnTo>
                  <a:lnTo>
                    <a:pt x="947" y="1496"/>
                  </a:lnTo>
                  <a:lnTo>
                    <a:pt x="936" y="1511"/>
                  </a:lnTo>
                  <a:lnTo>
                    <a:pt x="923" y="1527"/>
                  </a:lnTo>
                  <a:lnTo>
                    <a:pt x="911" y="1542"/>
                  </a:lnTo>
                  <a:lnTo>
                    <a:pt x="896" y="1557"/>
                  </a:lnTo>
                  <a:lnTo>
                    <a:pt x="881" y="1571"/>
                  </a:lnTo>
                  <a:lnTo>
                    <a:pt x="865" y="1584"/>
                  </a:lnTo>
                  <a:lnTo>
                    <a:pt x="848" y="1597"/>
                  </a:lnTo>
                  <a:lnTo>
                    <a:pt x="828" y="1609"/>
                  </a:lnTo>
                  <a:lnTo>
                    <a:pt x="808" y="1620"/>
                  </a:lnTo>
                  <a:lnTo>
                    <a:pt x="787" y="1630"/>
                  </a:lnTo>
                  <a:lnTo>
                    <a:pt x="765" y="1640"/>
                  </a:lnTo>
                  <a:lnTo>
                    <a:pt x="742" y="1649"/>
                  </a:lnTo>
                  <a:lnTo>
                    <a:pt x="717" y="1657"/>
                  </a:lnTo>
                  <a:lnTo>
                    <a:pt x="690" y="1664"/>
                  </a:lnTo>
                  <a:lnTo>
                    <a:pt x="663" y="1671"/>
                  </a:lnTo>
                  <a:lnTo>
                    <a:pt x="633" y="1675"/>
                  </a:lnTo>
                  <a:lnTo>
                    <a:pt x="603" y="1680"/>
                  </a:lnTo>
                  <a:lnTo>
                    <a:pt x="571" y="1682"/>
                  </a:lnTo>
                  <a:lnTo>
                    <a:pt x="538" y="1684"/>
                  </a:lnTo>
                  <a:lnTo>
                    <a:pt x="503" y="1684"/>
                  </a:lnTo>
                  <a:lnTo>
                    <a:pt x="469" y="1684"/>
                  </a:lnTo>
                  <a:lnTo>
                    <a:pt x="436" y="1682"/>
                  </a:lnTo>
                  <a:lnTo>
                    <a:pt x="404" y="1680"/>
                  </a:lnTo>
                  <a:lnTo>
                    <a:pt x="374" y="1675"/>
                  </a:lnTo>
                  <a:lnTo>
                    <a:pt x="345" y="1671"/>
                  </a:lnTo>
                  <a:lnTo>
                    <a:pt x="317" y="1664"/>
                  </a:lnTo>
                  <a:lnTo>
                    <a:pt x="291" y="1657"/>
                  </a:lnTo>
                  <a:lnTo>
                    <a:pt x="266" y="1649"/>
                  </a:lnTo>
                  <a:lnTo>
                    <a:pt x="243" y="1640"/>
                  </a:lnTo>
                  <a:lnTo>
                    <a:pt x="220" y="1630"/>
                  </a:lnTo>
                  <a:lnTo>
                    <a:pt x="199" y="1620"/>
                  </a:lnTo>
                  <a:lnTo>
                    <a:pt x="178" y="1609"/>
                  </a:lnTo>
                  <a:lnTo>
                    <a:pt x="160" y="1597"/>
                  </a:lnTo>
                  <a:lnTo>
                    <a:pt x="142" y="1584"/>
                  </a:lnTo>
                  <a:lnTo>
                    <a:pt x="126" y="1571"/>
                  </a:lnTo>
                  <a:lnTo>
                    <a:pt x="111" y="1557"/>
                  </a:lnTo>
                  <a:lnTo>
                    <a:pt x="97" y="1542"/>
                  </a:lnTo>
                  <a:lnTo>
                    <a:pt x="83" y="1527"/>
                  </a:lnTo>
                  <a:lnTo>
                    <a:pt x="71" y="1511"/>
                  </a:lnTo>
                  <a:lnTo>
                    <a:pt x="60" y="1496"/>
                  </a:lnTo>
                  <a:lnTo>
                    <a:pt x="51" y="1479"/>
                  </a:lnTo>
                  <a:lnTo>
                    <a:pt x="42" y="1462"/>
                  </a:lnTo>
                  <a:lnTo>
                    <a:pt x="33" y="1444"/>
                  </a:lnTo>
                  <a:lnTo>
                    <a:pt x="26" y="1426"/>
                  </a:lnTo>
                  <a:lnTo>
                    <a:pt x="20" y="1408"/>
                  </a:lnTo>
                  <a:lnTo>
                    <a:pt x="15" y="1390"/>
                  </a:lnTo>
                  <a:lnTo>
                    <a:pt x="10" y="1372"/>
                  </a:lnTo>
                  <a:lnTo>
                    <a:pt x="7" y="1353"/>
                  </a:lnTo>
                  <a:lnTo>
                    <a:pt x="3" y="1335"/>
                  </a:lnTo>
                  <a:lnTo>
                    <a:pt x="2" y="1316"/>
                  </a:lnTo>
                  <a:lnTo>
                    <a:pt x="1" y="1297"/>
                  </a:lnTo>
                  <a:lnTo>
                    <a:pt x="0" y="1278"/>
                  </a:lnTo>
                  <a:lnTo>
                    <a:pt x="0" y="338"/>
                  </a:lnTo>
                  <a:lnTo>
                    <a:pt x="301" y="338"/>
                  </a:lnTo>
                  <a:lnTo>
                    <a:pt x="301" y="1250"/>
                  </a:lnTo>
                  <a:lnTo>
                    <a:pt x="301" y="1270"/>
                  </a:lnTo>
                  <a:lnTo>
                    <a:pt x="304" y="1288"/>
                  </a:lnTo>
                  <a:lnTo>
                    <a:pt x="307" y="1306"/>
                  </a:lnTo>
                  <a:lnTo>
                    <a:pt x="311" y="1322"/>
                  </a:lnTo>
                  <a:lnTo>
                    <a:pt x="318" y="1337"/>
                  </a:lnTo>
                  <a:lnTo>
                    <a:pt x="326" y="1351"/>
                  </a:lnTo>
                  <a:lnTo>
                    <a:pt x="335" y="1364"/>
                  </a:lnTo>
                  <a:lnTo>
                    <a:pt x="346" y="1376"/>
                  </a:lnTo>
                  <a:lnTo>
                    <a:pt x="359" y="1386"/>
                  </a:lnTo>
                  <a:lnTo>
                    <a:pt x="374" y="1395"/>
                  </a:lnTo>
                  <a:lnTo>
                    <a:pt x="390" y="1403"/>
                  </a:lnTo>
                  <a:lnTo>
                    <a:pt x="409" y="1408"/>
                  </a:lnTo>
                  <a:lnTo>
                    <a:pt x="429" y="1414"/>
                  </a:lnTo>
                  <a:lnTo>
                    <a:pt x="451" y="1417"/>
                  </a:lnTo>
                  <a:lnTo>
                    <a:pt x="476" y="1419"/>
                  </a:lnTo>
                  <a:lnTo>
                    <a:pt x="503" y="1419"/>
                  </a:lnTo>
                  <a:lnTo>
                    <a:pt x="530" y="1419"/>
                  </a:lnTo>
                  <a:lnTo>
                    <a:pt x="555" y="1417"/>
                  </a:lnTo>
                  <a:lnTo>
                    <a:pt x="578" y="1414"/>
                  </a:lnTo>
                  <a:lnTo>
                    <a:pt x="598" y="1408"/>
                  </a:lnTo>
                  <a:lnTo>
                    <a:pt x="617" y="1403"/>
                  </a:lnTo>
                  <a:lnTo>
                    <a:pt x="633" y="1395"/>
                  </a:lnTo>
                  <a:lnTo>
                    <a:pt x="648" y="1386"/>
                  </a:lnTo>
                  <a:lnTo>
                    <a:pt x="661" y="1376"/>
                  </a:lnTo>
                  <a:lnTo>
                    <a:pt x="673" y="1364"/>
                  </a:lnTo>
                  <a:lnTo>
                    <a:pt x="682" y="1351"/>
                  </a:lnTo>
                  <a:lnTo>
                    <a:pt x="690" y="1337"/>
                  </a:lnTo>
                  <a:lnTo>
                    <a:pt x="695" y="1322"/>
                  </a:lnTo>
                  <a:lnTo>
                    <a:pt x="700" y="1306"/>
                  </a:lnTo>
                  <a:lnTo>
                    <a:pt x="703" y="1288"/>
                  </a:lnTo>
                  <a:lnTo>
                    <a:pt x="705" y="1270"/>
                  </a:lnTo>
                  <a:lnTo>
                    <a:pt x="707" y="1250"/>
                  </a:lnTo>
                  <a:lnTo>
                    <a:pt x="707" y="338"/>
                  </a:lnTo>
                  <a:lnTo>
                    <a:pt x="1007"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7" name="Freeform 129"/>
            <p:cNvSpPr>
              <a:spLocks noEditPoints="1"/>
            </p:cNvSpPr>
            <p:nvPr userDrawn="1"/>
          </p:nvSpPr>
          <p:spPr bwMode="auto">
            <a:xfrm>
              <a:off x="5040" y="1541"/>
              <a:ext cx="161" cy="190"/>
            </a:xfrm>
            <a:custGeom>
              <a:avLst/>
              <a:gdLst>
                <a:gd name="T0" fmla="*/ 699 w 1128"/>
                <a:gd name="T1" fmla="*/ 386 h 1327"/>
                <a:gd name="T2" fmla="*/ 695 w 1128"/>
                <a:gd name="T3" fmla="*/ 355 h 1327"/>
                <a:gd name="T4" fmla="*/ 687 w 1128"/>
                <a:gd name="T5" fmla="*/ 328 h 1327"/>
                <a:gd name="T6" fmla="*/ 673 w 1128"/>
                <a:gd name="T7" fmla="*/ 307 h 1327"/>
                <a:gd name="T8" fmla="*/ 655 w 1128"/>
                <a:gd name="T9" fmla="*/ 290 h 1327"/>
                <a:gd name="T10" fmla="*/ 631 w 1128"/>
                <a:gd name="T11" fmla="*/ 277 h 1327"/>
                <a:gd name="T12" fmla="*/ 599 w 1128"/>
                <a:gd name="T13" fmla="*/ 270 h 1327"/>
                <a:gd name="T14" fmla="*/ 562 w 1128"/>
                <a:gd name="T15" fmla="*/ 266 h 1327"/>
                <a:gd name="T16" fmla="*/ 301 w 1128"/>
                <a:gd name="T17" fmla="*/ 265 h 1327"/>
                <a:gd name="T18" fmla="*/ 539 w 1128"/>
                <a:gd name="T19" fmla="*/ 655 h 1327"/>
                <a:gd name="T20" fmla="*/ 583 w 1128"/>
                <a:gd name="T21" fmla="*/ 653 h 1327"/>
                <a:gd name="T22" fmla="*/ 618 w 1128"/>
                <a:gd name="T23" fmla="*/ 647 h 1327"/>
                <a:gd name="T24" fmla="*/ 646 w 1128"/>
                <a:gd name="T25" fmla="*/ 636 h 1327"/>
                <a:gd name="T26" fmla="*/ 668 w 1128"/>
                <a:gd name="T27" fmla="*/ 620 h 1327"/>
                <a:gd name="T28" fmla="*/ 682 w 1128"/>
                <a:gd name="T29" fmla="*/ 600 h 1327"/>
                <a:gd name="T30" fmla="*/ 693 w 1128"/>
                <a:gd name="T31" fmla="*/ 575 h 1327"/>
                <a:gd name="T32" fmla="*/ 698 w 1128"/>
                <a:gd name="T33" fmla="*/ 545 h 1327"/>
                <a:gd name="T34" fmla="*/ 699 w 1128"/>
                <a:gd name="T35" fmla="*/ 511 h 1327"/>
                <a:gd name="T36" fmla="*/ 477 w 1128"/>
                <a:gd name="T37" fmla="*/ 914 h 1327"/>
                <a:gd name="T38" fmla="*/ 301 w 1128"/>
                <a:gd name="T39" fmla="*/ 1327 h 1327"/>
                <a:gd name="T40" fmla="*/ 0 w 1128"/>
                <a:gd name="T41" fmla="*/ 0 h 1327"/>
                <a:gd name="T42" fmla="*/ 585 w 1128"/>
                <a:gd name="T43" fmla="*/ 0 h 1327"/>
                <a:gd name="T44" fmla="*/ 641 w 1128"/>
                <a:gd name="T45" fmla="*/ 4 h 1327"/>
                <a:gd name="T46" fmla="*/ 693 w 1128"/>
                <a:gd name="T47" fmla="*/ 9 h 1327"/>
                <a:gd name="T48" fmla="*/ 740 w 1128"/>
                <a:gd name="T49" fmla="*/ 18 h 1327"/>
                <a:gd name="T50" fmla="*/ 783 w 1128"/>
                <a:gd name="T51" fmla="*/ 31 h 1327"/>
                <a:gd name="T52" fmla="*/ 821 w 1128"/>
                <a:gd name="T53" fmla="*/ 45 h 1327"/>
                <a:gd name="T54" fmla="*/ 855 w 1128"/>
                <a:gd name="T55" fmla="*/ 63 h 1327"/>
                <a:gd name="T56" fmla="*/ 886 w 1128"/>
                <a:gd name="T57" fmla="*/ 83 h 1327"/>
                <a:gd name="T58" fmla="*/ 912 w 1128"/>
                <a:gd name="T59" fmla="*/ 107 h 1327"/>
                <a:gd name="T60" fmla="*/ 935 w 1128"/>
                <a:gd name="T61" fmla="*/ 134 h 1327"/>
                <a:gd name="T62" fmla="*/ 954 w 1128"/>
                <a:gd name="T63" fmla="*/ 163 h 1327"/>
                <a:gd name="T64" fmla="*/ 969 w 1128"/>
                <a:gd name="T65" fmla="*/ 195 h 1327"/>
                <a:gd name="T66" fmla="*/ 982 w 1128"/>
                <a:gd name="T67" fmla="*/ 231 h 1327"/>
                <a:gd name="T68" fmla="*/ 991 w 1128"/>
                <a:gd name="T69" fmla="*/ 270 h 1327"/>
                <a:gd name="T70" fmla="*/ 996 w 1128"/>
                <a:gd name="T71" fmla="*/ 310 h 1327"/>
                <a:gd name="T72" fmla="*/ 1000 w 1128"/>
                <a:gd name="T73" fmla="*/ 354 h 1327"/>
                <a:gd name="T74" fmla="*/ 1000 w 1128"/>
                <a:gd name="T75" fmla="*/ 540 h 1327"/>
                <a:gd name="T76" fmla="*/ 997 w 1128"/>
                <a:gd name="T77" fmla="*/ 599 h 1327"/>
                <a:gd name="T78" fmla="*/ 988 w 1128"/>
                <a:gd name="T79" fmla="*/ 654 h 1327"/>
                <a:gd name="T80" fmla="*/ 974 w 1128"/>
                <a:gd name="T81" fmla="*/ 703 h 1327"/>
                <a:gd name="T82" fmla="*/ 953 w 1128"/>
                <a:gd name="T83" fmla="*/ 747 h 1327"/>
                <a:gd name="T84" fmla="*/ 926 w 1128"/>
                <a:gd name="T85" fmla="*/ 786 h 1327"/>
                <a:gd name="T86" fmla="*/ 892 w 1128"/>
                <a:gd name="T87" fmla="*/ 820 h 1327"/>
                <a:gd name="T88" fmla="*/ 853 w 1128"/>
                <a:gd name="T89" fmla="*/ 849 h 1327"/>
                <a:gd name="T90" fmla="*/ 805 w 1128"/>
                <a:gd name="T91" fmla="*/ 873 h 1327"/>
                <a:gd name="T92" fmla="*/ 772 w 1128"/>
                <a:gd name="T93" fmla="*/ 1327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8" h="1327">
                  <a:moveTo>
                    <a:pt x="699" y="404"/>
                  </a:moveTo>
                  <a:lnTo>
                    <a:pt x="699" y="386"/>
                  </a:lnTo>
                  <a:lnTo>
                    <a:pt x="698" y="370"/>
                  </a:lnTo>
                  <a:lnTo>
                    <a:pt x="695" y="355"/>
                  </a:lnTo>
                  <a:lnTo>
                    <a:pt x="691" y="341"/>
                  </a:lnTo>
                  <a:lnTo>
                    <a:pt x="687" y="328"/>
                  </a:lnTo>
                  <a:lnTo>
                    <a:pt x="681" y="317"/>
                  </a:lnTo>
                  <a:lnTo>
                    <a:pt x="673" y="307"/>
                  </a:lnTo>
                  <a:lnTo>
                    <a:pt x="666" y="298"/>
                  </a:lnTo>
                  <a:lnTo>
                    <a:pt x="655" y="290"/>
                  </a:lnTo>
                  <a:lnTo>
                    <a:pt x="644" y="283"/>
                  </a:lnTo>
                  <a:lnTo>
                    <a:pt x="631" y="277"/>
                  </a:lnTo>
                  <a:lnTo>
                    <a:pt x="616" y="273"/>
                  </a:lnTo>
                  <a:lnTo>
                    <a:pt x="599" y="270"/>
                  </a:lnTo>
                  <a:lnTo>
                    <a:pt x="581" y="267"/>
                  </a:lnTo>
                  <a:lnTo>
                    <a:pt x="562" y="266"/>
                  </a:lnTo>
                  <a:lnTo>
                    <a:pt x="539" y="265"/>
                  </a:lnTo>
                  <a:lnTo>
                    <a:pt x="301" y="265"/>
                  </a:lnTo>
                  <a:lnTo>
                    <a:pt x="301" y="655"/>
                  </a:lnTo>
                  <a:lnTo>
                    <a:pt x="539" y="655"/>
                  </a:lnTo>
                  <a:lnTo>
                    <a:pt x="562" y="655"/>
                  </a:lnTo>
                  <a:lnTo>
                    <a:pt x="583" y="653"/>
                  </a:lnTo>
                  <a:lnTo>
                    <a:pt x="601" y="651"/>
                  </a:lnTo>
                  <a:lnTo>
                    <a:pt x="618" y="647"/>
                  </a:lnTo>
                  <a:lnTo>
                    <a:pt x="633" y="642"/>
                  </a:lnTo>
                  <a:lnTo>
                    <a:pt x="646" y="636"/>
                  </a:lnTo>
                  <a:lnTo>
                    <a:pt x="658" y="628"/>
                  </a:lnTo>
                  <a:lnTo>
                    <a:pt x="668" y="620"/>
                  </a:lnTo>
                  <a:lnTo>
                    <a:pt x="676" y="610"/>
                  </a:lnTo>
                  <a:lnTo>
                    <a:pt x="682" y="600"/>
                  </a:lnTo>
                  <a:lnTo>
                    <a:pt x="688" y="588"/>
                  </a:lnTo>
                  <a:lnTo>
                    <a:pt x="693" y="575"/>
                  </a:lnTo>
                  <a:lnTo>
                    <a:pt x="696" y="561"/>
                  </a:lnTo>
                  <a:lnTo>
                    <a:pt x="698" y="545"/>
                  </a:lnTo>
                  <a:lnTo>
                    <a:pt x="699" y="529"/>
                  </a:lnTo>
                  <a:lnTo>
                    <a:pt x="699" y="511"/>
                  </a:lnTo>
                  <a:lnTo>
                    <a:pt x="699" y="404"/>
                  </a:lnTo>
                  <a:close/>
                  <a:moveTo>
                    <a:pt x="477" y="914"/>
                  </a:moveTo>
                  <a:lnTo>
                    <a:pt x="301" y="914"/>
                  </a:lnTo>
                  <a:lnTo>
                    <a:pt x="301" y="1327"/>
                  </a:lnTo>
                  <a:lnTo>
                    <a:pt x="0" y="1327"/>
                  </a:lnTo>
                  <a:lnTo>
                    <a:pt x="0" y="0"/>
                  </a:lnTo>
                  <a:lnTo>
                    <a:pt x="555" y="0"/>
                  </a:lnTo>
                  <a:lnTo>
                    <a:pt x="585" y="0"/>
                  </a:lnTo>
                  <a:lnTo>
                    <a:pt x="614" y="2"/>
                  </a:lnTo>
                  <a:lnTo>
                    <a:pt x="641" y="4"/>
                  </a:lnTo>
                  <a:lnTo>
                    <a:pt x="668" y="6"/>
                  </a:lnTo>
                  <a:lnTo>
                    <a:pt x="693" y="9"/>
                  </a:lnTo>
                  <a:lnTo>
                    <a:pt x="716" y="14"/>
                  </a:lnTo>
                  <a:lnTo>
                    <a:pt x="740" y="18"/>
                  </a:lnTo>
                  <a:lnTo>
                    <a:pt x="761" y="24"/>
                  </a:lnTo>
                  <a:lnTo>
                    <a:pt x="783" y="31"/>
                  </a:lnTo>
                  <a:lnTo>
                    <a:pt x="802" y="37"/>
                  </a:lnTo>
                  <a:lnTo>
                    <a:pt x="821" y="45"/>
                  </a:lnTo>
                  <a:lnTo>
                    <a:pt x="838" y="54"/>
                  </a:lnTo>
                  <a:lnTo>
                    <a:pt x="855" y="63"/>
                  </a:lnTo>
                  <a:lnTo>
                    <a:pt x="871" y="73"/>
                  </a:lnTo>
                  <a:lnTo>
                    <a:pt x="886" y="83"/>
                  </a:lnTo>
                  <a:lnTo>
                    <a:pt x="899" y="96"/>
                  </a:lnTo>
                  <a:lnTo>
                    <a:pt x="912" y="107"/>
                  </a:lnTo>
                  <a:lnTo>
                    <a:pt x="924" y="120"/>
                  </a:lnTo>
                  <a:lnTo>
                    <a:pt x="935" y="134"/>
                  </a:lnTo>
                  <a:lnTo>
                    <a:pt x="945" y="148"/>
                  </a:lnTo>
                  <a:lnTo>
                    <a:pt x="954" y="163"/>
                  </a:lnTo>
                  <a:lnTo>
                    <a:pt x="962" y="179"/>
                  </a:lnTo>
                  <a:lnTo>
                    <a:pt x="969" y="195"/>
                  </a:lnTo>
                  <a:lnTo>
                    <a:pt x="976" y="213"/>
                  </a:lnTo>
                  <a:lnTo>
                    <a:pt x="982" y="231"/>
                  </a:lnTo>
                  <a:lnTo>
                    <a:pt x="987" y="249"/>
                  </a:lnTo>
                  <a:lnTo>
                    <a:pt x="991" y="270"/>
                  </a:lnTo>
                  <a:lnTo>
                    <a:pt x="994" y="289"/>
                  </a:lnTo>
                  <a:lnTo>
                    <a:pt x="996" y="310"/>
                  </a:lnTo>
                  <a:lnTo>
                    <a:pt x="999" y="331"/>
                  </a:lnTo>
                  <a:lnTo>
                    <a:pt x="1000" y="354"/>
                  </a:lnTo>
                  <a:lnTo>
                    <a:pt x="1000" y="377"/>
                  </a:lnTo>
                  <a:lnTo>
                    <a:pt x="1000" y="540"/>
                  </a:lnTo>
                  <a:lnTo>
                    <a:pt x="1000" y="570"/>
                  </a:lnTo>
                  <a:lnTo>
                    <a:pt x="997" y="599"/>
                  </a:lnTo>
                  <a:lnTo>
                    <a:pt x="994" y="627"/>
                  </a:lnTo>
                  <a:lnTo>
                    <a:pt x="988" y="654"/>
                  </a:lnTo>
                  <a:lnTo>
                    <a:pt x="982" y="679"/>
                  </a:lnTo>
                  <a:lnTo>
                    <a:pt x="974" y="703"/>
                  </a:lnTo>
                  <a:lnTo>
                    <a:pt x="965" y="726"/>
                  </a:lnTo>
                  <a:lnTo>
                    <a:pt x="953" y="747"/>
                  </a:lnTo>
                  <a:lnTo>
                    <a:pt x="941" y="767"/>
                  </a:lnTo>
                  <a:lnTo>
                    <a:pt x="926" y="786"/>
                  </a:lnTo>
                  <a:lnTo>
                    <a:pt x="910" y="804"/>
                  </a:lnTo>
                  <a:lnTo>
                    <a:pt x="892" y="820"/>
                  </a:lnTo>
                  <a:lnTo>
                    <a:pt x="873" y="836"/>
                  </a:lnTo>
                  <a:lnTo>
                    <a:pt x="853" y="849"/>
                  </a:lnTo>
                  <a:lnTo>
                    <a:pt x="830" y="862"/>
                  </a:lnTo>
                  <a:lnTo>
                    <a:pt x="805" y="873"/>
                  </a:lnTo>
                  <a:lnTo>
                    <a:pt x="1128" y="1327"/>
                  </a:lnTo>
                  <a:lnTo>
                    <a:pt x="772" y="1327"/>
                  </a:lnTo>
                  <a:lnTo>
                    <a:pt x="477" y="9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8" name="Freeform 130"/>
            <p:cNvSpPr>
              <a:spLocks noEditPoints="1"/>
            </p:cNvSpPr>
            <p:nvPr userDrawn="1"/>
          </p:nvSpPr>
          <p:spPr bwMode="auto">
            <a:xfrm>
              <a:off x="5213" y="1541"/>
              <a:ext cx="152" cy="190"/>
            </a:xfrm>
            <a:custGeom>
              <a:avLst/>
              <a:gdLst>
                <a:gd name="T0" fmla="*/ 340 w 1067"/>
                <a:gd name="T1" fmla="*/ 650 h 1327"/>
                <a:gd name="T2" fmla="*/ 700 w 1067"/>
                <a:gd name="T3" fmla="*/ 0 h 1327"/>
                <a:gd name="T4" fmla="*/ 1039 w 1067"/>
                <a:gd name="T5" fmla="*/ 0 h 1327"/>
                <a:gd name="T6" fmla="*/ 664 w 1067"/>
                <a:gd name="T7" fmla="*/ 650 h 1327"/>
                <a:gd name="T8" fmla="*/ 1067 w 1067"/>
                <a:gd name="T9" fmla="*/ 1327 h 1327"/>
                <a:gd name="T10" fmla="*/ 728 w 1067"/>
                <a:gd name="T11" fmla="*/ 1327 h 1327"/>
                <a:gd name="T12" fmla="*/ 340 w 1067"/>
                <a:gd name="T13" fmla="*/ 650 h 1327"/>
                <a:gd name="T14" fmla="*/ 0 w 1067"/>
                <a:gd name="T15" fmla="*/ 0 h 1327"/>
                <a:gd name="T16" fmla="*/ 302 w 1067"/>
                <a:gd name="T17" fmla="*/ 0 h 1327"/>
                <a:gd name="T18" fmla="*/ 302 w 1067"/>
                <a:gd name="T19" fmla="*/ 1326 h 1327"/>
                <a:gd name="T20" fmla="*/ 0 w 1067"/>
                <a:gd name="T21" fmla="*/ 1326 h 1327"/>
                <a:gd name="T22" fmla="*/ 0 w 1067"/>
                <a:gd name="T23" fmla="*/ 0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7" h="1327">
                  <a:moveTo>
                    <a:pt x="340" y="650"/>
                  </a:moveTo>
                  <a:lnTo>
                    <a:pt x="700" y="0"/>
                  </a:lnTo>
                  <a:lnTo>
                    <a:pt x="1039" y="0"/>
                  </a:lnTo>
                  <a:lnTo>
                    <a:pt x="664" y="650"/>
                  </a:lnTo>
                  <a:lnTo>
                    <a:pt x="1067" y="1327"/>
                  </a:lnTo>
                  <a:lnTo>
                    <a:pt x="728" y="1327"/>
                  </a:lnTo>
                  <a:lnTo>
                    <a:pt x="340" y="650"/>
                  </a:lnTo>
                  <a:close/>
                  <a:moveTo>
                    <a:pt x="0" y="0"/>
                  </a:moveTo>
                  <a:lnTo>
                    <a:pt x="302" y="0"/>
                  </a:lnTo>
                  <a:lnTo>
                    <a:pt x="302" y="1326"/>
                  </a:lnTo>
                  <a:lnTo>
                    <a:pt x="0" y="132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9" name="Rectangle 131"/>
            <p:cNvSpPr>
              <a:spLocks noChangeArrowheads="1"/>
            </p:cNvSpPr>
            <p:nvPr userDrawn="1"/>
          </p:nvSpPr>
          <p:spPr bwMode="auto">
            <a:xfrm>
              <a:off x="36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0" name="Freeform 132"/>
            <p:cNvSpPr>
              <a:spLocks/>
            </p:cNvSpPr>
            <p:nvPr userDrawn="1"/>
          </p:nvSpPr>
          <p:spPr bwMode="auto">
            <a:xfrm>
              <a:off x="3732" y="1788"/>
              <a:ext cx="70" cy="86"/>
            </a:xfrm>
            <a:custGeom>
              <a:avLst/>
              <a:gdLst>
                <a:gd name="T0" fmla="*/ 130 w 494"/>
                <a:gd name="T1" fmla="*/ 205 h 599"/>
                <a:gd name="T2" fmla="*/ 130 w 494"/>
                <a:gd name="T3" fmla="*/ 599 h 599"/>
                <a:gd name="T4" fmla="*/ 0 w 494"/>
                <a:gd name="T5" fmla="*/ 599 h 599"/>
                <a:gd name="T6" fmla="*/ 0 w 494"/>
                <a:gd name="T7" fmla="*/ 0 h 599"/>
                <a:gd name="T8" fmla="*/ 167 w 494"/>
                <a:gd name="T9" fmla="*/ 0 h 599"/>
                <a:gd name="T10" fmla="*/ 366 w 494"/>
                <a:gd name="T11" fmla="*/ 413 h 599"/>
                <a:gd name="T12" fmla="*/ 366 w 494"/>
                <a:gd name="T13" fmla="*/ 0 h 599"/>
                <a:gd name="T14" fmla="*/ 494 w 494"/>
                <a:gd name="T15" fmla="*/ 0 h 599"/>
                <a:gd name="T16" fmla="*/ 494 w 494"/>
                <a:gd name="T17" fmla="*/ 599 h 599"/>
                <a:gd name="T18" fmla="*/ 327 w 494"/>
                <a:gd name="T19" fmla="*/ 599 h 599"/>
                <a:gd name="T20" fmla="*/ 130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30" y="205"/>
                  </a:moveTo>
                  <a:lnTo>
                    <a:pt x="130" y="599"/>
                  </a:lnTo>
                  <a:lnTo>
                    <a:pt x="0" y="599"/>
                  </a:lnTo>
                  <a:lnTo>
                    <a:pt x="0" y="0"/>
                  </a:lnTo>
                  <a:lnTo>
                    <a:pt x="167" y="0"/>
                  </a:lnTo>
                  <a:lnTo>
                    <a:pt x="366" y="413"/>
                  </a:lnTo>
                  <a:lnTo>
                    <a:pt x="366" y="0"/>
                  </a:lnTo>
                  <a:lnTo>
                    <a:pt x="494" y="0"/>
                  </a:lnTo>
                  <a:lnTo>
                    <a:pt x="494" y="599"/>
                  </a:lnTo>
                  <a:lnTo>
                    <a:pt x="327"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1" name="Freeform 133"/>
            <p:cNvSpPr>
              <a:spLocks/>
            </p:cNvSpPr>
            <p:nvPr userDrawn="1"/>
          </p:nvSpPr>
          <p:spPr bwMode="auto">
            <a:xfrm>
              <a:off x="3819" y="1788"/>
              <a:ext cx="55" cy="86"/>
            </a:xfrm>
            <a:custGeom>
              <a:avLst/>
              <a:gdLst>
                <a:gd name="T0" fmla="*/ 0 w 382"/>
                <a:gd name="T1" fmla="*/ 599 h 599"/>
                <a:gd name="T2" fmla="*/ 0 w 382"/>
                <a:gd name="T3" fmla="*/ 0 h 599"/>
                <a:gd name="T4" fmla="*/ 382 w 382"/>
                <a:gd name="T5" fmla="*/ 0 h 599"/>
                <a:gd name="T6" fmla="*/ 382 w 382"/>
                <a:gd name="T7" fmla="*/ 120 h 599"/>
                <a:gd name="T8" fmla="*/ 135 w 382"/>
                <a:gd name="T9" fmla="*/ 120 h 599"/>
                <a:gd name="T10" fmla="*/ 135 w 382"/>
                <a:gd name="T11" fmla="*/ 248 h 599"/>
                <a:gd name="T12" fmla="*/ 363 w 382"/>
                <a:gd name="T13" fmla="*/ 248 h 599"/>
                <a:gd name="T14" fmla="*/ 363 w 382"/>
                <a:gd name="T15" fmla="*/ 367 h 599"/>
                <a:gd name="T16" fmla="*/ 135 w 382"/>
                <a:gd name="T17" fmla="*/ 367 h 599"/>
                <a:gd name="T18" fmla="*/ 135 w 382"/>
                <a:gd name="T19" fmla="*/ 599 h 599"/>
                <a:gd name="T20" fmla="*/ 0 w 382"/>
                <a:gd name="T2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2" h="599">
                  <a:moveTo>
                    <a:pt x="0" y="599"/>
                  </a:moveTo>
                  <a:lnTo>
                    <a:pt x="0" y="0"/>
                  </a:lnTo>
                  <a:lnTo>
                    <a:pt x="382" y="0"/>
                  </a:lnTo>
                  <a:lnTo>
                    <a:pt x="382" y="120"/>
                  </a:lnTo>
                  <a:lnTo>
                    <a:pt x="135" y="120"/>
                  </a:lnTo>
                  <a:lnTo>
                    <a:pt x="135" y="248"/>
                  </a:lnTo>
                  <a:lnTo>
                    <a:pt x="363" y="248"/>
                  </a:lnTo>
                  <a:lnTo>
                    <a:pt x="363" y="367"/>
                  </a:lnTo>
                  <a:lnTo>
                    <a:pt x="135" y="367"/>
                  </a:lnTo>
                  <a:lnTo>
                    <a:pt x="13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2" name="Freeform 134"/>
            <p:cNvSpPr>
              <a:spLocks noEditPoints="1"/>
            </p:cNvSpPr>
            <p:nvPr userDrawn="1"/>
          </p:nvSpPr>
          <p:spPr bwMode="auto">
            <a:xfrm>
              <a:off x="3884" y="1787"/>
              <a:ext cx="66" cy="88"/>
            </a:xfrm>
            <a:custGeom>
              <a:avLst/>
              <a:gdLst>
                <a:gd name="T0" fmla="*/ 330 w 467"/>
                <a:gd name="T1" fmla="*/ 179 h 617"/>
                <a:gd name="T2" fmla="*/ 322 w 467"/>
                <a:gd name="T3" fmla="*/ 157 h 617"/>
                <a:gd name="T4" fmla="*/ 307 w 467"/>
                <a:gd name="T5" fmla="*/ 140 h 617"/>
                <a:gd name="T6" fmla="*/ 286 w 467"/>
                <a:gd name="T7" fmla="*/ 128 h 617"/>
                <a:gd name="T8" fmla="*/ 258 w 467"/>
                <a:gd name="T9" fmla="*/ 121 h 617"/>
                <a:gd name="T10" fmla="*/ 221 w 467"/>
                <a:gd name="T11" fmla="*/ 120 h 617"/>
                <a:gd name="T12" fmla="*/ 190 w 467"/>
                <a:gd name="T13" fmla="*/ 126 h 617"/>
                <a:gd name="T14" fmla="*/ 165 w 467"/>
                <a:gd name="T15" fmla="*/ 136 h 617"/>
                <a:gd name="T16" fmla="*/ 149 w 467"/>
                <a:gd name="T17" fmla="*/ 152 h 617"/>
                <a:gd name="T18" fmla="*/ 139 w 467"/>
                <a:gd name="T19" fmla="*/ 172 h 617"/>
                <a:gd name="T20" fmla="*/ 136 w 467"/>
                <a:gd name="T21" fmla="*/ 195 h 617"/>
                <a:gd name="T22" fmla="*/ 137 w 467"/>
                <a:gd name="T23" fmla="*/ 439 h 617"/>
                <a:gd name="T24" fmla="*/ 145 w 467"/>
                <a:gd name="T25" fmla="*/ 460 h 617"/>
                <a:gd name="T26" fmla="*/ 159 w 467"/>
                <a:gd name="T27" fmla="*/ 478 h 617"/>
                <a:gd name="T28" fmla="*/ 181 w 467"/>
                <a:gd name="T29" fmla="*/ 489 h 617"/>
                <a:gd name="T30" fmla="*/ 210 w 467"/>
                <a:gd name="T31" fmla="*/ 496 h 617"/>
                <a:gd name="T32" fmla="*/ 245 w 467"/>
                <a:gd name="T33" fmla="*/ 497 h 617"/>
                <a:gd name="T34" fmla="*/ 278 w 467"/>
                <a:gd name="T35" fmla="*/ 493 h 617"/>
                <a:gd name="T36" fmla="*/ 302 w 467"/>
                <a:gd name="T37" fmla="*/ 482 h 617"/>
                <a:gd name="T38" fmla="*/ 318 w 467"/>
                <a:gd name="T39" fmla="*/ 467 h 617"/>
                <a:gd name="T40" fmla="*/ 328 w 467"/>
                <a:gd name="T41" fmla="*/ 447 h 617"/>
                <a:gd name="T42" fmla="*/ 331 w 467"/>
                <a:gd name="T43" fmla="*/ 422 h 617"/>
                <a:gd name="T44" fmla="*/ 466 w 467"/>
                <a:gd name="T45" fmla="*/ 451 h 617"/>
                <a:gd name="T46" fmla="*/ 454 w 467"/>
                <a:gd name="T47" fmla="*/ 500 h 617"/>
                <a:gd name="T48" fmla="*/ 427 w 467"/>
                <a:gd name="T49" fmla="*/ 546 h 617"/>
                <a:gd name="T50" fmla="*/ 382 w 467"/>
                <a:gd name="T51" fmla="*/ 583 h 617"/>
                <a:gd name="T52" fmla="*/ 352 w 467"/>
                <a:gd name="T53" fmla="*/ 598 h 617"/>
                <a:gd name="T54" fmla="*/ 318 w 467"/>
                <a:gd name="T55" fmla="*/ 608 h 617"/>
                <a:gd name="T56" fmla="*/ 264 w 467"/>
                <a:gd name="T57" fmla="*/ 616 h 617"/>
                <a:gd name="T58" fmla="*/ 174 w 467"/>
                <a:gd name="T59" fmla="*/ 614 h 617"/>
                <a:gd name="T60" fmla="*/ 137 w 467"/>
                <a:gd name="T61" fmla="*/ 605 h 617"/>
                <a:gd name="T62" fmla="*/ 104 w 467"/>
                <a:gd name="T63" fmla="*/ 593 h 617"/>
                <a:gd name="T64" fmla="*/ 68 w 467"/>
                <a:gd name="T65" fmla="*/ 572 h 617"/>
                <a:gd name="T66" fmla="*/ 28 w 467"/>
                <a:gd name="T67" fmla="*/ 532 h 617"/>
                <a:gd name="T68" fmla="*/ 7 w 467"/>
                <a:gd name="T69" fmla="*/ 485 h 617"/>
                <a:gd name="T70" fmla="*/ 0 w 467"/>
                <a:gd name="T71" fmla="*/ 434 h 617"/>
                <a:gd name="T72" fmla="*/ 4 w 467"/>
                <a:gd name="T73" fmla="*/ 151 h 617"/>
                <a:gd name="T74" fmla="*/ 19 w 467"/>
                <a:gd name="T75" fmla="*/ 101 h 617"/>
                <a:gd name="T76" fmla="*/ 53 w 467"/>
                <a:gd name="T77" fmla="*/ 59 h 617"/>
                <a:gd name="T78" fmla="*/ 94 w 467"/>
                <a:gd name="T79" fmla="*/ 29 h 617"/>
                <a:gd name="T80" fmla="*/ 125 w 467"/>
                <a:gd name="T81" fmla="*/ 16 h 617"/>
                <a:gd name="T82" fmla="*/ 162 w 467"/>
                <a:gd name="T83" fmla="*/ 7 h 617"/>
                <a:gd name="T84" fmla="*/ 234 w 467"/>
                <a:gd name="T85" fmla="*/ 0 h 617"/>
                <a:gd name="T86" fmla="*/ 305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1" y="195"/>
                  </a:moveTo>
                  <a:lnTo>
                    <a:pt x="331" y="188"/>
                  </a:lnTo>
                  <a:lnTo>
                    <a:pt x="330" y="179"/>
                  </a:lnTo>
                  <a:lnTo>
                    <a:pt x="328" y="172"/>
                  </a:lnTo>
                  <a:lnTo>
                    <a:pt x="325" y="164"/>
                  </a:lnTo>
                  <a:lnTo>
                    <a:pt x="322" y="157"/>
                  </a:lnTo>
                  <a:lnTo>
                    <a:pt x="318" y="152"/>
                  </a:lnTo>
                  <a:lnTo>
                    <a:pt x="313" y="146"/>
                  </a:lnTo>
                  <a:lnTo>
                    <a:pt x="307" y="140"/>
                  </a:lnTo>
                  <a:lnTo>
                    <a:pt x="302" y="136"/>
                  </a:lnTo>
                  <a:lnTo>
                    <a:pt x="294" y="131"/>
                  </a:lnTo>
                  <a:lnTo>
                    <a:pt x="286" y="128"/>
                  </a:lnTo>
                  <a:lnTo>
                    <a:pt x="278" y="126"/>
                  </a:lnTo>
                  <a:lnTo>
                    <a:pt x="268" y="124"/>
                  </a:lnTo>
                  <a:lnTo>
                    <a:pt x="258" y="121"/>
                  </a:lnTo>
                  <a:lnTo>
                    <a:pt x="245" y="120"/>
                  </a:lnTo>
                  <a:lnTo>
                    <a:pt x="234" y="120"/>
                  </a:lnTo>
                  <a:lnTo>
                    <a:pt x="221" y="120"/>
                  </a:lnTo>
                  <a:lnTo>
                    <a:pt x="210" y="121"/>
                  </a:lnTo>
                  <a:lnTo>
                    <a:pt x="199" y="124"/>
                  </a:lnTo>
                  <a:lnTo>
                    <a:pt x="190" y="126"/>
                  </a:lnTo>
                  <a:lnTo>
                    <a:pt x="181" y="128"/>
                  </a:lnTo>
                  <a:lnTo>
                    <a:pt x="173" y="131"/>
                  </a:lnTo>
                  <a:lnTo>
                    <a:pt x="165" y="136"/>
                  </a:lnTo>
                  <a:lnTo>
                    <a:pt x="159" y="140"/>
                  </a:lnTo>
                  <a:lnTo>
                    <a:pt x="154" y="146"/>
                  </a:lnTo>
                  <a:lnTo>
                    <a:pt x="149" y="152"/>
                  </a:lnTo>
                  <a:lnTo>
                    <a:pt x="145" y="157"/>
                  </a:lnTo>
                  <a:lnTo>
                    <a:pt x="141" y="164"/>
                  </a:lnTo>
                  <a:lnTo>
                    <a:pt x="139" y="172"/>
                  </a:lnTo>
                  <a:lnTo>
                    <a:pt x="137" y="179"/>
                  </a:lnTo>
                  <a:lnTo>
                    <a:pt x="136" y="188"/>
                  </a:lnTo>
                  <a:lnTo>
                    <a:pt x="136" y="195"/>
                  </a:lnTo>
                  <a:lnTo>
                    <a:pt x="136" y="422"/>
                  </a:lnTo>
                  <a:lnTo>
                    <a:pt x="136" y="431"/>
                  </a:lnTo>
                  <a:lnTo>
                    <a:pt x="137" y="439"/>
                  </a:lnTo>
                  <a:lnTo>
                    <a:pt x="139" y="447"/>
                  </a:lnTo>
                  <a:lnTo>
                    <a:pt x="141" y="453"/>
                  </a:lnTo>
                  <a:lnTo>
                    <a:pt x="145" y="460"/>
                  </a:lnTo>
                  <a:lnTo>
                    <a:pt x="149" y="467"/>
                  </a:lnTo>
                  <a:lnTo>
                    <a:pt x="154" y="472"/>
                  </a:lnTo>
                  <a:lnTo>
                    <a:pt x="159" y="478"/>
                  </a:lnTo>
                  <a:lnTo>
                    <a:pt x="165" y="482"/>
                  </a:lnTo>
                  <a:lnTo>
                    <a:pt x="173" y="486"/>
                  </a:lnTo>
                  <a:lnTo>
                    <a:pt x="181" y="489"/>
                  </a:lnTo>
                  <a:lnTo>
                    <a:pt x="190" y="493"/>
                  </a:lnTo>
                  <a:lnTo>
                    <a:pt x="199" y="495"/>
                  </a:lnTo>
                  <a:lnTo>
                    <a:pt x="210" y="496"/>
                  </a:lnTo>
                  <a:lnTo>
                    <a:pt x="221" y="497"/>
                  </a:lnTo>
                  <a:lnTo>
                    <a:pt x="234" y="498"/>
                  </a:lnTo>
                  <a:lnTo>
                    <a:pt x="245" y="497"/>
                  </a:lnTo>
                  <a:lnTo>
                    <a:pt x="258" y="496"/>
                  </a:lnTo>
                  <a:lnTo>
                    <a:pt x="268" y="495"/>
                  </a:lnTo>
                  <a:lnTo>
                    <a:pt x="278" y="493"/>
                  </a:lnTo>
                  <a:lnTo>
                    <a:pt x="286" y="489"/>
                  </a:lnTo>
                  <a:lnTo>
                    <a:pt x="294" y="486"/>
                  </a:lnTo>
                  <a:lnTo>
                    <a:pt x="302" y="482"/>
                  </a:lnTo>
                  <a:lnTo>
                    <a:pt x="307" y="478"/>
                  </a:lnTo>
                  <a:lnTo>
                    <a:pt x="313" y="472"/>
                  </a:lnTo>
                  <a:lnTo>
                    <a:pt x="318" y="467"/>
                  </a:lnTo>
                  <a:lnTo>
                    <a:pt x="322" y="460"/>
                  </a:lnTo>
                  <a:lnTo>
                    <a:pt x="325" y="453"/>
                  </a:lnTo>
                  <a:lnTo>
                    <a:pt x="328" y="447"/>
                  </a:lnTo>
                  <a:lnTo>
                    <a:pt x="330" y="439"/>
                  </a:lnTo>
                  <a:lnTo>
                    <a:pt x="331" y="431"/>
                  </a:lnTo>
                  <a:lnTo>
                    <a:pt x="331" y="422"/>
                  </a:lnTo>
                  <a:lnTo>
                    <a:pt x="331" y="195"/>
                  </a:lnTo>
                  <a:close/>
                  <a:moveTo>
                    <a:pt x="467" y="434"/>
                  </a:moveTo>
                  <a:lnTo>
                    <a:pt x="466" y="451"/>
                  </a:lnTo>
                  <a:lnTo>
                    <a:pt x="464" y="468"/>
                  </a:lnTo>
                  <a:lnTo>
                    <a:pt x="460" y="485"/>
                  </a:lnTo>
                  <a:lnTo>
                    <a:pt x="454" y="500"/>
                  </a:lnTo>
                  <a:lnTo>
                    <a:pt x="447" y="517"/>
                  </a:lnTo>
                  <a:lnTo>
                    <a:pt x="438" y="532"/>
                  </a:lnTo>
                  <a:lnTo>
                    <a:pt x="427" y="546"/>
                  </a:lnTo>
                  <a:lnTo>
                    <a:pt x="414" y="560"/>
                  </a:lnTo>
                  <a:lnTo>
                    <a:pt x="399" y="572"/>
                  </a:lnTo>
                  <a:lnTo>
                    <a:pt x="382" y="583"/>
                  </a:lnTo>
                  <a:lnTo>
                    <a:pt x="373" y="588"/>
                  </a:lnTo>
                  <a:lnTo>
                    <a:pt x="363" y="593"/>
                  </a:lnTo>
                  <a:lnTo>
                    <a:pt x="352" y="598"/>
                  </a:lnTo>
                  <a:lnTo>
                    <a:pt x="342" y="601"/>
                  </a:lnTo>
                  <a:lnTo>
                    <a:pt x="330" y="605"/>
                  </a:lnTo>
                  <a:lnTo>
                    <a:pt x="318" y="608"/>
                  </a:lnTo>
                  <a:lnTo>
                    <a:pt x="305" y="611"/>
                  </a:lnTo>
                  <a:lnTo>
                    <a:pt x="293" y="614"/>
                  </a:lnTo>
                  <a:lnTo>
                    <a:pt x="264" y="616"/>
                  </a:lnTo>
                  <a:lnTo>
                    <a:pt x="234" y="617"/>
                  </a:lnTo>
                  <a:lnTo>
                    <a:pt x="202" y="616"/>
                  </a:lnTo>
                  <a:lnTo>
                    <a:pt x="174" y="614"/>
                  </a:lnTo>
                  <a:lnTo>
                    <a:pt x="162" y="611"/>
                  </a:lnTo>
                  <a:lnTo>
                    <a:pt x="149" y="608"/>
                  </a:lnTo>
                  <a:lnTo>
                    <a:pt x="137" y="605"/>
                  </a:lnTo>
                  <a:lnTo>
                    <a:pt x="125" y="601"/>
                  </a:lnTo>
                  <a:lnTo>
                    <a:pt x="114" y="598"/>
                  </a:lnTo>
                  <a:lnTo>
                    <a:pt x="104" y="593"/>
                  </a:lnTo>
                  <a:lnTo>
                    <a:pt x="94" y="588"/>
                  </a:lnTo>
                  <a:lnTo>
                    <a:pt x="85" y="583"/>
                  </a:lnTo>
                  <a:lnTo>
                    <a:pt x="68" y="572"/>
                  </a:lnTo>
                  <a:lnTo>
                    <a:pt x="53" y="560"/>
                  </a:lnTo>
                  <a:lnTo>
                    <a:pt x="40" y="546"/>
                  </a:lnTo>
                  <a:lnTo>
                    <a:pt x="28" y="532"/>
                  </a:lnTo>
                  <a:lnTo>
                    <a:pt x="19" y="517"/>
                  </a:lnTo>
                  <a:lnTo>
                    <a:pt x="13" y="500"/>
                  </a:lnTo>
                  <a:lnTo>
                    <a:pt x="7" y="485"/>
                  </a:lnTo>
                  <a:lnTo>
                    <a:pt x="4" y="468"/>
                  </a:lnTo>
                  <a:lnTo>
                    <a:pt x="0" y="451"/>
                  </a:lnTo>
                  <a:lnTo>
                    <a:pt x="0" y="434"/>
                  </a:lnTo>
                  <a:lnTo>
                    <a:pt x="0" y="184"/>
                  </a:lnTo>
                  <a:lnTo>
                    <a:pt x="0" y="167"/>
                  </a:lnTo>
                  <a:lnTo>
                    <a:pt x="4" y="151"/>
                  </a:lnTo>
                  <a:lnTo>
                    <a:pt x="7" y="134"/>
                  </a:lnTo>
                  <a:lnTo>
                    <a:pt x="13" y="117"/>
                  </a:lnTo>
                  <a:lnTo>
                    <a:pt x="19" y="101"/>
                  </a:lnTo>
                  <a:lnTo>
                    <a:pt x="28" y="85"/>
                  </a:lnTo>
                  <a:lnTo>
                    <a:pt x="40" y="72"/>
                  </a:lnTo>
                  <a:lnTo>
                    <a:pt x="53" y="59"/>
                  </a:lnTo>
                  <a:lnTo>
                    <a:pt x="68" y="46"/>
                  </a:lnTo>
                  <a:lnTo>
                    <a:pt x="85" y="35"/>
                  </a:lnTo>
                  <a:lnTo>
                    <a:pt x="94" y="29"/>
                  </a:lnTo>
                  <a:lnTo>
                    <a:pt x="104" y="25"/>
                  </a:lnTo>
                  <a:lnTo>
                    <a:pt x="114" y="20"/>
                  </a:lnTo>
                  <a:lnTo>
                    <a:pt x="125" y="16"/>
                  </a:lnTo>
                  <a:lnTo>
                    <a:pt x="137" y="13"/>
                  </a:lnTo>
                  <a:lnTo>
                    <a:pt x="149" y="9"/>
                  </a:lnTo>
                  <a:lnTo>
                    <a:pt x="162" y="7"/>
                  </a:lnTo>
                  <a:lnTo>
                    <a:pt x="174" y="5"/>
                  </a:lnTo>
                  <a:lnTo>
                    <a:pt x="202" y="1"/>
                  </a:lnTo>
                  <a:lnTo>
                    <a:pt x="234" y="0"/>
                  </a:lnTo>
                  <a:lnTo>
                    <a:pt x="264" y="1"/>
                  </a:lnTo>
                  <a:lnTo>
                    <a:pt x="293" y="5"/>
                  </a:lnTo>
                  <a:lnTo>
                    <a:pt x="305" y="7"/>
                  </a:lnTo>
                  <a:lnTo>
                    <a:pt x="318" y="9"/>
                  </a:lnTo>
                  <a:lnTo>
                    <a:pt x="330" y="13"/>
                  </a:lnTo>
                  <a:lnTo>
                    <a:pt x="342" y="16"/>
                  </a:lnTo>
                  <a:lnTo>
                    <a:pt x="352" y="20"/>
                  </a:lnTo>
                  <a:lnTo>
                    <a:pt x="363" y="25"/>
                  </a:lnTo>
                  <a:lnTo>
                    <a:pt x="373" y="29"/>
                  </a:lnTo>
                  <a:lnTo>
                    <a:pt x="382" y="35"/>
                  </a:lnTo>
                  <a:lnTo>
                    <a:pt x="399" y="46"/>
                  </a:lnTo>
                  <a:lnTo>
                    <a:pt x="414" y="59"/>
                  </a:lnTo>
                  <a:lnTo>
                    <a:pt x="427" y="72"/>
                  </a:lnTo>
                  <a:lnTo>
                    <a:pt x="438" y="85"/>
                  </a:lnTo>
                  <a:lnTo>
                    <a:pt x="447" y="101"/>
                  </a:lnTo>
                  <a:lnTo>
                    <a:pt x="454"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3" name="Freeform 135"/>
            <p:cNvSpPr>
              <a:spLocks noEditPoints="1"/>
            </p:cNvSpPr>
            <p:nvPr userDrawn="1"/>
          </p:nvSpPr>
          <p:spPr bwMode="auto">
            <a:xfrm>
              <a:off x="3965" y="1788"/>
              <a:ext cx="73" cy="86"/>
            </a:xfrm>
            <a:custGeom>
              <a:avLst/>
              <a:gdLst>
                <a:gd name="T0" fmla="*/ 315 w 509"/>
                <a:gd name="T1" fmla="*/ 167 h 599"/>
                <a:gd name="T2" fmla="*/ 311 w 509"/>
                <a:gd name="T3" fmla="*/ 148 h 599"/>
                <a:gd name="T4" fmla="*/ 304 w 509"/>
                <a:gd name="T5" fmla="*/ 139 h 599"/>
                <a:gd name="T6" fmla="*/ 296 w 509"/>
                <a:gd name="T7" fmla="*/ 131 h 599"/>
                <a:gd name="T8" fmla="*/ 285 w 509"/>
                <a:gd name="T9" fmla="*/ 126 h 599"/>
                <a:gd name="T10" fmla="*/ 262 w 509"/>
                <a:gd name="T11" fmla="*/ 121 h 599"/>
                <a:gd name="T12" fmla="*/ 136 w 509"/>
                <a:gd name="T13" fmla="*/ 120 h 599"/>
                <a:gd name="T14" fmla="*/ 243 w 509"/>
                <a:gd name="T15" fmla="*/ 296 h 599"/>
                <a:gd name="T16" fmla="*/ 263 w 509"/>
                <a:gd name="T17" fmla="*/ 295 h 599"/>
                <a:gd name="T18" fmla="*/ 279 w 509"/>
                <a:gd name="T19" fmla="*/ 293 h 599"/>
                <a:gd name="T20" fmla="*/ 292 w 509"/>
                <a:gd name="T21" fmla="*/ 287 h 599"/>
                <a:gd name="T22" fmla="*/ 302 w 509"/>
                <a:gd name="T23" fmla="*/ 281 h 599"/>
                <a:gd name="T24" fmla="*/ 308 w 509"/>
                <a:gd name="T25" fmla="*/ 272 h 599"/>
                <a:gd name="T26" fmla="*/ 313 w 509"/>
                <a:gd name="T27" fmla="*/ 260 h 599"/>
                <a:gd name="T28" fmla="*/ 316 w 509"/>
                <a:gd name="T29" fmla="*/ 230 h 599"/>
                <a:gd name="T30" fmla="*/ 216 w 509"/>
                <a:gd name="T31" fmla="*/ 413 h 599"/>
                <a:gd name="T32" fmla="*/ 136 w 509"/>
                <a:gd name="T33" fmla="*/ 599 h 599"/>
                <a:gd name="T34" fmla="*/ 0 w 509"/>
                <a:gd name="T35" fmla="*/ 0 h 599"/>
                <a:gd name="T36" fmla="*/ 277 w 509"/>
                <a:gd name="T37" fmla="*/ 1 h 599"/>
                <a:gd name="T38" fmla="*/ 323 w 509"/>
                <a:gd name="T39" fmla="*/ 7 h 599"/>
                <a:gd name="T40" fmla="*/ 363 w 509"/>
                <a:gd name="T41" fmla="*/ 17 h 599"/>
                <a:gd name="T42" fmla="*/ 393 w 509"/>
                <a:gd name="T43" fmla="*/ 33 h 599"/>
                <a:gd name="T44" fmla="*/ 417 w 509"/>
                <a:gd name="T45" fmla="*/ 55 h 599"/>
                <a:gd name="T46" fmla="*/ 435 w 509"/>
                <a:gd name="T47" fmla="*/ 81 h 599"/>
                <a:gd name="T48" fmla="*/ 446 w 509"/>
                <a:gd name="T49" fmla="*/ 113 h 599"/>
                <a:gd name="T50" fmla="*/ 451 w 509"/>
                <a:gd name="T51" fmla="*/ 151 h 599"/>
                <a:gd name="T52" fmla="*/ 452 w 509"/>
                <a:gd name="T53" fmla="*/ 245 h 599"/>
                <a:gd name="T54" fmla="*/ 451 w 509"/>
                <a:gd name="T55" fmla="*/ 272 h 599"/>
                <a:gd name="T56" fmla="*/ 446 w 509"/>
                <a:gd name="T57" fmla="*/ 295 h 599"/>
                <a:gd name="T58" fmla="*/ 439 w 509"/>
                <a:gd name="T59" fmla="*/ 318 h 599"/>
                <a:gd name="T60" fmla="*/ 430 w 509"/>
                <a:gd name="T61" fmla="*/ 338 h 599"/>
                <a:gd name="T62" fmla="*/ 418 w 509"/>
                <a:gd name="T63" fmla="*/ 356 h 599"/>
                <a:gd name="T64" fmla="*/ 403 w 509"/>
                <a:gd name="T65" fmla="*/ 370 h 599"/>
                <a:gd name="T66" fmla="*/ 385 w 509"/>
                <a:gd name="T67" fmla="*/ 384 h 599"/>
                <a:gd name="T68" fmla="*/ 364 w 509"/>
                <a:gd name="T69" fmla="*/ 394 h 599"/>
                <a:gd name="T70" fmla="*/ 348 w 509"/>
                <a:gd name="T71"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9" h="599">
                  <a:moveTo>
                    <a:pt x="316" y="183"/>
                  </a:moveTo>
                  <a:lnTo>
                    <a:pt x="315" y="167"/>
                  </a:lnTo>
                  <a:lnTo>
                    <a:pt x="312" y="154"/>
                  </a:lnTo>
                  <a:lnTo>
                    <a:pt x="311" y="148"/>
                  </a:lnTo>
                  <a:lnTo>
                    <a:pt x="307" y="144"/>
                  </a:lnTo>
                  <a:lnTo>
                    <a:pt x="304" y="139"/>
                  </a:lnTo>
                  <a:lnTo>
                    <a:pt x="301" y="135"/>
                  </a:lnTo>
                  <a:lnTo>
                    <a:pt x="296" y="131"/>
                  </a:lnTo>
                  <a:lnTo>
                    <a:pt x="290" y="128"/>
                  </a:lnTo>
                  <a:lnTo>
                    <a:pt x="285" y="126"/>
                  </a:lnTo>
                  <a:lnTo>
                    <a:pt x="278" y="124"/>
                  </a:lnTo>
                  <a:lnTo>
                    <a:pt x="262" y="121"/>
                  </a:lnTo>
                  <a:lnTo>
                    <a:pt x="243" y="120"/>
                  </a:lnTo>
                  <a:lnTo>
                    <a:pt x="136" y="120"/>
                  </a:lnTo>
                  <a:lnTo>
                    <a:pt x="136" y="296"/>
                  </a:lnTo>
                  <a:lnTo>
                    <a:pt x="243" y="296"/>
                  </a:lnTo>
                  <a:lnTo>
                    <a:pt x="254" y="296"/>
                  </a:lnTo>
                  <a:lnTo>
                    <a:pt x="263" y="295"/>
                  </a:lnTo>
                  <a:lnTo>
                    <a:pt x="271" y="294"/>
                  </a:lnTo>
                  <a:lnTo>
                    <a:pt x="279" y="293"/>
                  </a:lnTo>
                  <a:lnTo>
                    <a:pt x="286" y="291"/>
                  </a:lnTo>
                  <a:lnTo>
                    <a:pt x="292" y="287"/>
                  </a:lnTo>
                  <a:lnTo>
                    <a:pt x="297" y="284"/>
                  </a:lnTo>
                  <a:lnTo>
                    <a:pt x="302" y="281"/>
                  </a:lnTo>
                  <a:lnTo>
                    <a:pt x="305" y="276"/>
                  </a:lnTo>
                  <a:lnTo>
                    <a:pt x="308" y="272"/>
                  </a:lnTo>
                  <a:lnTo>
                    <a:pt x="311" y="266"/>
                  </a:lnTo>
                  <a:lnTo>
                    <a:pt x="313" y="260"/>
                  </a:lnTo>
                  <a:lnTo>
                    <a:pt x="315" y="247"/>
                  </a:lnTo>
                  <a:lnTo>
                    <a:pt x="316" y="230"/>
                  </a:lnTo>
                  <a:lnTo>
                    <a:pt x="316" y="183"/>
                  </a:lnTo>
                  <a:close/>
                  <a:moveTo>
                    <a:pt x="216" y="413"/>
                  </a:moveTo>
                  <a:lnTo>
                    <a:pt x="136" y="413"/>
                  </a:lnTo>
                  <a:lnTo>
                    <a:pt x="136" y="599"/>
                  </a:lnTo>
                  <a:lnTo>
                    <a:pt x="0" y="599"/>
                  </a:lnTo>
                  <a:lnTo>
                    <a:pt x="0" y="0"/>
                  </a:lnTo>
                  <a:lnTo>
                    <a:pt x="251" y="0"/>
                  </a:lnTo>
                  <a:lnTo>
                    <a:pt x="277" y="1"/>
                  </a:lnTo>
                  <a:lnTo>
                    <a:pt x="302" y="4"/>
                  </a:lnTo>
                  <a:lnTo>
                    <a:pt x="323" y="7"/>
                  </a:lnTo>
                  <a:lnTo>
                    <a:pt x="343" y="11"/>
                  </a:lnTo>
                  <a:lnTo>
                    <a:pt x="363" y="17"/>
                  </a:lnTo>
                  <a:lnTo>
                    <a:pt x="378" y="25"/>
                  </a:lnTo>
                  <a:lnTo>
                    <a:pt x="393" y="33"/>
                  </a:lnTo>
                  <a:lnTo>
                    <a:pt x="407" y="43"/>
                  </a:lnTo>
                  <a:lnTo>
                    <a:pt x="417" y="55"/>
                  </a:lnTo>
                  <a:lnTo>
                    <a:pt x="427" y="68"/>
                  </a:lnTo>
                  <a:lnTo>
                    <a:pt x="435" y="81"/>
                  </a:lnTo>
                  <a:lnTo>
                    <a:pt x="441" y="97"/>
                  </a:lnTo>
                  <a:lnTo>
                    <a:pt x="446" y="113"/>
                  </a:lnTo>
                  <a:lnTo>
                    <a:pt x="448" y="130"/>
                  </a:lnTo>
                  <a:lnTo>
                    <a:pt x="451" y="151"/>
                  </a:lnTo>
                  <a:lnTo>
                    <a:pt x="452" y="171"/>
                  </a:lnTo>
                  <a:lnTo>
                    <a:pt x="452" y="245"/>
                  </a:lnTo>
                  <a:lnTo>
                    <a:pt x="452" y="258"/>
                  </a:lnTo>
                  <a:lnTo>
                    <a:pt x="451" y="272"/>
                  </a:lnTo>
                  <a:lnTo>
                    <a:pt x="448" y="284"/>
                  </a:lnTo>
                  <a:lnTo>
                    <a:pt x="446" y="295"/>
                  </a:lnTo>
                  <a:lnTo>
                    <a:pt x="444" y="307"/>
                  </a:lnTo>
                  <a:lnTo>
                    <a:pt x="439" y="318"/>
                  </a:lnTo>
                  <a:lnTo>
                    <a:pt x="436" y="328"/>
                  </a:lnTo>
                  <a:lnTo>
                    <a:pt x="430" y="338"/>
                  </a:lnTo>
                  <a:lnTo>
                    <a:pt x="425" y="347"/>
                  </a:lnTo>
                  <a:lnTo>
                    <a:pt x="418" y="356"/>
                  </a:lnTo>
                  <a:lnTo>
                    <a:pt x="411" y="364"/>
                  </a:lnTo>
                  <a:lnTo>
                    <a:pt x="403" y="370"/>
                  </a:lnTo>
                  <a:lnTo>
                    <a:pt x="394" y="377"/>
                  </a:lnTo>
                  <a:lnTo>
                    <a:pt x="385" y="384"/>
                  </a:lnTo>
                  <a:lnTo>
                    <a:pt x="375" y="389"/>
                  </a:lnTo>
                  <a:lnTo>
                    <a:pt x="364" y="394"/>
                  </a:lnTo>
                  <a:lnTo>
                    <a:pt x="509" y="599"/>
                  </a:lnTo>
                  <a:lnTo>
                    <a:pt x="348" y="599"/>
                  </a:lnTo>
                  <a:lnTo>
                    <a:pt x="216"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4" name="Freeform 136"/>
            <p:cNvSpPr>
              <a:spLocks/>
            </p:cNvSpPr>
            <p:nvPr userDrawn="1"/>
          </p:nvSpPr>
          <p:spPr bwMode="auto">
            <a:xfrm>
              <a:off x="4047" y="1788"/>
              <a:ext cx="87" cy="86"/>
            </a:xfrm>
            <a:custGeom>
              <a:avLst/>
              <a:gdLst>
                <a:gd name="T0" fmla="*/ 141 w 611"/>
                <a:gd name="T1" fmla="*/ 267 h 599"/>
                <a:gd name="T2" fmla="*/ 131 w 611"/>
                <a:gd name="T3" fmla="*/ 599 h 599"/>
                <a:gd name="T4" fmla="*/ 0 w 611"/>
                <a:gd name="T5" fmla="*/ 599 h 599"/>
                <a:gd name="T6" fmla="*/ 26 w 611"/>
                <a:gd name="T7" fmla="*/ 0 h 599"/>
                <a:gd name="T8" fmla="*/ 161 w 611"/>
                <a:gd name="T9" fmla="*/ 0 h 599"/>
                <a:gd name="T10" fmla="*/ 305 w 611"/>
                <a:gd name="T11" fmla="*/ 381 h 599"/>
                <a:gd name="T12" fmla="*/ 451 w 611"/>
                <a:gd name="T13" fmla="*/ 0 h 599"/>
                <a:gd name="T14" fmla="*/ 587 w 611"/>
                <a:gd name="T15" fmla="*/ 0 h 599"/>
                <a:gd name="T16" fmla="*/ 611 w 611"/>
                <a:gd name="T17" fmla="*/ 599 h 599"/>
                <a:gd name="T18" fmla="*/ 480 w 611"/>
                <a:gd name="T19" fmla="*/ 599 h 599"/>
                <a:gd name="T20" fmla="*/ 471 w 611"/>
                <a:gd name="T21" fmla="*/ 267 h 599"/>
                <a:gd name="T22" fmla="*/ 366 w 611"/>
                <a:gd name="T23" fmla="*/ 522 h 599"/>
                <a:gd name="T24" fmla="*/ 245 w 611"/>
                <a:gd name="T25" fmla="*/ 522 h 599"/>
                <a:gd name="T26" fmla="*/ 141 w 611"/>
                <a:gd name="T27" fmla="*/ 267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1" h="599">
                  <a:moveTo>
                    <a:pt x="141" y="267"/>
                  </a:moveTo>
                  <a:lnTo>
                    <a:pt x="131" y="599"/>
                  </a:lnTo>
                  <a:lnTo>
                    <a:pt x="0" y="599"/>
                  </a:lnTo>
                  <a:lnTo>
                    <a:pt x="26" y="0"/>
                  </a:lnTo>
                  <a:lnTo>
                    <a:pt x="161" y="0"/>
                  </a:lnTo>
                  <a:lnTo>
                    <a:pt x="305" y="381"/>
                  </a:lnTo>
                  <a:lnTo>
                    <a:pt x="451" y="0"/>
                  </a:lnTo>
                  <a:lnTo>
                    <a:pt x="587" y="0"/>
                  </a:lnTo>
                  <a:lnTo>
                    <a:pt x="611" y="599"/>
                  </a:lnTo>
                  <a:lnTo>
                    <a:pt x="480" y="599"/>
                  </a:lnTo>
                  <a:lnTo>
                    <a:pt x="471" y="267"/>
                  </a:lnTo>
                  <a:lnTo>
                    <a:pt x="366" y="522"/>
                  </a:lnTo>
                  <a:lnTo>
                    <a:pt x="245" y="522"/>
                  </a:lnTo>
                  <a:lnTo>
                    <a:pt x="141"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5" name="Freeform 137"/>
            <p:cNvSpPr>
              <a:spLocks noEditPoints="1"/>
            </p:cNvSpPr>
            <p:nvPr userDrawn="1"/>
          </p:nvSpPr>
          <p:spPr bwMode="auto">
            <a:xfrm>
              <a:off x="4143" y="1788"/>
              <a:ext cx="79" cy="86"/>
            </a:xfrm>
            <a:custGeom>
              <a:avLst/>
              <a:gdLst>
                <a:gd name="T0" fmla="*/ 205 w 549"/>
                <a:gd name="T1" fmla="*/ 370 h 599"/>
                <a:gd name="T2" fmla="*/ 343 w 549"/>
                <a:gd name="T3" fmla="*/ 370 h 599"/>
                <a:gd name="T4" fmla="*/ 274 w 549"/>
                <a:gd name="T5" fmla="*/ 119 h 599"/>
                <a:gd name="T6" fmla="*/ 205 w 549"/>
                <a:gd name="T7" fmla="*/ 370 h 599"/>
                <a:gd name="T8" fmla="*/ 549 w 549"/>
                <a:gd name="T9" fmla="*/ 599 h 599"/>
                <a:gd name="T10" fmla="*/ 408 w 549"/>
                <a:gd name="T11" fmla="*/ 599 h 599"/>
                <a:gd name="T12" fmla="*/ 375 w 549"/>
                <a:gd name="T13" fmla="*/ 482 h 599"/>
                <a:gd name="T14" fmla="*/ 173 w 549"/>
                <a:gd name="T15" fmla="*/ 482 h 599"/>
                <a:gd name="T16" fmla="*/ 141 w 549"/>
                <a:gd name="T17" fmla="*/ 599 h 599"/>
                <a:gd name="T18" fmla="*/ 0 w 549"/>
                <a:gd name="T19" fmla="*/ 599 h 599"/>
                <a:gd name="T20" fmla="*/ 184 w 549"/>
                <a:gd name="T21" fmla="*/ 0 h 599"/>
                <a:gd name="T22" fmla="*/ 364 w 549"/>
                <a:gd name="T23" fmla="*/ 0 h 599"/>
                <a:gd name="T24" fmla="*/ 549 w 54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9" h="599">
                  <a:moveTo>
                    <a:pt x="205" y="370"/>
                  </a:moveTo>
                  <a:lnTo>
                    <a:pt x="343" y="370"/>
                  </a:lnTo>
                  <a:lnTo>
                    <a:pt x="274" y="119"/>
                  </a:lnTo>
                  <a:lnTo>
                    <a:pt x="205" y="370"/>
                  </a:lnTo>
                  <a:close/>
                  <a:moveTo>
                    <a:pt x="549" y="599"/>
                  </a:moveTo>
                  <a:lnTo>
                    <a:pt x="408" y="599"/>
                  </a:lnTo>
                  <a:lnTo>
                    <a:pt x="375" y="482"/>
                  </a:lnTo>
                  <a:lnTo>
                    <a:pt x="173" y="482"/>
                  </a:lnTo>
                  <a:lnTo>
                    <a:pt x="141" y="599"/>
                  </a:lnTo>
                  <a:lnTo>
                    <a:pt x="0" y="599"/>
                  </a:lnTo>
                  <a:lnTo>
                    <a:pt x="184" y="0"/>
                  </a:lnTo>
                  <a:lnTo>
                    <a:pt x="364" y="0"/>
                  </a:lnTo>
                  <a:lnTo>
                    <a:pt x="549"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6" name="Freeform 138"/>
            <p:cNvSpPr>
              <a:spLocks/>
            </p:cNvSpPr>
            <p:nvPr userDrawn="1"/>
          </p:nvSpPr>
          <p:spPr bwMode="auto">
            <a:xfrm>
              <a:off x="4218" y="1788"/>
              <a:ext cx="66" cy="86"/>
            </a:xfrm>
            <a:custGeom>
              <a:avLst/>
              <a:gdLst>
                <a:gd name="T0" fmla="*/ 297 w 460"/>
                <a:gd name="T1" fmla="*/ 120 h 599"/>
                <a:gd name="T2" fmla="*/ 297 w 460"/>
                <a:gd name="T3" fmla="*/ 599 h 599"/>
                <a:gd name="T4" fmla="*/ 162 w 460"/>
                <a:gd name="T5" fmla="*/ 599 h 599"/>
                <a:gd name="T6" fmla="*/ 162 w 460"/>
                <a:gd name="T7" fmla="*/ 120 h 599"/>
                <a:gd name="T8" fmla="*/ 0 w 460"/>
                <a:gd name="T9" fmla="*/ 120 h 599"/>
                <a:gd name="T10" fmla="*/ 0 w 460"/>
                <a:gd name="T11" fmla="*/ 0 h 599"/>
                <a:gd name="T12" fmla="*/ 460 w 460"/>
                <a:gd name="T13" fmla="*/ 0 h 599"/>
                <a:gd name="T14" fmla="*/ 460 w 460"/>
                <a:gd name="T15" fmla="*/ 120 h 599"/>
                <a:gd name="T16" fmla="*/ 297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7" y="120"/>
                  </a:moveTo>
                  <a:lnTo>
                    <a:pt x="297" y="599"/>
                  </a:lnTo>
                  <a:lnTo>
                    <a:pt x="162" y="599"/>
                  </a:lnTo>
                  <a:lnTo>
                    <a:pt x="162" y="120"/>
                  </a:lnTo>
                  <a:lnTo>
                    <a:pt x="0" y="120"/>
                  </a:lnTo>
                  <a:lnTo>
                    <a:pt x="0" y="0"/>
                  </a:lnTo>
                  <a:lnTo>
                    <a:pt x="460" y="0"/>
                  </a:lnTo>
                  <a:lnTo>
                    <a:pt x="460" y="120"/>
                  </a:lnTo>
                  <a:lnTo>
                    <a:pt x="297"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7" name="Rectangle 139"/>
            <p:cNvSpPr>
              <a:spLocks noChangeArrowheads="1"/>
            </p:cNvSpPr>
            <p:nvPr userDrawn="1"/>
          </p:nvSpPr>
          <p:spPr bwMode="auto">
            <a:xfrm>
              <a:off x="4295"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8" name="Freeform 140"/>
            <p:cNvSpPr>
              <a:spLocks noEditPoints="1"/>
            </p:cNvSpPr>
            <p:nvPr userDrawn="1"/>
          </p:nvSpPr>
          <p:spPr bwMode="auto">
            <a:xfrm>
              <a:off x="4329" y="1787"/>
              <a:ext cx="67" cy="88"/>
            </a:xfrm>
            <a:custGeom>
              <a:avLst/>
              <a:gdLst>
                <a:gd name="T0" fmla="*/ 330 w 467"/>
                <a:gd name="T1" fmla="*/ 179 h 617"/>
                <a:gd name="T2" fmla="*/ 323 w 467"/>
                <a:gd name="T3" fmla="*/ 157 h 617"/>
                <a:gd name="T4" fmla="*/ 308 w 467"/>
                <a:gd name="T5" fmla="*/ 140 h 617"/>
                <a:gd name="T6" fmla="*/ 287 w 467"/>
                <a:gd name="T7" fmla="*/ 128 h 617"/>
                <a:gd name="T8" fmla="*/ 258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6 w 467"/>
                <a:gd name="T21" fmla="*/ 195 h 617"/>
                <a:gd name="T22" fmla="*/ 138 w 467"/>
                <a:gd name="T23" fmla="*/ 439 h 617"/>
                <a:gd name="T24" fmla="*/ 145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2 w 467"/>
                <a:gd name="T37" fmla="*/ 482 h 617"/>
                <a:gd name="T38" fmla="*/ 318 w 467"/>
                <a:gd name="T39" fmla="*/ 467 h 617"/>
                <a:gd name="T40" fmla="*/ 329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30 w 467"/>
                <a:gd name="T67" fmla="*/ 532 h 617"/>
                <a:gd name="T68" fmla="*/ 7 w 467"/>
                <a:gd name="T69" fmla="*/ 485 h 617"/>
                <a:gd name="T70" fmla="*/ 0 w 467"/>
                <a:gd name="T71" fmla="*/ 434 h 617"/>
                <a:gd name="T72" fmla="*/ 4 w 467"/>
                <a:gd name="T73" fmla="*/ 151 h 617"/>
                <a:gd name="T74" fmla="*/ 20 w 467"/>
                <a:gd name="T75" fmla="*/ 101 h 617"/>
                <a:gd name="T76" fmla="*/ 53 w 467"/>
                <a:gd name="T77" fmla="*/ 59 h 617"/>
                <a:gd name="T78" fmla="*/ 95 w 467"/>
                <a:gd name="T79" fmla="*/ 29 h 617"/>
                <a:gd name="T80" fmla="*/ 125 w 467"/>
                <a:gd name="T81" fmla="*/ 16 h 617"/>
                <a:gd name="T82" fmla="*/ 162 w 467"/>
                <a:gd name="T83" fmla="*/ 7 h 617"/>
                <a:gd name="T84" fmla="*/ 234 w 467"/>
                <a:gd name="T85" fmla="*/ 0 h 617"/>
                <a:gd name="T86" fmla="*/ 306 w 467"/>
                <a:gd name="T87" fmla="*/ 7 h 617"/>
                <a:gd name="T88" fmla="*/ 342 w 467"/>
                <a:gd name="T89" fmla="*/ 16 h 617"/>
                <a:gd name="T90" fmla="*/ 373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9" y="172"/>
                  </a:lnTo>
                  <a:lnTo>
                    <a:pt x="326" y="164"/>
                  </a:lnTo>
                  <a:lnTo>
                    <a:pt x="323" y="157"/>
                  </a:lnTo>
                  <a:lnTo>
                    <a:pt x="318" y="152"/>
                  </a:lnTo>
                  <a:lnTo>
                    <a:pt x="314" y="146"/>
                  </a:lnTo>
                  <a:lnTo>
                    <a:pt x="308" y="140"/>
                  </a:lnTo>
                  <a:lnTo>
                    <a:pt x="302" y="136"/>
                  </a:lnTo>
                  <a:lnTo>
                    <a:pt x="295" y="131"/>
                  </a:lnTo>
                  <a:lnTo>
                    <a:pt x="287" y="128"/>
                  </a:lnTo>
                  <a:lnTo>
                    <a:pt x="278" y="126"/>
                  </a:lnTo>
                  <a:lnTo>
                    <a:pt x="268" y="124"/>
                  </a:lnTo>
                  <a:lnTo>
                    <a:pt x="258"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4" y="146"/>
                  </a:lnTo>
                  <a:lnTo>
                    <a:pt x="149" y="152"/>
                  </a:lnTo>
                  <a:lnTo>
                    <a:pt x="145" y="157"/>
                  </a:lnTo>
                  <a:lnTo>
                    <a:pt x="142" y="164"/>
                  </a:lnTo>
                  <a:lnTo>
                    <a:pt x="139" y="172"/>
                  </a:lnTo>
                  <a:lnTo>
                    <a:pt x="138" y="179"/>
                  </a:lnTo>
                  <a:lnTo>
                    <a:pt x="137" y="188"/>
                  </a:lnTo>
                  <a:lnTo>
                    <a:pt x="136" y="195"/>
                  </a:lnTo>
                  <a:lnTo>
                    <a:pt x="136" y="422"/>
                  </a:lnTo>
                  <a:lnTo>
                    <a:pt x="137" y="431"/>
                  </a:lnTo>
                  <a:lnTo>
                    <a:pt x="138" y="439"/>
                  </a:lnTo>
                  <a:lnTo>
                    <a:pt x="139" y="447"/>
                  </a:lnTo>
                  <a:lnTo>
                    <a:pt x="142" y="453"/>
                  </a:lnTo>
                  <a:lnTo>
                    <a:pt x="145" y="460"/>
                  </a:lnTo>
                  <a:lnTo>
                    <a:pt x="149" y="467"/>
                  </a:lnTo>
                  <a:lnTo>
                    <a:pt x="154"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8" y="496"/>
                  </a:lnTo>
                  <a:lnTo>
                    <a:pt x="268" y="495"/>
                  </a:lnTo>
                  <a:lnTo>
                    <a:pt x="278" y="493"/>
                  </a:lnTo>
                  <a:lnTo>
                    <a:pt x="287" y="489"/>
                  </a:lnTo>
                  <a:lnTo>
                    <a:pt x="295" y="486"/>
                  </a:lnTo>
                  <a:lnTo>
                    <a:pt x="302" y="482"/>
                  </a:lnTo>
                  <a:lnTo>
                    <a:pt x="308" y="478"/>
                  </a:lnTo>
                  <a:lnTo>
                    <a:pt x="314" y="472"/>
                  </a:lnTo>
                  <a:lnTo>
                    <a:pt x="318" y="467"/>
                  </a:lnTo>
                  <a:lnTo>
                    <a:pt x="323" y="460"/>
                  </a:lnTo>
                  <a:lnTo>
                    <a:pt x="326" y="453"/>
                  </a:lnTo>
                  <a:lnTo>
                    <a:pt x="329"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3" y="588"/>
                  </a:lnTo>
                  <a:lnTo>
                    <a:pt x="364" y="593"/>
                  </a:lnTo>
                  <a:lnTo>
                    <a:pt x="353" y="598"/>
                  </a:lnTo>
                  <a:lnTo>
                    <a:pt x="342" y="601"/>
                  </a:lnTo>
                  <a:lnTo>
                    <a:pt x="331" y="605"/>
                  </a:lnTo>
                  <a:lnTo>
                    <a:pt x="318" y="608"/>
                  </a:lnTo>
                  <a:lnTo>
                    <a:pt x="306" y="611"/>
                  </a:lnTo>
                  <a:lnTo>
                    <a:pt x="293" y="614"/>
                  </a:lnTo>
                  <a:lnTo>
                    <a:pt x="264" y="616"/>
                  </a:lnTo>
                  <a:lnTo>
                    <a:pt x="234" y="617"/>
                  </a:lnTo>
                  <a:lnTo>
                    <a:pt x="203" y="616"/>
                  </a:lnTo>
                  <a:lnTo>
                    <a:pt x="175" y="614"/>
                  </a:lnTo>
                  <a:lnTo>
                    <a:pt x="162" y="611"/>
                  </a:lnTo>
                  <a:lnTo>
                    <a:pt x="149" y="608"/>
                  </a:lnTo>
                  <a:lnTo>
                    <a:pt x="137" y="605"/>
                  </a:lnTo>
                  <a:lnTo>
                    <a:pt x="125" y="601"/>
                  </a:lnTo>
                  <a:lnTo>
                    <a:pt x="114" y="598"/>
                  </a:lnTo>
                  <a:lnTo>
                    <a:pt x="104" y="593"/>
                  </a:lnTo>
                  <a:lnTo>
                    <a:pt x="95" y="588"/>
                  </a:lnTo>
                  <a:lnTo>
                    <a:pt x="85" y="583"/>
                  </a:lnTo>
                  <a:lnTo>
                    <a:pt x="68" y="572"/>
                  </a:lnTo>
                  <a:lnTo>
                    <a:pt x="53" y="560"/>
                  </a:lnTo>
                  <a:lnTo>
                    <a:pt x="41" y="546"/>
                  </a:lnTo>
                  <a:lnTo>
                    <a:pt x="30" y="532"/>
                  </a:lnTo>
                  <a:lnTo>
                    <a:pt x="20" y="517"/>
                  </a:lnTo>
                  <a:lnTo>
                    <a:pt x="13" y="500"/>
                  </a:lnTo>
                  <a:lnTo>
                    <a:pt x="7" y="485"/>
                  </a:lnTo>
                  <a:lnTo>
                    <a:pt x="4" y="468"/>
                  </a:lnTo>
                  <a:lnTo>
                    <a:pt x="1" y="451"/>
                  </a:lnTo>
                  <a:lnTo>
                    <a:pt x="0" y="434"/>
                  </a:lnTo>
                  <a:lnTo>
                    <a:pt x="0" y="184"/>
                  </a:lnTo>
                  <a:lnTo>
                    <a:pt x="1" y="167"/>
                  </a:lnTo>
                  <a:lnTo>
                    <a:pt x="4" y="151"/>
                  </a:lnTo>
                  <a:lnTo>
                    <a:pt x="7" y="134"/>
                  </a:lnTo>
                  <a:lnTo>
                    <a:pt x="13" y="117"/>
                  </a:lnTo>
                  <a:lnTo>
                    <a:pt x="20" y="101"/>
                  </a:lnTo>
                  <a:lnTo>
                    <a:pt x="30" y="85"/>
                  </a:lnTo>
                  <a:lnTo>
                    <a:pt x="41" y="72"/>
                  </a:lnTo>
                  <a:lnTo>
                    <a:pt x="53" y="59"/>
                  </a:lnTo>
                  <a:lnTo>
                    <a:pt x="68" y="46"/>
                  </a:lnTo>
                  <a:lnTo>
                    <a:pt x="85" y="35"/>
                  </a:lnTo>
                  <a:lnTo>
                    <a:pt x="95" y="29"/>
                  </a:lnTo>
                  <a:lnTo>
                    <a:pt x="104" y="25"/>
                  </a:lnTo>
                  <a:lnTo>
                    <a:pt x="114" y="20"/>
                  </a:lnTo>
                  <a:lnTo>
                    <a:pt x="125" y="16"/>
                  </a:lnTo>
                  <a:lnTo>
                    <a:pt x="137" y="13"/>
                  </a:lnTo>
                  <a:lnTo>
                    <a:pt x="149" y="9"/>
                  </a:lnTo>
                  <a:lnTo>
                    <a:pt x="162" y="7"/>
                  </a:lnTo>
                  <a:lnTo>
                    <a:pt x="175" y="5"/>
                  </a:lnTo>
                  <a:lnTo>
                    <a:pt x="203" y="1"/>
                  </a:lnTo>
                  <a:lnTo>
                    <a:pt x="234" y="0"/>
                  </a:lnTo>
                  <a:lnTo>
                    <a:pt x="264" y="1"/>
                  </a:lnTo>
                  <a:lnTo>
                    <a:pt x="293" y="5"/>
                  </a:lnTo>
                  <a:lnTo>
                    <a:pt x="306" y="7"/>
                  </a:lnTo>
                  <a:lnTo>
                    <a:pt x="318" y="9"/>
                  </a:lnTo>
                  <a:lnTo>
                    <a:pt x="331" y="13"/>
                  </a:lnTo>
                  <a:lnTo>
                    <a:pt x="342" y="16"/>
                  </a:lnTo>
                  <a:lnTo>
                    <a:pt x="353" y="20"/>
                  </a:lnTo>
                  <a:lnTo>
                    <a:pt x="364" y="25"/>
                  </a:lnTo>
                  <a:lnTo>
                    <a:pt x="373"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9" name="Freeform 141"/>
            <p:cNvSpPr>
              <a:spLocks/>
            </p:cNvSpPr>
            <p:nvPr userDrawn="1"/>
          </p:nvSpPr>
          <p:spPr bwMode="auto">
            <a:xfrm>
              <a:off x="4411" y="1788"/>
              <a:ext cx="71" cy="86"/>
            </a:xfrm>
            <a:custGeom>
              <a:avLst/>
              <a:gdLst>
                <a:gd name="T0" fmla="*/ 130 w 495"/>
                <a:gd name="T1" fmla="*/ 205 h 599"/>
                <a:gd name="T2" fmla="*/ 130 w 495"/>
                <a:gd name="T3" fmla="*/ 599 h 599"/>
                <a:gd name="T4" fmla="*/ 0 w 495"/>
                <a:gd name="T5" fmla="*/ 599 h 599"/>
                <a:gd name="T6" fmla="*/ 0 w 495"/>
                <a:gd name="T7" fmla="*/ 0 h 599"/>
                <a:gd name="T8" fmla="*/ 167 w 495"/>
                <a:gd name="T9" fmla="*/ 0 h 599"/>
                <a:gd name="T10" fmla="*/ 365 w 495"/>
                <a:gd name="T11" fmla="*/ 413 h 599"/>
                <a:gd name="T12" fmla="*/ 365 w 495"/>
                <a:gd name="T13" fmla="*/ 0 h 599"/>
                <a:gd name="T14" fmla="*/ 495 w 495"/>
                <a:gd name="T15" fmla="*/ 0 h 599"/>
                <a:gd name="T16" fmla="*/ 495 w 495"/>
                <a:gd name="T17" fmla="*/ 599 h 599"/>
                <a:gd name="T18" fmla="*/ 328 w 495"/>
                <a:gd name="T19" fmla="*/ 599 h 599"/>
                <a:gd name="T20" fmla="*/ 130 w 495"/>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599">
                  <a:moveTo>
                    <a:pt x="130" y="205"/>
                  </a:moveTo>
                  <a:lnTo>
                    <a:pt x="130" y="599"/>
                  </a:lnTo>
                  <a:lnTo>
                    <a:pt x="0" y="599"/>
                  </a:lnTo>
                  <a:lnTo>
                    <a:pt x="0" y="0"/>
                  </a:lnTo>
                  <a:lnTo>
                    <a:pt x="167" y="0"/>
                  </a:lnTo>
                  <a:lnTo>
                    <a:pt x="365" y="413"/>
                  </a:lnTo>
                  <a:lnTo>
                    <a:pt x="365" y="0"/>
                  </a:lnTo>
                  <a:lnTo>
                    <a:pt x="495" y="0"/>
                  </a:lnTo>
                  <a:lnTo>
                    <a:pt x="495" y="599"/>
                  </a:lnTo>
                  <a:lnTo>
                    <a:pt x="328" y="599"/>
                  </a:lnTo>
                  <a:lnTo>
                    <a:pt x="13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0" name="Freeform 142"/>
            <p:cNvSpPr>
              <a:spLocks/>
            </p:cNvSpPr>
            <p:nvPr userDrawn="1"/>
          </p:nvSpPr>
          <p:spPr bwMode="auto">
            <a:xfrm>
              <a:off x="4519" y="1788"/>
              <a:ext cx="65" cy="86"/>
            </a:xfrm>
            <a:custGeom>
              <a:avLst/>
              <a:gdLst>
                <a:gd name="T0" fmla="*/ 298 w 460"/>
                <a:gd name="T1" fmla="*/ 120 h 599"/>
                <a:gd name="T2" fmla="*/ 298 w 460"/>
                <a:gd name="T3" fmla="*/ 599 h 599"/>
                <a:gd name="T4" fmla="*/ 163 w 460"/>
                <a:gd name="T5" fmla="*/ 599 h 599"/>
                <a:gd name="T6" fmla="*/ 163 w 460"/>
                <a:gd name="T7" fmla="*/ 120 h 599"/>
                <a:gd name="T8" fmla="*/ 0 w 460"/>
                <a:gd name="T9" fmla="*/ 120 h 599"/>
                <a:gd name="T10" fmla="*/ 0 w 460"/>
                <a:gd name="T11" fmla="*/ 0 h 599"/>
                <a:gd name="T12" fmla="*/ 460 w 460"/>
                <a:gd name="T13" fmla="*/ 0 h 599"/>
                <a:gd name="T14" fmla="*/ 460 w 460"/>
                <a:gd name="T15" fmla="*/ 120 h 599"/>
                <a:gd name="T16" fmla="*/ 298 w 460"/>
                <a:gd name="T17" fmla="*/ 12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599">
                  <a:moveTo>
                    <a:pt x="298" y="120"/>
                  </a:moveTo>
                  <a:lnTo>
                    <a:pt x="298" y="599"/>
                  </a:lnTo>
                  <a:lnTo>
                    <a:pt x="163" y="599"/>
                  </a:lnTo>
                  <a:lnTo>
                    <a:pt x="163" y="120"/>
                  </a:lnTo>
                  <a:lnTo>
                    <a:pt x="0" y="120"/>
                  </a:lnTo>
                  <a:lnTo>
                    <a:pt x="0" y="0"/>
                  </a:lnTo>
                  <a:lnTo>
                    <a:pt x="460" y="0"/>
                  </a:lnTo>
                  <a:lnTo>
                    <a:pt x="460" y="120"/>
                  </a:lnTo>
                  <a:lnTo>
                    <a:pt x="298"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1" name="Freeform 143"/>
            <p:cNvSpPr>
              <a:spLocks/>
            </p:cNvSpPr>
            <p:nvPr userDrawn="1"/>
          </p:nvSpPr>
          <p:spPr bwMode="auto">
            <a:xfrm>
              <a:off x="4594" y="1788"/>
              <a:ext cx="55" cy="86"/>
            </a:xfrm>
            <a:custGeom>
              <a:avLst/>
              <a:gdLst>
                <a:gd name="T0" fmla="*/ 0 w 379"/>
                <a:gd name="T1" fmla="*/ 599 h 599"/>
                <a:gd name="T2" fmla="*/ 0 w 379"/>
                <a:gd name="T3" fmla="*/ 0 h 599"/>
                <a:gd name="T4" fmla="*/ 379 w 379"/>
                <a:gd name="T5" fmla="*/ 0 h 599"/>
                <a:gd name="T6" fmla="*/ 379 w 379"/>
                <a:gd name="T7" fmla="*/ 120 h 599"/>
                <a:gd name="T8" fmla="*/ 135 w 379"/>
                <a:gd name="T9" fmla="*/ 120 h 599"/>
                <a:gd name="T10" fmla="*/ 135 w 379"/>
                <a:gd name="T11" fmla="*/ 230 h 599"/>
                <a:gd name="T12" fmla="*/ 360 w 379"/>
                <a:gd name="T13" fmla="*/ 230 h 599"/>
                <a:gd name="T14" fmla="*/ 360 w 379"/>
                <a:gd name="T15" fmla="*/ 349 h 599"/>
                <a:gd name="T16" fmla="*/ 135 w 379"/>
                <a:gd name="T17" fmla="*/ 349 h 599"/>
                <a:gd name="T18" fmla="*/ 135 w 379"/>
                <a:gd name="T19" fmla="*/ 480 h 599"/>
                <a:gd name="T20" fmla="*/ 379 w 379"/>
                <a:gd name="T21" fmla="*/ 480 h 599"/>
                <a:gd name="T22" fmla="*/ 379 w 379"/>
                <a:gd name="T23" fmla="*/ 599 h 599"/>
                <a:gd name="T24" fmla="*/ 0 w 379"/>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 h="599">
                  <a:moveTo>
                    <a:pt x="0" y="599"/>
                  </a:moveTo>
                  <a:lnTo>
                    <a:pt x="0" y="0"/>
                  </a:lnTo>
                  <a:lnTo>
                    <a:pt x="379" y="0"/>
                  </a:lnTo>
                  <a:lnTo>
                    <a:pt x="379" y="120"/>
                  </a:lnTo>
                  <a:lnTo>
                    <a:pt x="135" y="120"/>
                  </a:lnTo>
                  <a:lnTo>
                    <a:pt x="135" y="230"/>
                  </a:lnTo>
                  <a:lnTo>
                    <a:pt x="360" y="230"/>
                  </a:lnTo>
                  <a:lnTo>
                    <a:pt x="360" y="349"/>
                  </a:lnTo>
                  <a:lnTo>
                    <a:pt x="135" y="349"/>
                  </a:lnTo>
                  <a:lnTo>
                    <a:pt x="135" y="480"/>
                  </a:lnTo>
                  <a:lnTo>
                    <a:pt x="379" y="480"/>
                  </a:lnTo>
                  <a:lnTo>
                    <a:pt x="379"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2" name="Freeform 144"/>
            <p:cNvSpPr>
              <a:spLocks/>
            </p:cNvSpPr>
            <p:nvPr userDrawn="1"/>
          </p:nvSpPr>
          <p:spPr bwMode="auto">
            <a:xfrm>
              <a:off x="4661" y="1787"/>
              <a:ext cx="56" cy="88"/>
            </a:xfrm>
            <a:custGeom>
              <a:avLst/>
              <a:gdLst>
                <a:gd name="T0" fmla="*/ 136 w 395"/>
                <a:gd name="T1" fmla="*/ 431 h 617"/>
                <a:gd name="T2" fmla="*/ 142 w 395"/>
                <a:gd name="T3" fmla="*/ 454 h 617"/>
                <a:gd name="T4" fmla="*/ 149 w 395"/>
                <a:gd name="T5" fmla="*/ 468 h 617"/>
                <a:gd name="T6" fmla="*/ 158 w 395"/>
                <a:gd name="T7" fmla="*/ 478 h 617"/>
                <a:gd name="T8" fmla="*/ 170 w 395"/>
                <a:gd name="T9" fmla="*/ 486 h 617"/>
                <a:gd name="T10" fmla="*/ 187 w 395"/>
                <a:gd name="T11" fmla="*/ 491 h 617"/>
                <a:gd name="T12" fmla="*/ 207 w 395"/>
                <a:gd name="T13" fmla="*/ 495 h 617"/>
                <a:gd name="T14" fmla="*/ 255 w 395"/>
                <a:gd name="T15" fmla="*/ 494 h 617"/>
                <a:gd name="T16" fmla="*/ 335 w 395"/>
                <a:gd name="T17" fmla="*/ 487 h 617"/>
                <a:gd name="T18" fmla="*/ 395 w 395"/>
                <a:gd name="T19" fmla="*/ 599 h 617"/>
                <a:gd name="T20" fmla="*/ 351 w 395"/>
                <a:gd name="T21" fmla="*/ 607 h 617"/>
                <a:gd name="T22" fmla="*/ 308 w 395"/>
                <a:gd name="T23" fmla="*/ 613 h 617"/>
                <a:gd name="T24" fmla="*/ 264 w 395"/>
                <a:gd name="T25" fmla="*/ 616 h 617"/>
                <a:gd name="T26" fmla="*/ 220 w 395"/>
                <a:gd name="T27" fmla="*/ 617 h 617"/>
                <a:gd name="T28" fmla="*/ 167 w 395"/>
                <a:gd name="T29" fmla="*/ 614 h 617"/>
                <a:gd name="T30" fmla="*/ 122 w 395"/>
                <a:gd name="T31" fmla="*/ 604 h 617"/>
                <a:gd name="T32" fmla="*/ 83 w 395"/>
                <a:gd name="T33" fmla="*/ 588 h 617"/>
                <a:gd name="T34" fmla="*/ 53 w 395"/>
                <a:gd name="T35" fmla="*/ 567 h 617"/>
                <a:gd name="T36" fmla="*/ 29 w 395"/>
                <a:gd name="T37" fmla="*/ 540 h 617"/>
                <a:gd name="T38" fmla="*/ 13 w 395"/>
                <a:gd name="T39" fmla="*/ 508 h 617"/>
                <a:gd name="T40" fmla="*/ 3 w 395"/>
                <a:gd name="T41" fmla="*/ 473 h 617"/>
                <a:gd name="T42" fmla="*/ 0 w 395"/>
                <a:gd name="T43" fmla="*/ 434 h 617"/>
                <a:gd name="T44" fmla="*/ 1 w 395"/>
                <a:gd name="T45" fmla="*/ 164 h 617"/>
                <a:gd name="T46" fmla="*/ 8 w 395"/>
                <a:gd name="T47" fmla="*/ 127 h 617"/>
                <a:gd name="T48" fmla="*/ 20 w 395"/>
                <a:gd name="T49" fmla="*/ 93 h 617"/>
                <a:gd name="T50" fmla="*/ 40 w 395"/>
                <a:gd name="T51" fmla="*/ 64 h 617"/>
                <a:gd name="T52" fmla="*/ 67 w 395"/>
                <a:gd name="T53" fmla="*/ 40 h 617"/>
                <a:gd name="T54" fmla="*/ 101 w 395"/>
                <a:gd name="T55" fmla="*/ 22 h 617"/>
                <a:gd name="T56" fmla="*/ 143 w 395"/>
                <a:gd name="T57" fmla="*/ 8 h 617"/>
                <a:gd name="T58" fmla="*/ 193 w 395"/>
                <a:gd name="T59" fmla="*/ 1 h 617"/>
                <a:gd name="T60" fmla="*/ 242 w 395"/>
                <a:gd name="T61" fmla="*/ 0 h 617"/>
                <a:gd name="T62" fmla="*/ 286 w 395"/>
                <a:gd name="T63" fmla="*/ 4 h 617"/>
                <a:gd name="T64" fmla="*/ 329 w 395"/>
                <a:gd name="T65" fmla="*/ 8 h 617"/>
                <a:gd name="T66" fmla="*/ 372 w 395"/>
                <a:gd name="T67" fmla="*/ 15 h 617"/>
                <a:gd name="T68" fmla="*/ 376 w 395"/>
                <a:gd name="T69" fmla="*/ 137 h 617"/>
                <a:gd name="T70" fmla="*/ 294 w 395"/>
                <a:gd name="T71" fmla="*/ 127 h 617"/>
                <a:gd name="T72" fmla="*/ 220 w 395"/>
                <a:gd name="T73" fmla="*/ 122 h 617"/>
                <a:gd name="T74" fmla="*/ 197 w 395"/>
                <a:gd name="T75" fmla="*/ 125 h 617"/>
                <a:gd name="T76" fmla="*/ 178 w 395"/>
                <a:gd name="T77" fmla="*/ 128 h 617"/>
                <a:gd name="T78" fmla="*/ 163 w 395"/>
                <a:gd name="T79" fmla="*/ 135 h 617"/>
                <a:gd name="T80" fmla="*/ 153 w 395"/>
                <a:gd name="T81" fmla="*/ 145 h 617"/>
                <a:gd name="T82" fmla="*/ 144 w 395"/>
                <a:gd name="T83" fmla="*/ 156 h 617"/>
                <a:gd name="T84" fmla="*/ 140 w 395"/>
                <a:gd name="T85" fmla="*/ 171 h 617"/>
                <a:gd name="T86" fmla="*/ 135 w 395"/>
                <a:gd name="T87" fmla="*/ 20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5" h="617">
                  <a:moveTo>
                    <a:pt x="135" y="412"/>
                  </a:moveTo>
                  <a:lnTo>
                    <a:pt x="136" y="431"/>
                  </a:lnTo>
                  <a:lnTo>
                    <a:pt x="140" y="448"/>
                  </a:lnTo>
                  <a:lnTo>
                    <a:pt x="142" y="454"/>
                  </a:lnTo>
                  <a:lnTo>
                    <a:pt x="144" y="461"/>
                  </a:lnTo>
                  <a:lnTo>
                    <a:pt x="149" y="468"/>
                  </a:lnTo>
                  <a:lnTo>
                    <a:pt x="153" y="473"/>
                  </a:lnTo>
                  <a:lnTo>
                    <a:pt x="158" y="478"/>
                  </a:lnTo>
                  <a:lnTo>
                    <a:pt x="163" y="482"/>
                  </a:lnTo>
                  <a:lnTo>
                    <a:pt x="170" y="486"/>
                  </a:lnTo>
                  <a:lnTo>
                    <a:pt x="178" y="489"/>
                  </a:lnTo>
                  <a:lnTo>
                    <a:pt x="187" y="491"/>
                  </a:lnTo>
                  <a:lnTo>
                    <a:pt x="197" y="494"/>
                  </a:lnTo>
                  <a:lnTo>
                    <a:pt x="207" y="495"/>
                  </a:lnTo>
                  <a:lnTo>
                    <a:pt x="220" y="495"/>
                  </a:lnTo>
                  <a:lnTo>
                    <a:pt x="255" y="494"/>
                  </a:lnTo>
                  <a:lnTo>
                    <a:pt x="294" y="491"/>
                  </a:lnTo>
                  <a:lnTo>
                    <a:pt x="335" y="487"/>
                  </a:lnTo>
                  <a:lnTo>
                    <a:pt x="376" y="480"/>
                  </a:lnTo>
                  <a:lnTo>
                    <a:pt x="395" y="599"/>
                  </a:lnTo>
                  <a:lnTo>
                    <a:pt x="372" y="602"/>
                  </a:lnTo>
                  <a:lnTo>
                    <a:pt x="351" y="607"/>
                  </a:lnTo>
                  <a:lnTo>
                    <a:pt x="329" y="610"/>
                  </a:lnTo>
                  <a:lnTo>
                    <a:pt x="308" y="613"/>
                  </a:lnTo>
                  <a:lnTo>
                    <a:pt x="286" y="615"/>
                  </a:lnTo>
                  <a:lnTo>
                    <a:pt x="264" y="616"/>
                  </a:lnTo>
                  <a:lnTo>
                    <a:pt x="242" y="617"/>
                  </a:lnTo>
                  <a:lnTo>
                    <a:pt x="220" y="617"/>
                  </a:lnTo>
                  <a:lnTo>
                    <a:pt x="193" y="617"/>
                  </a:lnTo>
                  <a:lnTo>
                    <a:pt x="167" y="614"/>
                  </a:lnTo>
                  <a:lnTo>
                    <a:pt x="143" y="610"/>
                  </a:lnTo>
                  <a:lnTo>
                    <a:pt x="122" y="604"/>
                  </a:lnTo>
                  <a:lnTo>
                    <a:pt x="101" y="597"/>
                  </a:lnTo>
                  <a:lnTo>
                    <a:pt x="83" y="588"/>
                  </a:lnTo>
                  <a:lnTo>
                    <a:pt x="67" y="578"/>
                  </a:lnTo>
                  <a:lnTo>
                    <a:pt x="53" y="567"/>
                  </a:lnTo>
                  <a:lnTo>
                    <a:pt x="40" y="554"/>
                  </a:lnTo>
                  <a:lnTo>
                    <a:pt x="29" y="540"/>
                  </a:lnTo>
                  <a:lnTo>
                    <a:pt x="20" y="525"/>
                  </a:lnTo>
                  <a:lnTo>
                    <a:pt x="13" y="508"/>
                  </a:lnTo>
                  <a:lnTo>
                    <a:pt x="8" y="491"/>
                  </a:lnTo>
                  <a:lnTo>
                    <a:pt x="3" y="473"/>
                  </a:lnTo>
                  <a:lnTo>
                    <a:pt x="1" y="454"/>
                  </a:lnTo>
                  <a:lnTo>
                    <a:pt x="0" y="434"/>
                  </a:lnTo>
                  <a:lnTo>
                    <a:pt x="0" y="184"/>
                  </a:lnTo>
                  <a:lnTo>
                    <a:pt x="1" y="164"/>
                  </a:lnTo>
                  <a:lnTo>
                    <a:pt x="3" y="145"/>
                  </a:lnTo>
                  <a:lnTo>
                    <a:pt x="8" y="127"/>
                  </a:lnTo>
                  <a:lnTo>
                    <a:pt x="13" y="109"/>
                  </a:lnTo>
                  <a:lnTo>
                    <a:pt x="20" y="93"/>
                  </a:lnTo>
                  <a:lnTo>
                    <a:pt x="29" y="78"/>
                  </a:lnTo>
                  <a:lnTo>
                    <a:pt x="40" y="64"/>
                  </a:lnTo>
                  <a:lnTo>
                    <a:pt x="53" y="52"/>
                  </a:lnTo>
                  <a:lnTo>
                    <a:pt x="67" y="40"/>
                  </a:lnTo>
                  <a:lnTo>
                    <a:pt x="83" y="29"/>
                  </a:lnTo>
                  <a:lnTo>
                    <a:pt x="101" y="22"/>
                  </a:lnTo>
                  <a:lnTo>
                    <a:pt x="122" y="14"/>
                  </a:lnTo>
                  <a:lnTo>
                    <a:pt x="143" y="8"/>
                  </a:lnTo>
                  <a:lnTo>
                    <a:pt x="167" y="4"/>
                  </a:lnTo>
                  <a:lnTo>
                    <a:pt x="193" y="1"/>
                  </a:lnTo>
                  <a:lnTo>
                    <a:pt x="220" y="0"/>
                  </a:lnTo>
                  <a:lnTo>
                    <a:pt x="242" y="0"/>
                  </a:lnTo>
                  <a:lnTo>
                    <a:pt x="264" y="1"/>
                  </a:lnTo>
                  <a:lnTo>
                    <a:pt x="286" y="4"/>
                  </a:lnTo>
                  <a:lnTo>
                    <a:pt x="308" y="5"/>
                  </a:lnTo>
                  <a:lnTo>
                    <a:pt x="329" y="8"/>
                  </a:lnTo>
                  <a:lnTo>
                    <a:pt x="351" y="11"/>
                  </a:lnTo>
                  <a:lnTo>
                    <a:pt x="372" y="15"/>
                  </a:lnTo>
                  <a:lnTo>
                    <a:pt x="395" y="19"/>
                  </a:lnTo>
                  <a:lnTo>
                    <a:pt x="376" y="137"/>
                  </a:lnTo>
                  <a:lnTo>
                    <a:pt x="335" y="131"/>
                  </a:lnTo>
                  <a:lnTo>
                    <a:pt x="294" y="127"/>
                  </a:lnTo>
                  <a:lnTo>
                    <a:pt x="255" y="124"/>
                  </a:lnTo>
                  <a:lnTo>
                    <a:pt x="220" y="122"/>
                  </a:lnTo>
                  <a:lnTo>
                    <a:pt x="207" y="124"/>
                  </a:lnTo>
                  <a:lnTo>
                    <a:pt x="197" y="125"/>
                  </a:lnTo>
                  <a:lnTo>
                    <a:pt x="187" y="126"/>
                  </a:lnTo>
                  <a:lnTo>
                    <a:pt x="178" y="128"/>
                  </a:lnTo>
                  <a:lnTo>
                    <a:pt x="170" y="131"/>
                  </a:lnTo>
                  <a:lnTo>
                    <a:pt x="163" y="135"/>
                  </a:lnTo>
                  <a:lnTo>
                    <a:pt x="158" y="139"/>
                  </a:lnTo>
                  <a:lnTo>
                    <a:pt x="153" y="145"/>
                  </a:lnTo>
                  <a:lnTo>
                    <a:pt x="149" y="151"/>
                  </a:lnTo>
                  <a:lnTo>
                    <a:pt x="144" y="156"/>
                  </a:lnTo>
                  <a:lnTo>
                    <a:pt x="142" y="163"/>
                  </a:lnTo>
                  <a:lnTo>
                    <a:pt x="140" y="171"/>
                  </a:lnTo>
                  <a:lnTo>
                    <a:pt x="136" y="186"/>
                  </a:lnTo>
                  <a:lnTo>
                    <a:pt x="135" y="205"/>
                  </a:lnTo>
                  <a:lnTo>
                    <a:pt x="135"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3" name="Freeform 145"/>
            <p:cNvSpPr>
              <a:spLocks/>
            </p:cNvSpPr>
            <p:nvPr userDrawn="1"/>
          </p:nvSpPr>
          <p:spPr bwMode="auto">
            <a:xfrm>
              <a:off x="4730" y="1788"/>
              <a:ext cx="67" cy="86"/>
            </a:xfrm>
            <a:custGeom>
              <a:avLst/>
              <a:gdLst>
                <a:gd name="T0" fmla="*/ 331 w 466"/>
                <a:gd name="T1" fmla="*/ 599 h 599"/>
                <a:gd name="T2" fmla="*/ 331 w 466"/>
                <a:gd name="T3" fmla="*/ 358 h 599"/>
                <a:gd name="T4" fmla="*/ 136 w 466"/>
                <a:gd name="T5" fmla="*/ 358 h 599"/>
                <a:gd name="T6" fmla="*/ 136 w 466"/>
                <a:gd name="T7" fmla="*/ 599 h 599"/>
                <a:gd name="T8" fmla="*/ 0 w 466"/>
                <a:gd name="T9" fmla="*/ 599 h 599"/>
                <a:gd name="T10" fmla="*/ 0 w 466"/>
                <a:gd name="T11" fmla="*/ 0 h 599"/>
                <a:gd name="T12" fmla="*/ 136 w 466"/>
                <a:gd name="T13" fmla="*/ 0 h 599"/>
                <a:gd name="T14" fmla="*/ 136 w 466"/>
                <a:gd name="T15" fmla="*/ 239 h 599"/>
                <a:gd name="T16" fmla="*/ 331 w 466"/>
                <a:gd name="T17" fmla="*/ 239 h 599"/>
                <a:gd name="T18" fmla="*/ 331 w 466"/>
                <a:gd name="T19" fmla="*/ 0 h 599"/>
                <a:gd name="T20" fmla="*/ 466 w 466"/>
                <a:gd name="T21" fmla="*/ 0 h 599"/>
                <a:gd name="T22" fmla="*/ 466 w 466"/>
                <a:gd name="T23" fmla="*/ 599 h 599"/>
                <a:gd name="T24" fmla="*/ 331 w 466"/>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 h="599">
                  <a:moveTo>
                    <a:pt x="331" y="599"/>
                  </a:moveTo>
                  <a:lnTo>
                    <a:pt x="331" y="358"/>
                  </a:lnTo>
                  <a:lnTo>
                    <a:pt x="136" y="358"/>
                  </a:lnTo>
                  <a:lnTo>
                    <a:pt x="136" y="599"/>
                  </a:lnTo>
                  <a:lnTo>
                    <a:pt x="0" y="599"/>
                  </a:lnTo>
                  <a:lnTo>
                    <a:pt x="0" y="0"/>
                  </a:lnTo>
                  <a:lnTo>
                    <a:pt x="136" y="0"/>
                  </a:lnTo>
                  <a:lnTo>
                    <a:pt x="136" y="239"/>
                  </a:lnTo>
                  <a:lnTo>
                    <a:pt x="331" y="239"/>
                  </a:lnTo>
                  <a:lnTo>
                    <a:pt x="331" y="0"/>
                  </a:lnTo>
                  <a:lnTo>
                    <a:pt x="466" y="0"/>
                  </a:lnTo>
                  <a:lnTo>
                    <a:pt x="466" y="599"/>
                  </a:lnTo>
                  <a:lnTo>
                    <a:pt x="331"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4" name="Freeform 146"/>
            <p:cNvSpPr>
              <a:spLocks/>
            </p:cNvSpPr>
            <p:nvPr userDrawn="1"/>
          </p:nvSpPr>
          <p:spPr bwMode="auto">
            <a:xfrm>
              <a:off x="4814" y="1788"/>
              <a:ext cx="70" cy="86"/>
            </a:xfrm>
            <a:custGeom>
              <a:avLst/>
              <a:gdLst>
                <a:gd name="T0" fmla="*/ 129 w 494"/>
                <a:gd name="T1" fmla="*/ 205 h 599"/>
                <a:gd name="T2" fmla="*/ 129 w 494"/>
                <a:gd name="T3" fmla="*/ 599 h 599"/>
                <a:gd name="T4" fmla="*/ 0 w 494"/>
                <a:gd name="T5" fmla="*/ 599 h 599"/>
                <a:gd name="T6" fmla="*/ 0 w 494"/>
                <a:gd name="T7" fmla="*/ 0 h 599"/>
                <a:gd name="T8" fmla="*/ 167 w 494"/>
                <a:gd name="T9" fmla="*/ 0 h 599"/>
                <a:gd name="T10" fmla="*/ 364 w 494"/>
                <a:gd name="T11" fmla="*/ 413 h 599"/>
                <a:gd name="T12" fmla="*/ 364 w 494"/>
                <a:gd name="T13" fmla="*/ 0 h 599"/>
                <a:gd name="T14" fmla="*/ 494 w 494"/>
                <a:gd name="T15" fmla="*/ 0 h 599"/>
                <a:gd name="T16" fmla="*/ 494 w 494"/>
                <a:gd name="T17" fmla="*/ 599 h 599"/>
                <a:gd name="T18" fmla="*/ 327 w 494"/>
                <a:gd name="T19" fmla="*/ 599 h 599"/>
                <a:gd name="T20" fmla="*/ 129 w 494"/>
                <a:gd name="T21" fmla="*/ 20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 h="599">
                  <a:moveTo>
                    <a:pt x="129" y="205"/>
                  </a:moveTo>
                  <a:lnTo>
                    <a:pt x="129" y="599"/>
                  </a:lnTo>
                  <a:lnTo>
                    <a:pt x="0" y="599"/>
                  </a:lnTo>
                  <a:lnTo>
                    <a:pt x="0" y="0"/>
                  </a:lnTo>
                  <a:lnTo>
                    <a:pt x="167" y="0"/>
                  </a:lnTo>
                  <a:lnTo>
                    <a:pt x="364" y="413"/>
                  </a:lnTo>
                  <a:lnTo>
                    <a:pt x="364" y="0"/>
                  </a:lnTo>
                  <a:lnTo>
                    <a:pt x="494" y="0"/>
                  </a:lnTo>
                  <a:lnTo>
                    <a:pt x="494" y="599"/>
                  </a:lnTo>
                  <a:lnTo>
                    <a:pt x="327" y="599"/>
                  </a:lnTo>
                  <a:lnTo>
                    <a:pt x="129"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5" name="Freeform 147"/>
            <p:cNvSpPr>
              <a:spLocks noEditPoints="1"/>
            </p:cNvSpPr>
            <p:nvPr userDrawn="1"/>
          </p:nvSpPr>
          <p:spPr bwMode="auto">
            <a:xfrm>
              <a:off x="4899"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6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6"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6" y="188"/>
                  </a:lnTo>
                  <a:lnTo>
                    <a:pt x="135" y="195"/>
                  </a:lnTo>
                  <a:lnTo>
                    <a:pt x="135" y="422"/>
                  </a:lnTo>
                  <a:lnTo>
                    <a:pt x="136"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6" y="453"/>
                  </a:lnTo>
                  <a:lnTo>
                    <a:pt x="328" y="447"/>
                  </a:lnTo>
                  <a:lnTo>
                    <a:pt x="330" y="439"/>
                  </a:lnTo>
                  <a:lnTo>
                    <a:pt x="331" y="431"/>
                  </a:lnTo>
                  <a:lnTo>
                    <a:pt x="332" y="422"/>
                  </a:lnTo>
                  <a:lnTo>
                    <a:pt x="332" y="195"/>
                  </a:lnTo>
                  <a:close/>
                  <a:moveTo>
                    <a:pt x="467" y="434"/>
                  </a:moveTo>
                  <a:lnTo>
                    <a:pt x="466" y="451"/>
                  </a:lnTo>
                  <a:lnTo>
                    <a:pt x="464" y="468"/>
                  </a:lnTo>
                  <a:lnTo>
                    <a:pt x="460" y="485"/>
                  </a:lnTo>
                  <a:lnTo>
                    <a:pt x="455" y="500"/>
                  </a:lnTo>
                  <a:lnTo>
                    <a:pt x="447" y="517"/>
                  </a:lnTo>
                  <a:lnTo>
                    <a:pt x="438" y="532"/>
                  </a:lnTo>
                  <a:lnTo>
                    <a:pt x="427" y="546"/>
                  </a:lnTo>
                  <a:lnTo>
                    <a:pt x="414" y="560"/>
                  </a:lnTo>
                  <a:lnTo>
                    <a:pt x="399"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6"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6"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399" y="46"/>
                  </a:lnTo>
                  <a:lnTo>
                    <a:pt x="414" y="59"/>
                  </a:lnTo>
                  <a:lnTo>
                    <a:pt x="427" y="72"/>
                  </a:lnTo>
                  <a:lnTo>
                    <a:pt x="438" y="85"/>
                  </a:lnTo>
                  <a:lnTo>
                    <a:pt x="447" y="101"/>
                  </a:lnTo>
                  <a:lnTo>
                    <a:pt x="455" y="117"/>
                  </a:lnTo>
                  <a:lnTo>
                    <a:pt x="460"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6" name="Freeform 148"/>
            <p:cNvSpPr>
              <a:spLocks/>
            </p:cNvSpPr>
            <p:nvPr userDrawn="1"/>
          </p:nvSpPr>
          <p:spPr bwMode="auto">
            <a:xfrm>
              <a:off x="4981" y="1788"/>
              <a:ext cx="53" cy="86"/>
            </a:xfrm>
            <a:custGeom>
              <a:avLst/>
              <a:gdLst>
                <a:gd name="T0" fmla="*/ 0 w 375"/>
                <a:gd name="T1" fmla="*/ 599 h 599"/>
                <a:gd name="T2" fmla="*/ 0 w 375"/>
                <a:gd name="T3" fmla="*/ 0 h 599"/>
                <a:gd name="T4" fmla="*/ 136 w 375"/>
                <a:gd name="T5" fmla="*/ 0 h 599"/>
                <a:gd name="T6" fmla="*/ 136 w 375"/>
                <a:gd name="T7" fmla="*/ 480 h 599"/>
                <a:gd name="T8" fmla="*/ 375 w 375"/>
                <a:gd name="T9" fmla="*/ 480 h 599"/>
                <a:gd name="T10" fmla="*/ 375 w 375"/>
                <a:gd name="T11" fmla="*/ 599 h 599"/>
                <a:gd name="T12" fmla="*/ 0 w 375"/>
                <a:gd name="T13" fmla="*/ 599 h 599"/>
              </a:gdLst>
              <a:ahLst/>
              <a:cxnLst>
                <a:cxn ang="0">
                  <a:pos x="T0" y="T1"/>
                </a:cxn>
                <a:cxn ang="0">
                  <a:pos x="T2" y="T3"/>
                </a:cxn>
                <a:cxn ang="0">
                  <a:pos x="T4" y="T5"/>
                </a:cxn>
                <a:cxn ang="0">
                  <a:pos x="T6" y="T7"/>
                </a:cxn>
                <a:cxn ang="0">
                  <a:pos x="T8" y="T9"/>
                </a:cxn>
                <a:cxn ang="0">
                  <a:pos x="T10" y="T11"/>
                </a:cxn>
                <a:cxn ang="0">
                  <a:pos x="T12" y="T13"/>
                </a:cxn>
              </a:cxnLst>
              <a:rect l="0" t="0" r="r" b="b"/>
              <a:pathLst>
                <a:path w="375" h="599">
                  <a:moveTo>
                    <a:pt x="0" y="599"/>
                  </a:moveTo>
                  <a:lnTo>
                    <a:pt x="0" y="0"/>
                  </a:lnTo>
                  <a:lnTo>
                    <a:pt x="136" y="0"/>
                  </a:lnTo>
                  <a:lnTo>
                    <a:pt x="136" y="480"/>
                  </a:lnTo>
                  <a:lnTo>
                    <a:pt x="375" y="480"/>
                  </a:lnTo>
                  <a:lnTo>
                    <a:pt x="375"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7" name="Freeform 149"/>
            <p:cNvSpPr>
              <a:spLocks noEditPoints="1"/>
            </p:cNvSpPr>
            <p:nvPr userDrawn="1"/>
          </p:nvSpPr>
          <p:spPr bwMode="auto">
            <a:xfrm>
              <a:off x="5042" y="1787"/>
              <a:ext cx="67" cy="88"/>
            </a:xfrm>
            <a:custGeom>
              <a:avLst/>
              <a:gdLst>
                <a:gd name="T0" fmla="*/ 330 w 467"/>
                <a:gd name="T1" fmla="*/ 179 h 617"/>
                <a:gd name="T2" fmla="*/ 323 w 467"/>
                <a:gd name="T3" fmla="*/ 157 h 617"/>
                <a:gd name="T4" fmla="*/ 308 w 467"/>
                <a:gd name="T5" fmla="*/ 140 h 617"/>
                <a:gd name="T6" fmla="*/ 287 w 467"/>
                <a:gd name="T7" fmla="*/ 128 h 617"/>
                <a:gd name="T8" fmla="*/ 257 w 467"/>
                <a:gd name="T9" fmla="*/ 121 h 617"/>
                <a:gd name="T10" fmla="*/ 221 w 467"/>
                <a:gd name="T11" fmla="*/ 120 h 617"/>
                <a:gd name="T12" fmla="*/ 190 w 467"/>
                <a:gd name="T13" fmla="*/ 126 h 617"/>
                <a:gd name="T14" fmla="*/ 166 w 467"/>
                <a:gd name="T15" fmla="*/ 136 h 617"/>
                <a:gd name="T16" fmla="*/ 149 w 467"/>
                <a:gd name="T17" fmla="*/ 152 h 617"/>
                <a:gd name="T18" fmla="*/ 139 w 467"/>
                <a:gd name="T19" fmla="*/ 172 h 617"/>
                <a:gd name="T20" fmla="*/ 135 w 467"/>
                <a:gd name="T21" fmla="*/ 195 h 617"/>
                <a:gd name="T22" fmla="*/ 138 w 467"/>
                <a:gd name="T23" fmla="*/ 439 h 617"/>
                <a:gd name="T24" fmla="*/ 144 w 467"/>
                <a:gd name="T25" fmla="*/ 460 h 617"/>
                <a:gd name="T26" fmla="*/ 159 w 467"/>
                <a:gd name="T27" fmla="*/ 478 h 617"/>
                <a:gd name="T28" fmla="*/ 181 w 467"/>
                <a:gd name="T29" fmla="*/ 489 h 617"/>
                <a:gd name="T30" fmla="*/ 210 w 467"/>
                <a:gd name="T31" fmla="*/ 496 h 617"/>
                <a:gd name="T32" fmla="*/ 246 w 467"/>
                <a:gd name="T33" fmla="*/ 497 h 617"/>
                <a:gd name="T34" fmla="*/ 278 w 467"/>
                <a:gd name="T35" fmla="*/ 493 h 617"/>
                <a:gd name="T36" fmla="*/ 301 w 467"/>
                <a:gd name="T37" fmla="*/ 482 h 617"/>
                <a:gd name="T38" fmla="*/ 318 w 467"/>
                <a:gd name="T39" fmla="*/ 467 h 617"/>
                <a:gd name="T40" fmla="*/ 328 w 467"/>
                <a:gd name="T41" fmla="*/ 447 h 617"/>
                <a:gd name="T42" fmla="*/ 332 w 467"/>
                <a:gd name="T43" fmla="*/ 422 h 617"/>
                <a:gd name="T44" fmla="*/ 466 w 467"/>
                <a:gd name="T45" fmla="*/ 451 h 617"/>
                <a:gd name="T46" fmla="*/ 455 w 467"/>
                <a:gd name="T47" fmla="*/ 500 h 617"/>
                <a:gd name="T48" fmla="*/ 427 w 467"/>
                <a:gd name="T49" fmla="*/ 546 h 617"/>
                <a:gd name="T50" fmla="*/ 383 w 467"/>
                <a:gd name="T51" fmla="*/ 583 h 617"/>
                <a:gd name="T52" fmla="*/ 353 w 467"/>
                <a:gd name="T53" fmla="*/ 598 h 617"/>
                <a:gd name="T54" fmla="*/ 318 w 467"/>
                <a:gd name="T55" fmla="*/ 608 h 617"/>
                <a:gd name="T56" fmla="*/ 264 w 467"/>
                <a:gd name="T57" fmla="*/ 616 h 617"/>
                <a:gd name="T58" fmla="*/ 175 w 467"/>
                <a:gd name="T59" fmla="*/ 614 h 617"/>
                <a:gd name="T60" fmla="*/ 137 w 467"/>
                <a:gd name="T61" fmla="*/ 605 h 617"/>
                <a:gd name="T62" fmla="*/ 104 w 467"/>
                <a:gd name="T63" fmla="*/ 593 h 617"/>
                <a:gd name="T64" fmla="*/ 68 w 467"/>
                <a:gd name="T65" fmla="*/ 572 h 617"/>
                <a:gd name="T66" fmla="*/ 29 w 467"/>
                <a:gd name="T67" fmla="*/ 532 h 617"/>
                <a:gd name="T68" fmla="*/ 7 w 467"/>
                <a:gd name="T69" fmla="*/ 485 h 617"/>
                <a:gd name="T70" fmla="*/ 0 w 467"/>
                <a:gd name="T71" fmla="*/ 434 h 617"/>
                <a:gd name="T72" fmla="*/ 3 w 467"/>
                <a:gd name="T73" fmla="*/ 151 h 617"/>
                <a:gd name="T74" fmla="*/ 20 w 467"/>
                <a:gd name="T75" fmla="*/ 101 h 617"/>
                <a:gd name="T76" fmla="*/ 53 w 467"/>
                <a:gd name="T77" fmla="*/ 59 h 617"/>
                <a:gd name="T78" fmla="*/ 94 w 467"/>
                <a:gd name="T79" fmla="*/ 29 h 617"/>
                <a:gd name="T80" fmla="*/ 125 w 467"/>
                <a:gd name="T81" fmla="*/ 16 h 617"/>
                <a:gd name="T82" fmla="*/ 161 w 467"/>
                <a:gd name="T83" fmla="*/ 7 h 617"/>
                <a:gd name="T84" fmla="*/ 234 w 467"/>
                <a:gd name="T85" fmla="*/ 0 h 617"/>
                <a:gd name="T86" fmla="*/ 306 w 467"/>
                <a:gd name="T87" fmla="*/ 7 h 617"/>
                <a:gd name="T88" fmla="*/ 342 w 467"/>
                <a:gd name="T89" fmla="*/ 16 h 617"/>
                <a:gd name="T90" fmla="*/ 372 w 467"/>
                <a:gd name="T91" fmla="*/ 29 h 617"/>
                <a:gd name="T92" fmla="*/ 414 w 467"/>
                <a:gd name="T93" fmla="*/ 59 h 617"/>
                <a:gd name="T94" fmla="*/ 447 w 467"/>
                <a:gd name="T95" fmla="*/ 101 h 617"/>
                <a:gd name="T96" fmla="*/ 464 w 467"/>
                <a:gd name="T97" fmla="*/ 151 h 617"/>
                <a:gd name="T98" fmla="*/ 467 w 467"/>
                <a:gd name="T99" fmla="*/ 43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617">
                  <a:moveTo>
                    <a:pt x="332" y="195"/>
                  </a:moveTo>
                  <a:lnTo>
                    <a:pt x="331" y="188"/>
                  </a:lnTo>
                  <a:lnTo>
                    <a:pt x="330" y="179"/>
                  </a:lnTo>
                  <a:lnTo>
                    <a:pt x="328" y="172"/>
                  </a:lnTo>
                  <a:lnTo>
                    <a:pt x="325" y="164"/>
                  </a:lnTo>
                  <a:lnTo>
                    <a:pt x="323" y="157"/>
                  </a:lnTo>
                  <a:lnTo>
                    <a:pt x="318" y="152"/>
                  </a:lnTo>
                  <a:lnTo>
                    <a:pt x="314" y="146"/>
                  </a:lnTo>
                  <a:lnTo>
                    <a:pt x="308" y="140"/>
                  </a:lnTo>
                  <a:lnTo>
                    <a:pt x="301" y="136"/>
                  </a:lnTo>
                  <a:lnTo>
                    <a:pt x="295" y="131"/>
                  </a:lnTo>
                  <a:lnTo>
                    <a:pt x="287" y="128"/>
                  </a:lnTo>
                  <a:lnTo>
                    <a:pt x="278" y="126"/>
                  </a:lnTo>
                  <a:lnTo>
                    <a:pt x="267" y="124"/>
                  </a:lnTo>
                  <a:lnTo>
                    <a:pt x="257" y="121"/>
                  </a:lnTo>
                  <a:lnTo>
                    <a:pt x="246" y="120"/>
                  </a:lnTo>
                  <a:lnTo>
                    <a:pt x="234" y="120"/>
                  </a:lnTo>
                  <a:lnTo>
                    <a:pt x="221" y="120"/>
                  </a:lnTo>
                  <a:lnTo>
                    <a:pt x="210" y="121"/>
                  </a:lnTo>
                  <a:lnTo>
                    <a:pt x="200" y="124"/>
                  </a:lnTo>
                  <a:lnTo>
                    <a:pt x="190" y="126"/>
                  </a:lnTo>
                  <a:lnTo>
                    <a:pt x="181" y="128"/>
                  </a:lnTo>
                  <a:lnTo>
                    <a:pt x="173" y="131"/>
                  </a:lnTo>
                  <a:lnTo>
                    <a:pt x="166" y="136"/>
                  </a:lnTo>
                  <a:lnTo>
                    <a:pt x="159" y="140"/>
                  </a:lnTo>
                  <a:lnTo>
                    <a:pt x="153" y="146"/>
                  </a:lnTo>
                  <a:lnTo>
                    <a:pt x="149" y="152"/>
                  </a:lnTo>
                  <a:lnTo>
                    <a:pt x="144" y="157"/>
                  </a:lnTo>
                  <a:lnTo>
                    <a:pt x="141" y="164"/>
                  </a:lnTo>
                  <a:lnTo>
                    <a:pt x="139" y="172"/>
                  </a:lnTo>
                  <a:lnTo>
                    <a:pt x="138" y="179"/>
                  </a:lnTo>
                  <a:lnTo>
                    <a:pt x="137" y="188"/>
                  </a:lnTo>
                  <a:lnTo>
                    <a:pt x="135" y="195"/>
                  </a:lnTo>
                  <a:lnTo>
                    <a:pt x="135" y="422"/>
                  </a:lnTo>
                  <a:lnTo>
                    <a:pt x="137" y="431"/>
                  </a:lnTo>
                  <a:lnTo>
                    <a:pt x="138" y="439"/>
                  </a:lnTo>
                  <a:lnTo>
                    <a:pt x="139" y="447"/>
                  </a:lnTo>
                  <a:lnTo>
                    <a:pt x="141" y="453"/>
                  </a:lnTo>
                  <a:lnTo>
                    <a:pt x="144" y="460"/>
                  </a:lnTo>
                  <a:lnTo>
                    <a:pt x="149" y="467"/>
                  </a:lnTo>
                  <a:lnTo>
                    <a:pt x="153" y="472"/>
                  </a:lnTo>
                  <a:lnTo>
                    <a:pt x="159" y="478"/>
                  </a:lnTo>
                  <a:lnTo>
                    <a:pt x="166" y="482"/>
                  </a:lnTo>
                  <a:lnTo>
                    <a:pt x="173" y="486"/>
                  </a:lnTo>
                  <a:lnTo>
                    <a:pt x="181" y="489"/>
                  </a:lnTo>
                  <a:lnTo>
                    <a:pt x="190" y="493"/>
                  </a:lnTo>
                  <a:lnTo>
                    <a:pt x="200" y="495"/>
                  </a:lnTo>
                  <a:lnTo>
                    <a:pt x="210" y="496"/>
                  </a:lnTo>
                  <a:lnTo>
                    <a:pt x="221" y="497"/>
                  </a:lnTo>
                  <a:lnTo>
                    <a:pt x="234" y="498"/>
                  </a:lnTo>
                  <a:lnTo>
                    <a:pt x="246" y="497"/>
                  </a:lnTo>
                  <a:lnTo>
                    <a:pt x="257" y="496"/>
                  </a:lnTo>
                  <a:lnTo>
                    <a:pt x="267" y="495"/>
                  </a:lnTo>
                  <a:lnTo>
                    <a:pt x="278" y="493"/>
                  </a:lnTo>
                  <a:lnTo>
                    <a:pt x="287" y="489"/>
                  </a:lnTo>
                  <a:lnTo>
                    <a:pt x="295" y="486"/>
                  </a:lnTo>
                  <a:lnTo>
                    <a:pt x="301" y="482"/>
                  </a:lnTo>
                  <a:lnTo>
                    <a:pt x="308" y="478"/>
                  </a:lnTo>
                  <a:lnTo>
                    <a:pt x="314" y="472"/>
                  </a:lnTo>
                  <a:lnTo>
                    <a:pt x="318" y="467"/>
                  </a:lnTo>
                  <a:lnTo>
                    <a:pt x="323" y="460"/>
                  </a:lnTo>
                  <a:lnTo>
                    <a:pt x="325" y="453"/>
                  </a:lnTo>
                  <a:lnTo>
                    <a:pt x="328" y="447"/>
                  </a:lnTo>
                  <a:lnTo>
                    <a:pt x="330" y="439"/>
                  </a:lnTo>
                  <a:lnTo>
                    <a:pt x="331" y="431"/>
                  </a:lnTo>
                  <a:lnTo>
                    <a:pt x="332" y="422"/>
                  </a:lnTo>
                  <a:lnTo>
                    <a:pt x="332" y="195"/>
                  </a:lnTo>
                  <a:close/>
                  <a:moveTo>
                    <a:pt x="467" y="434"/>
                  </a:moveTo>
                  <a:lnTo>
                    <a:pt x="466" y="451"/>
                  </a:lnTo>
                  <a:lnTo>
                    <a:pt x="464" y="468"/>
                  </a:lnTo>
                  <a:lnTo>
                    <a:pt x="461" y="485"/>
                  </a:lnTo>
                  <a:lnTo>
                    <a:pt x="455" y="500"/>
                  </a:lnTo>
                  <a:lnTo>
                    <a:pt x="447" y="517"/>
                  </a:lnTo>
                  <a:lnTo>
                    <a:pt x="438" y="532"/>
                  </a:lnTo>
                  <a:lnTo>
                    <a:pt x="427" y="546"/>
                  </a:lnTo>
                  <a:lnTo>
                    <a:pt x="414" y="560"/>
                  </a:lnTo>
                  <a:lnTo>
                    <a:pt x="400" y="572"/>
                  </a:lnTo>
                  <a:lnTo>
                    <a:pt x="383" y="583"/>
                  </a:lnTo>
                  <a:lnTo>
                    <a:pt x="372" y="588"/>
                  </a:lnTo>
                  <a:lnTo>
                    <a:pt x="363" y="593"/>
                  </a:lnTo>
                  <a:lnTo>
                    <a:pt x="353" y="598"/>
                  </a:lnTo>
                  <a:lnTo>
                    <a:pt x="342" y="601"/>
                  </a:lnTo>
                  <a:lnTo>
                    <a:pt x="331" y="605"/>
                  </a:lnTo>
                  <a:lnTo>
                    <a:pt x="318" y="608"/>
                  </a:lnTo>
                  <a:lnTo>
                    <a:pt x="306" y="611"/>
                  </a:lnTo>
                  <a:lnTo>
                    <a:pt x="292" y="614"/>
                  </a:lnTo>
                  <a:lnTo>
                    <a:pt x="264" y="616"/>
                  </a:lnTo>
                  <a:lnTo>
                    <a:pt x="234" y="617"/>
                  </a:lnTo>
                  <a:lnTo>
                    <a:pt x="203" y="616"/>
                  </a:lnTo>
                  <a:lnTo>
                    <a:pt x="175" y="614"/>
                  </a:lnTo>
                  <a:lnTo>
                    <a:pt x="161" y="611"/>
                  </a:lnTo>
                  <a:lnTo>
                    <a:pt x="149" y="608"/>
                  </a:lnTo>
                  <a:lnTo>
                    <a:pt x="137" y="605"/>
                  </a:lnTo>
                  <a:lnTo>
                    <a:pt x="125" y="601"/>
                  </a:lnTo>
                  <a:lnTo>
                    <a:pt x="114" y="598"/>
                  </a:lnTo>
                  <a:lnTo>
                    <a:pt x="104" y="593"/>
                  </a:lnTo>
                  <a:lnTo>
                    <a:pt x="94" y="588"/>
                  </a:lnTo>
                  <a:lnTo>
                    <a:pt x="85" y="583"/>
                  </a:lnTo>
                  <a:lnTo>
                    <a:pt x="68" y="572"/>
                  </a:lnTo>
                  <a:lnTo>
                    <a:pt x="53" y="560"/>
                  </a:lnTo>
                  <a:lnTo>
                    <a:pt x="41" y="546"/>
                  </a:lnTo>
                  <a:lnTo>
                    <a:pt x="29" y="532"/>
                  </a:lnTo>
                  <a:lnTo>
                    <a:pt x="20" y="517"/>
                  </a:lnTo>
                  <a:lnTo>
                    <a:pt x="12" y="500"/>
                  </a:lnTo>
                  <a:lnTo>
                    <a:pt x="7" y="485"/>
                  </a:lnTo>
                  <a:lnTo>
                    <a:pt x="3" y="468"/>
                  </a:lnTo>
                  <a:lnTo>
                    <a:pt x="1" y="451"/>
                  </a:lnTo>
                  <a:lnTo>
                    <a:pt x="0" y="434"/>
                  </a:lnTo>
                  <a:lnTo>
                    <a:pt x="0" y="184"/>
                  </a:lnTo>
                  <a:lnTo>
                    <a:pt x="1" y="167"/>
                  </a:lnTo>
                  <a:lnTo>
                    <a:pt x="3" y="151"/>
                  </a:lnTo>
                  <a:lnTo>
                    <a:pt x="7" y="134"/>
                  </a:lnTo>
                  <a:lnTo>
                    <a:pt x="12" y="117"/>
                  </a:lnTo>
                  <a:lnTo>
                    <a:pt x="20" y="101"/>
                  </a:lnTo>
                  <a:lnTo>
                    <a:pt x="29" y="85"/>
                  </a:lnTo>
                  <a:lnTo>
                    <a:pt x="41" y="72"/>
                  </a:lnTo>
                  <a:lnTo>
                    <a:pt x="53" y="59"/>
                  </a:lnTo>
                  <a:lnTo>
                    <a:pt x="68" y="46"/>
                  </a:lnTo>
                  <a:lnTo>
                    <a:pt x="85" y="35"/>
                  </a:lnTo>
                  <a:lnTo>
                    <a:pt x="94" y="29"/>
                  </a:lnTo>
                  <a:lnTo>
                    <a:pt x="104" y="25"/>
                  </a:lnTo>
                  <a:lnTo>
                    <a:pt x="114" y="20"/>
                  </a:lnTo>
                  <a:lnTo>
                    <a:pt x="125" y="16"/>
                  </a:lnTo>
                  <a:lnTo>
                    <a:pt x="137" y="13"/>
                  </a:lnTo>
                  <a:lnTo>
                    <a:pt x="149" y="9"/>
                  </a:lnTo>
                  <a:lnTo>
                    <a:pt x="161" y="7"/>
                  </a:lnTo>
                  <a:lnTo>
                    <a:pt x="175" y="5"/>
                  </a:lnTo>
                  <a:lnTo>
                    <a:pt x="203" y="1"/>
                  </a:lnTo>
                  <a:lnTo>
                    <a:pt x="234" y="0"/>
                  </a:lnTo>
                  <a:lnTo>
                    <a:pt x="264" y="1"/>
                  </a:lnTo>
                  <a:lnTo>
                    <a:pt x="292" y="5"/>
                  </a:lnTo>
                  <a:lnTo>
                    <a:pt x="306" y="7"/>
                  </a:lnTo>
                  <a:lnTo>
                    <a:pt x="318" y="9"/>
                  </a:lnTo>
                  <a:lnTo>
                    <a:pt x="331" y="13"/>
                  </a:lnTo>
                  <a:lnTo>
                    <a:pt x="342" y="16"/>
                  </a:lnTo>
                  <a:lnTo>
                    <a:pt x="353" y="20"/>
                  </a:lnTo>
                  <a:lnTo>
                    <a:pt x="363" y="25"/>
                  </a:lnTo>
                  <a:lnTo>
                    <a:pt x="372" y="29"/>
                  </a:lnTo>
                  <a:lnTo>
                    <a:pt x="383" y="35"/>
                  </a:lnTo>
                  <a:lnTo>
                    <a:pt x="400" y="46"/>
                  </a:lnTo>
                  <a:lnTo>
                    <a:pt x="414" y="59"/>
                  </a:lnTo>
                  <a:lnTo>
                    <a:pt x="427" y="72"/>
                  </a:lnTo>
                  <a:lnTo>
                    <a:pt x="438" y="85"/>
                  </a:lnTo>
                  <a:lnTo>
                    <a:pt x="447" y="101"/>
                  </a:lnTo>
                  <a:lnTo>
                    <a:pt x="455" y="117"/>
                  </a:lnTo>
                  <a:lnTo>
                    <a:pt x="461" y="134"/>
                  </a:lnTo>
                  <a:lnTo>
                    <a:pt x="464" y="151"/>
                  </a:lnTo>
                  <a:lnTo>
                    <a:pt x="466" y="167"/>
                  </a:lnTo>
                  <a:lnTo>
                    <a:pt x="467" y="184"/>
                  </a:lnTo>
                  <a:lnTo>
                    <a:pt x="467"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8" name="Freeform 150"/>
            <p:cNvSpPr>
              <a:spLocks/>
            </p:cNvSpPr>
            <p:nvPr userDrawn="1"/>
          </p:nvSpPr>
          <p:spPr bwMode="auto">
            <a:xfrm>
              <a:off x="5122" y="1787"/>
              <a:ext cx="61" cy="88"/>
            </a:xfrm>
            <a:custGeom>
              <a:avLst/>
              <a:gdLst>
                <a:gd name="T0" fmla="*/ 194 w 429"/>
                <a:gd name="T1" fmla="*/ 617 h 617"/>
                <a:gd name="T2" fmla="*/ 145 w 429"/>
                <a:gd name="T3" fmla="*/ 610 h 617"/>
                <a:gd name="T4" fmla="*/ 105 w 429"/>
                <a:gd name="T5" fmla="*/ 597 h 617"/>
                <a:gd name="T6" fmla="*/ 70 w 429"/>
                <a:gd name="T7" fmla="*/ 578 h 617"/>
                <a:gd name="T8" fmla="*/ 42 w 429"/>
                <a:gd name="T9" fmla="*/ 554 h 617"/>
                <a:gd name="T10" fmla="*/ 21 w 429"/>
                <a:gd name="T11" fmla="*/ 525 h 617"/>
                <a:gd name="T12" fmla="*/ 7 w 429"/>
                <a:gd name="T13" fmla="*/ 491 h 617"/>
                <a:gd name="T14" fmla="*/ 1 w 429"/>
                <a:gd name="T15" fmla="*/ 454 h 617"/>
                <a:gd name="T16" fmla="*/ 0 w 429"/>
                <a:gd name="T17" fmla="*/ 184 h 617"/>
                <a:gd name="T18" fmla="*/ 3 w 429"/>
                <a:gd name="T19" fmla="*/ 144 h 617"/>
                <a:gd name="T20" fmla="*/ 13 w 429"/>
                <a:gd name="T21" fmla="*/ 109 h 617"/>
                <a:gd name="T22" fmla="*/ 31 w 429"/>
                <a:gd name="T23" fmla="*/ 78 h 617"/>
                <a:gd name="T24" fmla="*/ 55 w 429"/>
                <a:gd name="T25" fmla="*/ 51 h 617"/>
                <a:gd name="T26" fmla="*/ 87 w 429"/>
                <a:gd name="T27" fmla="*/ 29 h 617"/>
                <a:gd name="T28" fmla="*/ 124 w 429"/>
                <a:gd name="T29" fmla="*/ 14 h 617"/>
                <a:gd name="T30" fmla="*/ 169 w 429"/>
                <a:gd name="T31" fmla="*/ 4 h 617"/>
                <a:gd name="T32" fmla="*/ 221 w 429"/>
                <a:gd name="T33" fmla="*/ 0 h 617"/>
                <a:gd name="T34" fmla="*/ 273 w 429"/>
                <a:gd name="T35" fmla="*/ 3 h 617"/>
                <a:gd name="T36" fmla="*/ 324 w 429"/>
                <a:gd name="T37" fmla="*/ 6 h 617"/>
                <a:gd name="T38" fmla="*/ 371 w 429"/>
                <a:gd name="T39" fmla="*/ 13 h 617"/>
                <a:gd name="T40" fmla="*/ 413 w 429"/>
                <a:gd name="T41" fmla="*/ 19 h 617"/>
                <a:gd name="T42" fmla="*/ 375 w 429"/>
                <a:gd name="T43" fmla="*/ 134 h 617"/>
                <a:gd name="T44" fmla="*/ 329 w 429"/>
                <a:gd name="T45" fmla="*/ 129 h 617"/>
                <a:gd name="T46" fmla="*/ 282 w 429"/>
                <a:gd name="T47" fmla="*/ 125 h 617"/>
                <a:gd name="T48" fmla="*/ 238 w 429"/>
                <a:gd name="T49" fmla="*/ 124 h 617"/>
                <a:gd name="T50" fmla="*/ 208 w 429"/>
                <a:gd name="T51" fmla="*/ 124 h 617"/>
                <a:gd name="T52" fmla="*/ 187 w 429"/>
                <a:gd name="T53" fmla="*/ 126 h 617"/>
                <a:gd name="T54" fmla="*/ 171 w 429"/>
                <a:gd name="T55" fmla="*/ 133 h 617"/>
                <a:gd name="T56" fmla="*/ 158 w 429"/>
                <a:gd name="T57" fmla="*/ 140 h 617"/>
                <a:gd name="T58" fmla="*/ 147 w 429"/>
                <a:gd name="T59" fmla="*/ 152 h 617"/>
                <a:gd name="T60" fmla="*/ 142 w 429"/>
                <a:gd name="T61" fmla="*/ 165 h 617"/>
                <a:gd name="T62" fmla="*/ 136 w 429"/>
                <a:gd name="T63" fmla="*/ 188 h 617"/>
                <a:gd name="T64" fmla="*/ 135 w 429"/>
                <a:gd name="T65" fmla="*/ 411 h 617"/>
                <a:gd name="T66" fmla="*/ 140 w 429"/>
                <a:gd name="T67" fmla="*/ 443 h 617"/>
                <a:gd name="T68" fmla="*/ 144 w 429"/>
                <a:gd name="T69" fmla="*/ 458 h 617"/>
                <a:gd name="T70" fmla="*/ 152 w 429"/>
                <a:gd name="T71" fmla="*/ 471 h 617"/>
                <a:gd name="T72" fmla="*/ 163 w 429"/>
                <a:gd name="T73" fmla="*/ 481 h 617"/>
                <a:gd name="T74" fmla="*/ 178 w 429"/>
                <a:gd name="T75" fmla="*/ 489 h 617"/>
                <a:gd name="T76" fmla="*/ 197 w 429"/>
                <a:gd name="T77" fmla="*/ 494 h 617"/>
                <a:gd name="T78" fmla="*/ 221 w 429"/>
                <a:gd name="T79" fmla="*/ 496 h 617"/>
                <a:gd name="T80" fmla="*/ 258 w 429"/>
                <a:gd name="T81" fmla="*/ 495 h 617"/>
                <a:gd name="T82" fmla="*/ 301 w 429"/>
                <a:gd name="T83" fmla="*/ 490 h 617"/>
                <a:gd name="T84" fmla="*/ 429 w 429"/>
                <a:gd name="T85" fmla="*/ 308 h 617"/>
                <a:gd name="T86" fmla="*/ 404 w 429"/>
                <a:gd name="T87" fmla="*/ 596 h 617"/>
                <a:gd name="T88" fmla="*/ 352 w 429"/>
                <a:gd name="T89" fmla="*/ 606 h 617"/>
                <a:gd name="T90" fmla="*/ 300 w 429"/>
                <a:gd name="T91" fmla="*/ 614 h 617"/>
                <a:gd name="T92" fmla="*/ 247 w 429"/>
                <a:gd name="T93"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9" h="617">
                  <a:moveTo>
                    <a:pt x="221" y="617"/>
                  </a:moveTo>
                  <a:lnTo>
                    <a:pt x="194" y="617"/>
                  </a:lnTo>
                  <a:lnTo>
                    <a:pt x="169" y="614"/>
                  </a:lnTo>
                  <a:lnTo>
                    <a:pt x="145" y="610"/>
                  </a:lnTo>
                  <a:lnTo>
                    <a:pt x="124" y="604"/>
                  </a:lnTo>
                  <a:lnTo>
                    <a:pt x="105" y="597"/>
                  </a:lnTo>
                  <a:lnTo>
                    <a:pt x="87" y="588"/>
                  </a:lnTo>
                  <a:lnTo>
                    <a:pt x="70" y="578"/>
                  </a:lnTo>
                  <a:lnTo>
                    <a:pt x="55" y="567"/>
                  </a:lnTo>
                  <a:lnTo>
                    <a:pt x="42" y="554"/>
                  </a:lnTo>
                  <a:lnTo>
                    <a:pt x="31" y="540"/>
                  </a:lnTo>
                  <a:lnTo>
                    <a:pt x="21" y="525"/>
                  </a:lnTo>
                  <a:lnTo>
                    <a:pt x="13" y="508"/>
                  </a:lnTo>
                  <a:lnTo>
                    <a:pt x="7" y="491"/>
                  </a:lnTo>
                  <a:lnTo>
                    <a:pt x="3" y="473"/>
                  </a:lnTo>
                  <a:lnTo>
                    <a:pt x="1" y="454"/>
                  </a:lnTo>
                  <a:lnTo>
                    <a:pt x="0" y="434"/>
                  </a:lnTo>
                  <a:lnTo>
                    <a:pt x="0" y="184"/>
                  </a:lnTo>
                  <a:lnTo>
                    <a:pt x="1" y="164"/>
                  </a:lnTo>
                  <a:lnTo>
                    <a:pt x="3" y="144"/>
                  </a:lnTo>
                  <a:lnTo>
                    <a:pt x="7" y="126"/>
                  </a:lnTo>
                  <a:lnTo>
                    <a:pt x="13" y="109"/>
                  </a:lnTo>
                  <a:lnTo>
                    <a:pt x="21" y="92"/>
                  </a:lnTo>
                  <a:lnTo>
                    <a:pt x="31" y="78"/>
                  </a:lnTo>
                  <a:lnTo>
                    <a:pt x="42" y="63"/>
                  </a:lnTo>
                  <a:lnTo>
                    <a:pt x="55" y="51"/>
                  </a:lnTo>
                  <a:lnTo>
                    <a:pt x="70" y="40"/>
                  </a:lnTo>
                  <a:lnTo>
                    <a:pt x="87" y="29"/>
                  </a:lnTo>
                  <a:lnTo>
                    <a:pt x="105" y="20"/>
                  </a:lnTo>
                  <a:lnTo>
                    <a:pt x="124" y="14"/>
                  </a:lnTo>
                  <a:lnTo>
                    <a:pt x="145" y="8"/>
                  </a:lnTo>
                  <a:lnTo>
                    <a:pt x="169" y="4"/>
                  </a:lnTo>
                  <a:lnTo>
                    <a:pt x="194" y="1"/>
                  </a:lnTo>
                  <a:lnTo>
                    <a:pt x="221" y="0"/>
                  </a:lnTo>
                  <a:lnTo>
                    <a:pt x="247" y="1"/>
                  </a:lnTo>
                  <a:lnTo>
                    <a:pt x="273" y="3"/>
                  </a:lnTo>
                  <a:lnTo>
                    <a:pt x="299" y="4"/>
                  </a:lnTo>
                  <a:lnTo>
                    <a:pt x="324" y="6"/>
                  </a:lnTo>
                  <a:lnTo>
                    <a:pt x="348" y="9"/>
                  </a:lnTo>
                  <a:lnTo>
                    <a:pt x="371" y="13"/>
                  </a:lnTo>
                  <a:lnTo>
                    <a:pt x="392" y="16"/>
                  </a:lnTo>
                  <a:lnTo>
                    <a:pt x="413" y="19"/>
                  </a:lnTo>
                  <a:lnTo>
                    <a:pt x="397" y="137"/>
                  </a:lnTo>
                  <a:lnTo>
                    <a:pt x="375" y="134"/>
                  </a:lnTo>
                  <a:lnTo>
                    <a:pt x="353" y="131"/>
                  </a:lnTo>
                  <a:lnTo>
                    <a:pt x="329" y="129"/>
                  </a:lnTo>
                  <a:lnTo>
                    <a:pt x="305" y="127"/>
                  </a:lnTo>
                  <a:lnTo>
                    <a:pt x="282" y="125"/>
                  </a:lnTo>
                  <a:lnTo>
                    <a:pt x="259" y="124"/>
                  </a:lnTo>
                  <a:lnTo>
                    <a:pt x="238" y="124"/>
                  </a:lnTo>
                  <a:lnTo>
                    <a:pt x="221" y="122"/>
                  </a:lnTo>
                  <a:lnTo>
                    <a:pt x="208" y="124"/>
                  </a:lnTo>
                  <a:lnTo>
                    <a:pt x="197" y="125"/>
                  </a:lnTo>
                  <a:lnTo>
                    <a:pt x="187" y="126"/>
                  </a:lnTo>
                  <a:lnTo>
                    <a:pt x="178" y="129"/>
                  </a:lnTo>
                  <a:lnTo>
                    <a:pt x="171" y="133"/>
                  </a:lnTo>
                  <a:lnTo>
                    <a:pt x="163" y="136"/>
                  </a:lnTo>
                  <a:lnTo>
                    <a:pt x="158" y="140"/>
                  </a:lnTo>
                  <a:lnTo>
                    <a:pt x="152" y="146"/>
                  </a:lnTo>
                  <a:lnTo>
                    <a:pt x="147" y="152"/>
                  </a:lnTo>
                  <a:lnTo>
                    <a:pt x="144" y="158"/>
                  </a:lnTo>
                  <a:lnTo>
                    <a:pt x="142" y="165"/>
                  </a:lnTo>
                  <a:lnTo>
                    <a:pt x="140" y="172"/>
                  </a:lnTo>
                  <a:lnTo>
                    <a:pt x="136" y="188"/>
                  </a:lnTo>
                  <a:lnTo>
                    <a:pt x="135" y="204"/>
                  </a:lnTo>
                  <a:lnTo>
                    <a:pt x="135" y="411"/>
                  </a:lnTo>
                  <a:lnTo>
                    <a:pt x="136" y="427"/>
                  </a:lnTo>
                  <a:lnTo>
                    <a:pt x="140" y="443"/>
                  </a:lnTo>
                  <a:lnTo>
                    <a:pt x="142" y="451"/>
                  </a:lnTo>
                  <a:lnTo>
                    <a:pt x="144" y="458"/>
                  </a:lnTo>
                  <a:lnTo>
                    <a:pt x="147" y="465"/>
                  </a:lnTo>
                  <a:lnTo>
                    <a:pt x="152" y="471"/>
                  </a:lnTo>
                  <a:lnTo>
                    <a:pt x="158" y="477"/>
                  </a:lnTo>
                  <a:lnTo>
                    <a:pt x="163" y="481"/>
                  </a:lnTo>
                  <a:lnTo>
                    <a:pt x="171" y="486"/>
                  </a:lnTo>
                  <a:lnTo>
                    <a:pt x="178" y="489"/>
                  </a:lnTo>
                  <a:lnTo>
                    <a:pt x="187" y="493"/>
                  </a:lnTo>
                  <a:lnTo>
                    <a:pt x="197" y="494"/>
                  </a:lnTo>
                  <a:lnTo>
                    <a:pt x="208" y="496"/>
                  </a:lnTo>
                  <a:lnTo>
                    <a:pt x="221" y="496"/>
                  </a:lnTo>
                  <a:lnTo>
                    <a:pt x="240" y="496"/>
                  </a:lnTo>
                  <a:lnTo>
                    <a:pt x="258" y="495"/>
                  </a:lnTo>
                  <a:lnTo>
                    <a:pt x="277" y="494"/>
                  </a:lnTo>
                  <a:lnTo>
                    <a:pt x="301" y="490"/>
                  </a:lnTo>
                  <a:lnTo>
                    <a:pt x="301" y="308"/>
                  </a:lnTo>
                  <a:lnTo>
                    <a:pt x="429" y="308"/>
                  </a:lnTo>
                  <a:lnTo>
                    <a:pt x="429" y="589"/>
                  </a:lnTo>
                  <a:lnTo>
                    <a:pt x="404" y="596"/>
                  </a:lnTo>
                  <a:lnTo>
                    <a:pt x="378" y="601"/>
                  </a:lnTo>
                  <a:lnTo>
                    <a:pt x="352" y="606"/>
                  </a:lnTo>
                  <a:lnTo>
                    <a:pt x="326" y="610"/>
                  </a:lnTo>
                  <a:lnTo>
                    <a:pt x="300" y="614"/>
                  </a:lnTo>
                  <a:lnTo>
                    <a:pt x="273" y="616"/>
                  </a:lnTo>
                  <a:lnTo>
                    <a:pt x="247" y="617"/>
                  </a:lnTo>
                  <a:lnTo>
                    <a:pt x="221"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9" name="Rectangle 151"/>
            <p:cNvSpPr>
              <a:spLocks noChangeArrowheads="1"/>
            </p:cNvSpPr>
            <p:nvPr userDrawn="1"/>
          </p:nvSpPr>
          <p:spPr bwMode="auto">
            <a:xfrm>
              <a:off x="5200" y="1788"/>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0" name="Freeform 152"/>
            <p:cNvSpPr>
              <a:spLocks/>
            </p:cNvSpPr>
            <p:nvPr userDrawn="1"/>
          </p:nvSpPr>
          <p:spPr bwMode="auto">
            <a:xfrm>
              <a:off x="5236" y="1788"/>
              <a:ext cx="55" cy="86"/>
            </a:xfrm>
            <a:custGeom>
              <a:avLst/>
              <a:gdLst>
                <a:gd name="T0" fmla="*/ 0 w 380"/>
                <a:gd name="T1" fmla="*/ 599 h 599"/>
                <a:gd name="T2" fmla="*/ 0 w 380"/>
                <a:gd name="T3" fmla="*/ 0 h 599"/>
                <a:gd name="T4" fmla="*/ 380 w 380"/>
                <a:gd name="T5" fmla="*/ 0 h 599"/>
                <a:gd name="T6" fmla="*/ 380 w 380"/>
                <a:gd name="T7" fmla="*/ 120 h 599"/>
                <a:gd name="T8" fmla="*/ 136 w 380"/>
                <a:gd name="T9" fmla="*/ 120 h 599"/>
                <a:gd name="T10" fmla="*/ 136 w 380"/>
                <a:gd name="T11" fmla="*/ 230 h 599"/>
                <a:gd name="T12" fmla="*/ 360 w 380"/>
                <a:gd name="T13" fmla="*/ 230 h 599"/>
                <a:gd name="T14" fmla="*/ 360 w 380"/>
                <a:gd name="T15" fmla="*/ 349 h 599"/>
                <a:gd name="T16" fmla="*/ 136 w 380"/>
                <a:gd name="T17" fmla="*/ 349 h 599"/>
                <a:gd name="T18" fmla="*/ 136 w 380"/>
                <a:gd name="T19" fmla="*/ 480 h 599"/>
                <a:gd name="T20" fmla="*/ 380 w 380"/>
                <a:gd name="T21" fmla="*/ 480 h 599"/>
                <a:gd name="T22" fmla="*/ 380 w 380"/>
                <a:gd name="T23" fmla="*/ 599 h 599"/>
                <a:gd name="T24" fmla="*/ 0 w 380"/>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599">
                  <a:moveTo>
                    <a:pt x="0" y="599"/>
                  </a:moveTo>
                  <a:lnTo>
                    <a:pt x="0" y="0"/>
                  </a:lnTo>
                  <a:lnTo>
                    <a:pt x="380" y="0"/>
                  </a:lnTo>
                  <a:lnTo>
                    <a:pt x="380" y="120"/>
                  </a:lnTo>
                  <a:lnTo>
                    <a:pt x="136" y="120"/>
                  </a:lnTo>
                  <a:lnTo>
                    <a:pt x="136" y="230"/>
                  </a:lnTo>
                  <a:lnTo>
                    <a:pt x="360" y="230"/>
                  </a:lnTo>
                  <a:lnTo>
                    <a:pt x="360" y="349"/>
                  </a:lnTo>
                  <a:lnTo>
                    <a:pt x="136" y="349"/>
                  </a:lnTo>
                  <a:lnTo>
                    <a:pt x="136" y="480"/>
                  </a:lnTo>
                  <a:lnTo>
                    <a:pt x="380" y="480"/>
                  </a:lnTo>
                  <a:lnTo>
                    <a:pt x="380" y="599"/>
                  </a:lnTo>
                  <a:lnTo>
                    <a:pt x="0"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1" name="Freeform 153"/>
            <p:cNvSpPr>
              <a:spLocks/>
            </p:cNvSpPr>
            <p:nvPr userDrawn="1"/>
          </p:nvSpPr>
          <p:spPr bwMode="auto">
            <a:xfrm>
              <a:off x="5303" y="1787"/>
              <a:ext cx="59" cy="88"/>
            </a:xfrm>
            <a:custGeom>
              <a:avLst/>
              <a:gdLst>
                <a:gd name="T0" fmla="*/ 143 w 416"/>
                <a:gd name="T1" fmla="*/ 615 h 617"/>
                <a:gd name="T2" fmla="*/ 66 w 416"/>
                <a:gd name="T3" fmla="*/ 601 h 617"/>
                <a:gd name="T4" fmla="*/ 0 w 416"/>
                <a:gd name="T5" fmla="*/ 579 h 617"/>
                <a:gd name="T6" fmla="*/ 65 w 416"/>
                <a:gd name="T7" fmla="*/ 486 h 617"/>
                <a:gd name="T8" fmla="*/ 129 w 416"/>
                <a:gd name="T9" fmla="*/ 498 h 617"/>
                <a:gd name="T10" fmla="*/ 197 w 416"/>
                <a:gd name="T11" fmla="*/ 503 h 617"/>
                <a:gd name="T12" fmla="*/ 246 w 416"/>
                <a:gd name="T13" fmla="*/ 498 h 617"/>
                <a:gd name="T14" fmla="*/ 265 w 416"/>
                <a:gd name="T15" fmla="*/ 490 h 617"/>
                <a:gd name="T16" fmla="*/ 275 w 416"/>
                <a:gd name="T17" fmla="*/ 477 h 617"/>
                <a:gd name="T18" fmla="*/ 280 w 416"/>
                <a:gd name="T19" fmla="*/ 440 h 617"/>
                <a:gd name="T20" fmla="*/ 276 w 416"/>
                <a:gd name="T21" fmla="*/ 401 h 617"/>
                <a:gd name="T22" fmla="*/ 267 w 416"/>
                <a:gd name="T23" fmla="*/ 386 h 617"/>
                <a:gd name="T24" fmla="*/ 245 w 416"/>
                <a:gd name="T25" fmla="*/ 375 h 617"/>
                <a:gd name="T26" fmla="*/ 179 w 416"/>
                <a:gd name="T27" fmla="*/ 358 h 617"/>
                <a:gd name="T28" fmla="*/ 109 w 416"/>
                <a:gd name="T29" fmla="*/ 339 h 617"/>
                <a:gd name="T30" fmla="*/ 61 w 416"/>
                <a:gd name="T31" fmla="*/ 318 h 617"/>
                <a:gd name="T32" fmla="*/ 32 w 416"/>
                <a:gd name="T33" fmla="*/ 288 h 617"/>
                <a:gd name="T34" fmla="*/ 17 w 416"/>
                <a:gd name="T35" fmla="*/ 248 h 617"/>
                <a:gd name="T36" fmla="*/ 12 w 416"/>
                <a:gd name="T37" fmla="*/ 191 h 617"/>
                <a:gd name="T38" fmla="*/ 13 w 416"/>
                <a:gd name="T39" fmla="*/ 126 h 617"/>
                <a:gd name="T40" fmla="*/ 26 w 416"/>
                <a:gd name="T41" fmla="*/ 77 h 617"/>
                <a:gd name="T42" fmla="*/ 42 w 416"/>
                <a:gd name="T43" fmla="*/ 50 h 617"/>
                <a:gd name="T44" fmla="*/ 59 w 416"/>
                <a:gd name="T45" fmla="*/ 34 h 617"/>
                <a:gd name="T46" fmla="*/ 81 w 416"/>
                <a:gd name="T47" fmla="*/ 22 h 617"/>
                <a:gd name="T48" fmla="*/ 138 w 416"/>
                <a:gd name="T49" fmla="*/ 6 h 617"/>
                <a:gd name="T50" fmla="*/ 219 w 416"/>
                <a:gd name="T51" fmla="*/ 0 h 617"/>
                <a:gd name="T52" fmla="*/ 283 w 416"/>
                <a:gd name="T53" fmla="*/ 3 h 617"/>
                <a:gd name="T54" fmla="*/ 353 w 416"/>
                <a:gd name="T55" fmla="*/ 11 h 617"/>
                <a:gd name="T56" fmla="*/ 389 w 416"/>
                <a:gd name="T57" fmla="*/ 134 h 617"/>
                <a:gd name="T58" fmla="*/ 260 w 416"/>
                <a:gd name="T59" fmla="*/ 118 h 617"/>
                <a:gd name="T60" fmla="*/ 184 w 416"/>
                <a:gd name="T61" fmla="*/ 119 h 617"/>
                <a:gd name="T62" fmla="*/ 165 w 416"/>
                <a:gd name="T63" fmla="*/ 125 h 617"/>
                <a:gd name="T64" fmla="*/ 154 w 416"/>
                <a:gd name="T65" fmla="*/ 135 h 617"/>
                <a:gd name="T66" fmla="*/ 147 w 416"/>
                <a:gd name="T67" fmla="*/ 156 h 617"/>
                <a:gd name="T68" fmla="*/ 148 w 416"/>
                <a:gd name="T69" fmla="*/ 205 h 617"/>
                <a:gd name="T70" fmla="*/ 156 w 416"/>
                <a:gd name="T71" fmla="*/ 221 h 617"/>
                <a:gd name="T72" fmla="*/ 172 w 416"/>
                <a:gd name="T73" fmla="*/ 232 h 617"/>
                <a:gd name="T74" fmla="*/ 213 w 416"/>
                <a:gd name="T75" fmla="*/ 245 h 617"/>
                <a:gd name="T76" fmla="*/ 298 w 416"/>
                <a:gd name="T77" fmla="*/ 267 h 617"/>
                <a:gd name="T78" fmla="*/ 356 w 416"/>
                <a:gd name="T79" fmla="*/ 290 h 617"/>
                <a:gd name="T80" fmla="*/ 391 w 416"/>
                <a:gd name="T81" fmla="*/ 316 h 617"/>
                <a:gd name="T82" fmla="*/ 409 w 416"/>
                <a:gd name="T83" fmla="*/ 352 h 617"/>
                <a:gd name="T84" fmla="*/ 415 w 416"/>
                <a:gd name="T85" fmla="*/ 399 h 617"/>
                <a:gd name="T86" fmla="*/ 416 w 416"/>
                <a:gd name="T87" fmla="*/ 462 h 617"/>
                <a:gd name="T88" fmla="*/ 407 w 416"/>
                <a:gd name="T89" fmla="*/ 518 h 617"/>
                <a:gd name="T90" fmla="*/ 390 w 416"/>
                <a:gd name="T91" fmla="*/ 555 h 617"/>
                <a:gd name="T92" fmla="*/ 374 w 416"/>
                <a:gd name="T93" fmla="*/ 573 h 617"/>
                <a:gd name="T94" fmla="*/ 353 w 416"/>
                <a:gd name="T95" fmla="*/ 588 h 617"/>
                <a:gd name="T96" fmla="*/ 306 w 416"/>
                <a:gd name="T97" fmla="*/ 607 h 617"/>
                <a:gd name="T98" fmla="*/ 227 w 416"/>
                <a:gd name="T99"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6" h="617">
                  <a:moveTo>
                    <a:pt x="195" y="617"/>
                  </a:moveTo>
                  <a:lnTo>
                    <a:pt x="169" y="617"/>
                  </a:lnTo>
                  <a:lnTo>
                    <a:pt x="143" y="615"/>
                  </a:lnTo>
                  <a:lnTo>
                    <a:pt x="117" y="611"/>
                  </a:lnTo>
                  <a:lnTo>
                    <a:pt x="91" y="607"/>
                  </a:lnTo>
                  <a:lnTo>
                    <a:pt x="66" y="601"/>
                  </a:lnTo>
                  <a:lnTo>
                    <a:pt x="42" y="595"/>
                  </a:lnTo>
                  <a:lnTo>
                    <a:pt x="21" y="587"/>
                  </a:lnTo>
                  <a:lnTo>
                    <a:pt x="0" y="579"/>
                  </a:lnTo>
                  <a:lnTo>
                    <a:pt x="23" y="475"/>
                  </a:lnTo>
                  <a:lnTo>
                    <a:pt x="43" y="480"/>
                  </a:lnTo>
                  <a:lnTo>
                    <a:pt x="65" y="486"/>
                  </a:lnTo>
                  <a:lnTo>
                    <a:pt x="86" y="491"/>
                  </a:lnTo>
                  <a:lnTo>
                    <a:pt x="108" y="495"/>
                  </a:lnTo>
                  <a:lnTo>
                    <a:pt x="129" y="498"/>
                  </a:lnTo>
                  <a:lnTo>
                    <a:pt x="151" y="502"/>
                  </a:lnTo>
                  <a:lnTo>
                    <a:pt x="173" y="503"/>
                  </a:lnTo>
                  <a:lnTo>
                    <a:pt x="197" y="503"/>
                  </a:lnTo>
                  <a:lnTo>
                    <a:pt x="221" y="503"/>
                  </a:lnTo>
                  <a:lnTo>
                    <a:pt x="239" y="500"/>
                  </a:lnTo>
                  <a:lnTo>
                    <a:pt x="246" y="498"/>
                  </a:lnTo>
                  <a:lnTo>
                    <a:pt x="253" y="496"/>
                  </a:lnTo>
                  <a:lnTo>
                    <a:pt x="260" y="494"/>
                  </a:lnTo>
                  <a:lnTo>
                    <a:pt x="265" y="490"/>
                  </a:lnTo>
                  <a:lnTo>
                    <a:pt x="269" y="486"/>
                  </a:lnTo>
                  <a:lnTo>
                    <a:pt x="272" y="481"/>
                  </a:lnTo>
                  <a:lnTo>
                    <a:pt x="275" y="477"/>
                  </a:lnTo>
                  <a:lnTo>
                    <a:pt x="277" y="470"/>
                  </a:lnTo>
                  <a:lnTo>
                    <a:pt x="279" y="457"/>
                  </a:lnTo>
                  <a:lnTo>
                    <a:pt x="280" y="440"/>
                  </a:lnTo>
                  <a:lnTo>
                    <a:pt x="279" y="421"/>
                  </a:lnTo>
                  <a:lnTo>
                    <a:pt x="278" y="407"/>
                  </a:lnTo>
                  <a:lnTo>
                    <a:pt x="276" y="401"/>
                  </a:lnTo>
                  <a:lnTo>
                    <a:pt x="274" y="395"/>
                  </a:lnTo>
                  <a:lnTo>
                    <a:pt x="270" y="390"/>
                  </a:lnTo>
                  <a:lnTo>
                    <a:pt x="267" y="386"/>
                  </a:lnTo>
                  <a:lnTo>
                    <a:pt x="261" y="383"/>
                  </a:lnTo>
                  <a:lnTo>
                    <a:pt x="254" y="378"/>
                  </a:lnTo>
                  <a:lnTo>
                    <a:pt x="245" y="375"/>
                  </a:lnTo>
                  <a:lnTo>
                    <a:pt x="236" y="371"/>
                  </a:lnTo>
                  <a:lnTo>
                    <a:pt x="212" y="365"/>
                  </a:lnTo>
                  <a:lnTo>
                    <a:pt x="179" y="358"/>
                  </a:lnTo>
                  <a:lnTo>
                    <a:pt x="153" y="351"/>
                  </a:lnTo>
                  <a:lnTo>
                    <a:pt x="129" y="346"/>
                  </a:lnTo>
                  <a:lnTo>
                    <a:pt x="109" y="339"/>
                  </a:lnTo>
                  <a:lnTo>
                    <a:pt x="91" y="333"/>
                  </a:lnTo>
                  <a:lnTo>
                    <a:pt x="75" y="325"/>
                  </a:lnTo>
                  <a:lnTo>
                    <a:pt x="61" y="318"/>
                  </a:lnTo>
                  <a:lnTo>
                    <a:pt x="50" y="309"/>
                  </a:lnTo>
                  <a:lnTo>
                    <a:pt x="40" y="300"/>
                  </a:lnTo>
                  <a:lnTo>
                    <a:pt x="32" y="288"/>
                  </a:lnTo>
                  <a:lnTo>
                    <a:pt x="25" y="276"/>
                  </a:lnTo>
                  <a:lnTo>
                    <a:pt x="21" y="263"/>
                  </a:lnTo>
                  <a:lnTo>
                    <a:pt x="17" y="248"/>
                  </a:lnTo>
                  <a:lnTo>
                    <a:pt x="14" y="230"/>
                  </a:lnTo>
                  <a:lnTo>
                    <a:pt x="13" y="212"/>
                  </a:lnTo>
                  <a:lnTo>
                    <a:pt x="12" y="191"/>
                  </a:lnTo>
                  <a:lnTo>
                    <a:pt x="12" y="167"/>
                  </a:lnTo>
                  <a:lnTo>
                    <a:pt x="12" y="146"/>
                  </a:lnTo>
                  <a:lnTo>
                    <a:pt x="13" y="126"/>
                  </a:lnTo>
                  <a:lnTo>
                    <a:pt x="16" y="108"/>
                  </a:lnTo>
                  <a:lnTo>
                    <a:pt x="21" y="91"/>
                  </a:lnTo>
                  <a:lnTo>
                    <a:pt x="26" y="77"/>
                  </a:lnTo>
                  <a:lnTo>
                    <a:pt x="33" y="62"/>
                  </a:lnTo>
                  <a:lnTo>
                    <a:pt x="38" y="56"/>
                  </a:lnTo>
                  <a:lnTo>
                    <a:pt x="42" y="50"/>
                  </a:lnTo>
                  <a:lnTo>
                    <a:pt x="48" y="44"/>
                  </a:lnTo>
                  <a:lnTo>
                    <a:pt x="53" y="40"/>
                  </a:lnTo>
                  <a:lnTo>
                    <a:pt x="59" y="34"/>
                  </a:lnTo>
                  <a:lnTo>
                    <a:pt x="66" y="29"/>
                  </a:lnTo>
                  <a:lnTo>
                    <a:pt x="73" y="26"/>
                  </a:lnTo>
                  <a:lnTo>
                    <a:pt x="81" y="22"/>
                  </a:lnTo>
                  <a:lnTo>
                    <a:pt x="98" y="15"/>
                  </a:lnTo>
                  <a:lnTo>
                    <a:pt x="117" y="10"/>
                  </a:lnTo>
                  <a:lnTo>
                    <a:pt x="138" y="6"/>
                  </a:lnTo>
                  <a:lnTo>
                    <a:pt x="163" y="3"/>
                  </a:lnTo>
                  <a:lnTo>
                    <a:pt x="190" y="1"/>
                  </a:lnTo>
                  <a:lnTo>
                    <a:pt x="219" y="0"/>
                  </a:lnTo>
                  <a:lnTo>
                    <a:pt x="240" y="0"/>
                  </a:lnTo>
                  <a:lnTo>
                    <a:pt x="261" y="1"/>
                  </a:lnTo>
                  <a:lnTo>
                    <a:pt x="283" y="3"/>
                  </a:lnTo>
                  <a:lnTo>
                    <a:pt x="305" y="5"/>
                  </a:lnTo>
                  <a:lnTo>
                    <a:pt x="329" y="8"/>
                  </a:lnTo>
                  <a:lnTo>
                    <a:pt x="353" y="11"/>
                  </a:lnTo>
                  <a:lnTo>
                    <a:pt x="377" y="15"/>
                  </a:lnTo>
                  <a:lnTo>
                    <a:pt x="402" y="20"/>
                  </a:lnTo>
                  <a:lnTo>
                    <a:pt x="389" y="134"/>
                  </a:lnTo>
                  <a:lnTo>
                    <a:pt x="341" y="126"/>
                  </a:lnTo>
                  <a:lnTo>
                    <a:pt x="300" y="120"/>
                  </a:lnTo>
                  <a:lnTo>
                    <a:pt x="260" y="118"/>
                  </a:lnTo>
                  <a:lnTo>
                    <a:pt x="222" y="117"/>
                  </a:lnTo>
                  <a:lnTo>
                    <a:pt x="200" y="117"/>
                  </a:lnTo>
                  <a:lnTo>
                    <a:pt x="184" y="119"/>
                  </a:lnTo>
                  <a:lnTo>
                    <a:pt x="177" y="120"/>
                  </a:lnTo>
                  <a:lnTo>
                    <a:pt x="171" y="122"/>
                  </a:lnTo>
                  <a:lnTo>
                    <a:pt x="165" y="125"/>
                  </a:lnTo>
                  <a:lnTo>
                    <a:pt x="162" y="127"/>
                  </a:lnTo>
                  <a:lnTo>
                    <a:pt x="157" y="130"/>
                  </a:lnTo>
                  <a:lnTo>
                    <a:pt x="154" y="135"/>
                  </a:lnTo>
                  <a:lnTo>
                    <a:pt x="152" y="139"/>
                  </a:lnTo>
                  <a:lnTo>
                    <a:pt x="151" y="144"/>
                  </a:lnTo>
                  <a:lnTo>
                    <a:pt x="147" y="156"/>
                  </a:lnTo>
                  <a:lnTo>
                    <a:pt x="147" y="172"/>
                  </a:lnTo>
                  <a:lnTo>
                    <a:pt x="147" y="191"/>
                  </a:lnTo>
                  <a:lnTo>
                    <a:pt x="148" y="205"/>
                  </a:lnTo>
                  <a:lnTo>
                    <a:pt x="151" y="211"/>
                  </a:lnTo>
                  <a:lnTo>
                    <a:pt x="153" y="217"/>
                  </a:lnTo>
                  <a:lnTo>
                    <a:pt x="156" y="221"/>
                  </a:lnTo>
                  <a:lnTo>
                    <a:pt x="161" y="225"/>
                  </a:lnTo>
                  <a:lnTo>
                    <a:pt x="165" y="229"/>
                  </a:lnTo>
                  <a:lnTo>
                    <a:pt x="172" y="232"/>
                  </a:lnTo>
                  <a:lnTo>
                    <a:pt x="180" y="235"/>
                  </a:lnTo>
                  <a:lnTo>
                    <a:pt x="189" y="238"/>
                  </a:lnTo>
                  <a:lnTo>
                    <a:pt x="213" y="245"/>
                  </a:lnTo>
                  <a:lnTo>
                    <a:pt x="244" y="253"/>
                  </a:lnTo>
                  <a:lnTo>
                    <a:pt x="274" y="259"/>
                  </a:lnTo>
                  <a:lnTo>
                    <a:pt x="298" y="267"/>
                  </a:lnTo>
                  <a:lnTo>
                    <a:pt x="321" y="274"/>
                  </a:lnTo>
                  <a:lnTo>
                    <a:pt x="340" y="282"/>
                  </a:lnTo>
                  <a:lnTo>
                    <a:pt x="356" y="290"/>
                  </a:lnTo>
                  <a:lnTo>
                    <a:pt x="371" y="297"/>
                  </a:lnTo>
                  <a:lnTo>
                    <a:pt x="382" y="306"/>
                  </a:lnTo>
                  <a:lnTo>
                    <a:pt x="391" y="316"/>
                  </a:lnTo>
                  <a:lnTo>
                    <a:pt x="399" y="328"/>
                  </a:lnTo>
                  <a:lnTo>
                    <a:pt x="405" y="339"/>
                  </a:lnTo>
                  <a:lnTo>
                    <a:pt x="409" y="352"/>
                  </a:lnTo>
                  <a:lnTo>
                    <a:pt x="412" y="367"/>
                  </a:lnTo>
                  <a:lnTo>
                    <a:pt x="414" y="383"/>
                  </a:lnTo>
                  <a:lnTo>
                    <a:pt x="415" y="399"/>
                  </a:lnTo>
                  <a:lnTo>
                    <a:pt x="416" y="420"/>
                  </a:lnTo>
                  <a:lnTo>
                    <a:pt x="416" y="440"/>
                  </a:lnTo>
                  <a:lnTo>
                    <a:pt x="416" y="462"/>
                  </a:lnTo>
                  <a:lnTo>
                    <a:pt x="414" y="482"/>
                  </a:lnTo>
                  <a:lnTo>
                    <a:pt x="411" y="500"/>
                  </a:lnTo>
                  <a:lnTo>
                    <a:pt x="407" y="518"/>
                  </a:lnTo>
                  <a:lnTo>
                    <a:pt x="401" y="534"/>
                  </a:lnTo>
                  <a:lnTo>
                    <a:pt x="394" y="549"/>
                  </a:lnTo>
                  <a:lnTo>
                    <a:pt x="390" y="555"/>
                  </a:lnTo>
                  <a:lnTo>
                    <a:pt x="384" y="562"/>
                  </a:lnTo>
                  <a:lnTo>
                    <a:pt x="380" y="568"/>
                  </a:lnTo>
                  <a:lnTo>
                    <a:pt x="374" y="573"/>
                  </a:lnTo>
                  <a:lnTo>
                    <a:pt x="367" y="579"/>
                  </a:lnTo>
                  <a:lnTo>
                    <a:pt x="361" y="583"/>
                  </a:lnTo>
                  <a:lnTo>
                    <a:pt x="353" y="588"/>
                  </a:lnTo>
                  <a:lnTo>
                    <a:pt x="345" y="592"/>
                  </a:lnTo>
                  <a:lnTo>
                    <a:pt x="327" y="600"/>
                  </a:lnTo>
                  <a:lnTo>
                    <a:pt x="306" y="607"/>
                  </a:lnTo>
                  <a:lnTo>
                    <a:pt x="283" y="611"/>
                  </a:lnTo>
                  <a:lnTo>
                    <a:pt x="257" y="615"/>
                  </a:lnTo>
                  <a:lnTo>
                    <a:pt x="227" y="617"/>
                  </a:lnTo>
                  <a:lnTo>
                    <a:pt x="195"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spTree>
    <p:extLst>
      <p:ext uri="{BB962C8B-B14F-4D97-AF65-F5344CB8AC3E}">
        <p14:creationId xmlns:p14="http://schemas.microsoft.com/office/powerpoint/2010/main" val="37440628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750" fill="hold"/>
                                        <p:tgtEl>
                                          <p:spTgt spid="39"/>
                                        </p:tgtEl>
                                        <p:attrNameLst>
                                          <p:attrName>ppt_x</p:attrName>
                                        </p:attrNameLst>
                                      </p:cBhvr>
                                      <p:tavLst>
                                        <p:tav tm="0">
                                          <p:val>
                                            <p:strVal val="#ppt_x"/>
                                          </p:val>
                                        </p:tav>
                                        <p:tav tm="100000">
                                          <p:val>
                                            <p:strVal val="#ppt_x"/>
                                          </p:val>
                                        </p:tav>
                                      </p:tavLst>
                                    </p:anim>
                                    <p:anim calcmode="lin" valueType="num">
                                      <p:cBhvr additive="base">
                                        <p:cTn id="8" dur="75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ppt_x"/>
                                          </p:val>
                                        </p:tav>
                                        <p:tav tm="100000">
                                          <p:val>
                                            <p:strVal val="#ppt_x"/>
                                          </p:val>
                                        </p:tav>
                                      </p:tavLst>
                                    </p:anim>
                                    <p:anim calcmode="lin" valueType="num">
                                      <p:cBhvr additive="base">
                                        <p:cTn id="12" dur="75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fill="hold"/>
                                        <p:tgtEl>
                                          <p:spTgt spid="12"/>
                                        </p:tgtEl>
                                        <p:attrNameLst>
                                          <p:attrName>ppt_x</p:attrName>
                                        </p:attrNameLst>
                                      </p:cBhvr>
                                      <p:tavLst>
                                        <p:tav tm="0">
                                          <p:val>
                                            <p:strVal val="#ppt_x"/>
                                          </p:val>
                                        </p:tav>
                                        <p:tav tm="100000">
                                          <p:val>
                                            <p:strVal val="#ppt_x"/>
                                          </p:val>
                                        </p:tav>
                                      </p:tavLst>
                                    </p:anim>
                                    <p:anim calcmode="lin" valueType="num">
                                      <p:cBhvr additive="base">
                                        <p:cTn id="20" dur="75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750" fill="hold"/>
                                        <p:tgtEl>
                                          <p:spTgt spid="14"/>
                                        </p:tgtEl>
                                        <p:attrNameLst>
                                          <p:attrName>ppt_x</p:attrName>
                                        </p:attrNameLst>
                                      </p:cBhvr>
                                      <p:tavLst>
                                        <p:tav tm="0">
                                          <p:val>
                                            <p:strVal val="#ppt_x"/>
                                          </p:val>
                                        </p:tav>
                                        <p:tav tm="100000">
                                          <p:val>
                                            <p:strVal val="#ppt_x"/>
                                          </p:val>
                                        </p:tav>
                                      </p:tavLst>
                                    </p:anim>
                                    <p:anim calcmode="lin" valueType="num">
                                      <p:cBhvr additive="base">
                                        <p:cTn id="24" dur="750" fill="hold"/>
                                        <p:tgtEl>
                                          <p:spTgt spid="14"/>
                                        </p:tgtEl>
                                        <p:attrNameLst>
                                          <p:attrName>ppt_y</p:attrName>
                                        </p:attrNameLst>
                                      </p:cBhvr>
                                      <p:tavLst>
                                        <p:tav tm="0">
                                          <p:val>
                                            <p:strVal val="1+#ppt_h/2"/>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4" grpId="0"/>
      <p:bldP spid="15" grpId="0"/>
      <p:bldP spid="39"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CA0356C-6E0B-488D-BFCF-23D87042D6F8}"/>
              </a:ext>
            </a:extLst>
          </p:cNvPr>
          <p:cNvSpPr>
            <a:spLocks noGrp="1"/>
          </p:cNvSpPr>
          <p:nvPr>
            <p:ph sz="half" idx="1"/>
          </p:nvPr>
        </p:nvSpPr>
        <p:spPr>
          <a:xfrm>
            <a:off x="657498" y="1825626"/>
            <a:ext cx="10877004" cy="1556330"/>
          </a:xfrm>
        </p:spPr>
        <p:txBody>
          <a:bodyPr>
            <a:normAutofit/>
          </a:bodyPr>
          <a:lstStyle/>
          <a:p>
            <a:r>
              <a:rPr lang="tr-TR" dirty="0">
                <a:latin typeface="Times New Roman" panose="02020603050405020304" pitchFamily="18" charset="0"/>
                <a:cs typeface="Times New Roman" panose="02020603050405020304" pitchFamily="18" charset="0"/>
              </a:rPr>
              <a:t>İşletmelerde belli bir kapasitesi ve doluluk miktarı olan cihazların kapasite ve doluluk oranlarının kayıt altına alınması, alarm ve trend analiz raporu üretilmesi hedeflenmektedir. </a:t>
            </a:r>
          </a:p>
          <a:p>
            <a:endParaRPr lang="tr-TR"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45E15511-7682-4DE4-9349-50C2EC6570ED}"/>
              </a:ext>
            </a:extLst>
          </p:cNvPr>
          <p:cNvSpPr>
            <a:spLocks noGrp="1"/>
          </p:cNvSpPr>
          <p:nvPr>
            <p:ph type="body" sz="quarter" idx="11"/>
          </p:nvPr>
        </p:nvSpPr>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Proje Konusu</a:t>
            </a:r>
          </a:p>
        </p:txBody>
      </p:sp>
      <p:sp>
        <p:nvSpPr>
          <p:cNvPr id="7" name="Text Placeholder 6">
            <a:extLst>
              <a:ext uri="{FF2B5EF4-FFF2-40B4-BE49-F238E27FC236}">
                <a16:creationId xmlns:a16="http://schemas.microsoft.com/office/drawing/2014/main" id="{C307CD87-BAEF-4575-AD01-79FB72644A8D}"/>
              </a:ext>
            </a:extLst>
          </p:cNvPr>
          <p:cNvSpPr>
            <a:spLocks noGrp="1"/>
          </p:cNvSpPr>
          <p:nvPr>
            <p:ph type="body" sz="quarter" idx="12"/>
          </p:nvPr>
        </p:nvSpPr>
        <p:spPr/>
        <p:txBody>
          <a:bodyPr/>
          <a:lstStyle/>
          <a:p>
            <a:endParaRPr lang="tr-TR">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495543B-2B2C-4868-AB4B-509C3529B8F5}"/>
              </a:ext>
            </a:extLst>
          </p:cNvPr>
          <p:cNvPicPr>
            <a:picLocks noChangeAspect="1"/>
          </p:cNvPicPr>
          <p:nvPr/>
        </p:nvPicPr>
        <p:blipFill>
          <a:blip r:embed="rId2"/>
          <a:stretch>
            <a:fillRect/>
          </a:stretch>
        </p:blipFill>
        <p:spPr>
          <a:xfrm>
            <a:off x="3002012" y="3419558"/>
            <a:ext cx="6187976" cy="3438442"/>
          </a:xfrm>
          <a:prstGeom prst="rect">
            <a:avLst/>
          </a:prstGeom>
        </p:spPr>
      </p:pic>
    </p:spTree>
    <p:extLst>
      <p:ext uri="{BB962C8B-B14F-4D97-AF65-F5344CB8AC3E}">
        <p14:creationId xmlns:p14="http://schemas.microsoft.com/office/powerpoint/2010/main" val="162099746"/>
      </p:ext>
    </p:extLst>
  </p:cSld>
  <p:clrMapOvr>
    <a:masterClrMapping/>
  </p:clrMapOvr>
  <p:transition spd="slow" advTm="2000">
    <p:cover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285E42F-6D09-465C-A300-0A8A23A37618}"/>
              </a:ext>
            </a:extLst>
          </p:cNvPr>
          <p:cNvSpPr>
            <a:spLocks noGrp="1"/>
          </p:cNvSpPr>
          <p:nvPr>
            <p:ph sz="half" idx="2"/>
          </p:nvPr>
        </p:nvSpPr>
        <p:spPr>
          <a:xfrm>
            <a:off x="664029" y="1563805"/>
            <a:ext cx="10417628" cy="1632241"/>
          </a:xfrm>
        </p:spPr>
        <p:txBody>
          <a:bodyPr>
            <a:normAutofit/>
          </a:bodyPr>
          <a:lstStyle/>
          <a:p>
            <a:pPr lvl="1"/>
            <a:r>
              <a:rPr lang="tr-TR" sz="3200" b="1" dirty="0">
                <a:latin typeface="Times New Roman" panose="02020603050405020304" pitchFamily="18" charset="0"/>
                <a:cs typeface="Times New Roman" panose="02020603050405020304" pitchFamily="18" charset="0"/>
              </a:rPr>
              <a:t>Anomali tespiti ile kesinti riskini azaltmak</a:t>
            </a:r>
          </a:p>
          <a:p>
            <a:pPr lvl="1"/>
            <a:r>
              <a:rPr lang="tr-TR" sz="3200" b="1" dirty="0">
                <a:latin typeface="Times New Roman" panose="02020603050405020304" pitchFamily="18" charset="0"/>
                <a:cs typeface="Times New Roman" panose="02020603050405020304" pitchFamily="18" charset="0"/>
              </a:rPr>
              <a:t>Gelecek </a:t>
            </a:r>
            <a:r>
              <a:rPr lang="tr-TR" sz="3200" b="1" dirty="0" err="1">
                <a:latin typeface="Times New Roman" panose="02020603050405020304" pitchFamily="18" charset="0"/>
                <a:cs typeface="Times New Roman" panose="02020603050405020304" pitchFamily="18" charset="0"/>
              </a:rPr>
              <a:t>tahminlenme</a:t>
            </a:r>
            <a:r>
              <a:rPr lang="tr-TR" sz="3200" b="1" dirty="0">
                <a:latin typeface="Times New Roman" panose="02020603050405020304" pitchFamily="18" charset="0"/>
                <a:cs typeface="Times New Roman" panose="02020603050405020304" pitchFamily="18" charset="0"/>
              </a:rPr>
              <a:t> yaparak kurumun tasarruf yapmasını sağlamak.</a:t>
            </a:r>
          </a:p>
        </p:txBody>
      </p:sp>
      <p:sp>
        <p:nvSpPr>
          <p:cNvPr id="6" name="Text Placeholder 5">
            <a:extLst>
              <a:ext uri="{FF2B5EF4-FFF2-40B4-BE49-F238E27FC236}">
                <a16:creationId xmlns:a16="http://schemas.microsoft.com/office/drawing/2014/main" id="{45E15511-7682-4DE4-9349-50C2EC6570ED}"/>
              </a:ext>
            </a:extLst>
          </p:cNvPr>
          <p:cNvSpPr>
            <a:spLocks noGrp="1"/>
          </p:cNvSpPr>
          <p:nvPr>
            <p:ph type="body" sz="quarter" idx="11"/>
          </p:nvPr>
        </p:nvSpPr>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Proje Amacı</a:t>
            </a:r>
          </a:p>
        </p:txBody>
      </p:sp>
      <p:sp>
        <p:nvSpPr>
          <p:cNvPr id="7" name="Text Placeholder 6">
            <a:extLst>
              <a:ext uri="{FF2B5EF4-FFF2-40B4-BE49-F238E27FC236}">
                <a16:creationId xmlns:a16="http://schemas.microsoft.com/office/drawing/2014/main" id="{C307CD87-BAEF-4575-AD01-79FB72644A8D}"/>
              </a:ext>
            </a:extLst>
          </p:cNvPr>
          <p:cNvSpPr>
            <a:spLocks noGrp="1"/>
          </p:cNvSpPr>
          <p:nvPr>
            <p:ph type="body" sz="quarter" idx="12"/>
          </p:nvPr>
        </p:nvSpPr>
        <p:spPr/>
        <p:txBody>
          <a:bodyPr/>
          <a:lstStyle/>
          <a:p>
            <a:endParaRPr lang="tr-TR">
              <a:latin typeface="Times New Roman" panose="02020603050405020304" pitchFamily="18" charset="0"/>
              <a:cs typeface="Times New Roman" panose="02020603050405020304" pitchFamily="18" charset="0"/>
            </a:endParaRPr>
          </a:p>
        </p:txBody>
      </p:sp>
      <p:pic>
        <p:nvPicPr>
          <p:cNvPr id="1026" name="Picture 2" descr="MACHINE LEARNING">
            <a:extLst>
              <a:ext uri="{FF2B5EF4-FFF2-40B4-BE49-F238E27FC236}">
                <a16:creationId xmlns:a16="http://schemas.microsoft.com/office/drawing/2014/main" id="{B299B745-4893-42C0-9A0B-1B82C1902A5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353491" y="3319921"/>
            <a:ext cx="7670632" cy="3538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826576"/>
      </p:ext>
    </p:extLst>
  </p:cSld>
  <p:clrMapOvr>
    <a:masterClrMapping/>
  </p:clrMapOvr>
  <p:transition spd="slow" advTm="2000">
    <p:cover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F0F705-C515-47BA-B8A5-0D9B37855A4B}"/>
              </a:ext>
            </a:extLst>
          </p:cNvPr>
          <p:cNvSpPr>
            <a:spLocks noGrp="1"/>
          </p:cNvSpPr>
          <p:nvPr>
            <p:ph sz="half" idx="2"/>
          </p:nvPr>
        </p:nvSpPr>
        <p:spPr/>
        <p:txBody>
          <a:bodyPr>
            <a:normAutofit/>
          </a:bodyPr>
          <a:lstStyle/>
          <a:p>
            <a:r>
              <a:rPr lang="tr-TR" sz="3200" dirty="0">
                <a:latin typeface="Times New Roman" panose="02020603050405020304" pitchFamily="18" charset="0"/>
                <a:cs typeface="Times New Roman" panose="02020603050405020304" pitchFamily="18" charset="0"/>
              </a:rPr>
              <a:t>Veri depolama Cihazları,</a:t>
            </a:r>
          </a:p>
          <a:p>
            <a:endParaRPr lang="tr-TR" sz="3200" dirty="0">
              <a:latin typeface="Times New Roman" panose="02020603050405020304" pitchFamily="18" charset="0"/>
              <a:cs typeface="Times New Roman" panose="02020603050405020304" pitchFamily="18" charset="0"/>
            </a:endParaRPr>
          </a:p>
          <a:p>
            <a:r>
              <a:rPr lang="tr-TR" sz="3200" dirty="0">
                <a:latin typeface="Times New Roman" panose="02020603050405020304" pitchFamily="18" charset="0"/>
                <a:cs typeface="Times New Roman" panose="02020603050405020304" pitchFamily="18" charset="0"/>
              </a:rPr>
              <a:t>Lisanslaması belli bir kapasiteye göre yapılan ve doluluk oranı değişken olan diğer tüm sistemler</a:t>
            </a:r>
          </a:p>
        </p:txBody>
      </p:sp>
      <p:sp>
        <p:nvSpPr>
          <p:cNvPr id="4" name="Text Placeholder 3">
            <a:extLst>
              <a:ext uri="{FF2B5EF4-FFF2-40B4-BE49-F238E27FC236}">
                <a16:creationId xmlns:a16="http://schemas.microsoft.com/office/drawing/2014/main" id="{A31B856F-4DCD-4A11-8193-F2F8A61AC76F}"/>
              </a:ext>
            </a:extLst>
          </p:cNvPr>
          <p:cNvSpPr>
            <a:spLocks noGrp="1"/>
          </p:cNvSpPr>
          <p:nvPr>
            <p:ph type="body" sz="quarter" idx="11"/>
          </p:nvPr>
        </p:nvSpPr>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Proje Kapsamı</a:t>
            </a:r>
          </a:p>
          <a:p>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0D2CC6D4-BB84-45F3-AE84-597A74B15680}"/>
              </a:ext>
            </a:extLst>
          </p:cNvPr>
          <p:cNvSpPr>
            <a:spLocks noGrp="1"/>
          </p:cNvSpPr>
          <p:nvPr>
            <p:ph type="body" sz="quarter" idx="12"/>
          </p:nvPr>
        </p:nvSpPr>
        <p:spPr/>
        <p:txBody>
          <a:bodyPr/>
          <a:lstStyle/>
          <a:p>
            <a:endParaRPr lang="tr-TR">
              <a:latin typeface="Times New Roman" panose="02020603050405020304" pitchFamily="18" charset="0"/>
              <a:cs typeface="Times New Roman" panose="02020603050405020304" pitchFamily="18" charset="0"/>
            </a:endParaRPr>
          </a:p>
        </p:txBody>
      </p:sp>
      <p:pic>
        <p:nvPicPr>
          <p:cNvPr id="2050" name="Picture 2" descr="Hewlett Packard Enterprise – Wikipedia">
            <a:extLst>
              <a:ext uri="{FF2B5EF4-FFF2-40B4-BE49-F238E27FC236}">
                <a16:creationId xmlns:a16="http://schemas.microsoft.com/office/drawing/2014/main" id="{7F6A1BE1-B6F4-43CC-B05E-A561ED00CFE3}"/>
              </a:ext>
            </a:extLst>
          </p:cNvPr>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225060" y="1807266"/>
            <a:ext cx="2630533" cy="11026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itachi Klima - Kıbrıs - Home | Facebook">
            <a:extLst>
              <a:ext uri="{FF2B5EF4-FFF2-40B4-BE49-F238E27FC236}">
                <a16:creationId xmlns:a16="http://schemas.microsoft.com/office/drawing/2014/main" id="{932AE755-FC83-4F4C-BC70-55E505622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774307"/>
            <a:ext cx="3080657" cy="108393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tApp Storage | Thomas-Krenn.AG">
            <a:extLst>
              <a:ext uri="{FF2B5EF4-FFF2-40B4-BE49-F238E27FC236}">
                <a16:creationId xmlns:a16="http://schemas.microsoft.com/office/drawing/2014/main" id="{566F4F36-986E-4D5C-949A-13337A5E14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347092"/>
            <a:ext cx="3080657" cy="145925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atson for You | Jerome de Nomazy, GM &amp;amp; IBM Watson | 28.08.2018 at 16:38 |  Part of Watson for You | Martigny">
            <a:extLst>
              <a:ext uri="{FF2B5EF4-FFF2-40B4-BE49-F238E27FC236}">
                <a16:creationId xmlns:a16="http://schemas.microsoft.com/office/drawing/2014/main" id="{9263E951-C856-4BD4-ADAC-258F0703FC7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48323" y="2728338"/>
            <a:ext cx="2285523" cy="106955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ommvault | HPE Store Deutschland">
            <a:extLst>
              <a:ext uri="{FF2B5EF4-FFF2-40B4-BE49-F238E27FC236}">
                <a16:creationId xmlns:a16="http://schemas.microsoft.com/office/drawing/2014/main" id="{CC9BAC79-9641-4055-9240-B3B3B19EBF3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71411" y="4662388"/>
            <a:ext cx="1825876" cy="1369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95523"/>
      </p:ext>
    </p:extLst>
  </p:cSld>
  <p:clrMapOvr>
    <a:masterClrMapping/>
  </p:clrMapOvr>
  <p:transition spd="slow" advTm="2000">
    <p:cover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BF1AB6-1D1F-4EFA-AD0A-DE72668A087F}"/>
              </a:ext>
            </a:extLst>
          </p:cNvPr>
          <p:cNvSpPr>
            <a:spLocks noGrp="1"/>
          </p:cNvSpPr>
          <p:nvPr>
            <p:ph sz="half" idx="1"/>
          </p:nvPr>
        </p:nvSpPr>
        <p:spPr>
          <a:xfrm>
            <a:off x="500743" y="1480458"/>
            <a:ext cx="5519057" cy="5042262"/>
          </a:xfrm>
        </p:spPr>
        <p:txBody>
          <a:bodyPr>
            <a:normAutofit/>
          </a:bodyPr>
          <a:lstStyle/>
          <a:p>
            <a:r>
              <a:rPr lang="tr-TR" dirty="0">
                <a:latin typeface="Times New Roman" panose="02020603050405020304" pitchFamily="18" charset="0"/>
                <a:cs typeface="Times New Roman" panose="02020603050405020304" pitchFamily="18" charset="0"/>
              </a:rPr>
              <a:t>Veritabanı</a:t>
            </a:r>
          </a:p>
          <a:p>
            <a:r>
              <a:rPr lang="tr-TR" dirty="0">
                <a:latin typeface="Times New Roman" panose="02020603050405020304" pitchFamily="18" charset="0"/>
                <a:cs typeface="Times New Roman" panose="02020603050405020304" pitchFamily="18" charset="0"/>
              </a:rPr>
              <a:t>Veri toplayan yazılım,</a:t>
            </a:r>
          </a:p>
          <a:p>
            <a:r>
              <a:rPr lang="tr-TR" dirty="0">
                <a:latin typeface="Times New Roman" panose="02020603050405020304" pitchFamily="18" charset="0"/>
                <a:cs typeface="Times New Roman" panose="02020603050405020304" pitchFamily="18" charset="0"/>
              </a:rPr>
              <a:t>Makine öğrenimi ile geçmiş verilerin analizini yapan, anormal durumlarda alarm üretecek ve istendiğinde gelecek </a:t>
            </a:r>
            <a:r>
              <a:rPr lang="tr-TR" dirty="0" err="1">
                <a:latin typeface="Times New Roman" panose="02020603050405020304" pitchFamily="18" charset="0"/>
                <a:cs typeface="Times New Roman" panose="02020603050405020304" pitchFamily="18" charset="0"/>
              </a:rPr>
              <a:t>tahminleme</a:t>
            </a:r>
            <a:r>
              <a:rPr lang="tr-TR" dirty="0">
                <a:latin typeface="Times New Roman" panose="02020603050405020304" pitchFamily="18" charset="0"/>
                <a:cs typeface="Times New Roman" panose="02020603050405020304" pitchFamily="18" charset="0"/>
              </a:rPr>
              <a:t> yapabilecek bir yazılım.</a:t>
            </a:r>
          </a:p>
          <a:p>
            <a:endParaRPr lang="tr-TR"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81D46C82-F38B-45CF-B122-0FB8BD688F5A}"/>
              </a:ext>
            </a:extLst>
          </p:cNvPr>
          <p:cNvSpPr>
            <a:spLocks noGrp="1"/>
          </p:cNvSpPr>
          <p:nvPr>
            <p:ph type="body" sz="quarter" idx="11"/>
          </p:nvPr>
        </p:nvSpPr>
        <p:spPr>
          <a:xfrm>
            <a:off x="1166624" y="194682"/>
            <a:ext cx="9210034" cy="486355"/>
          </a:xfrm>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Kullanılacak Yöntem ve Araçlar</a:t>
            </a:r>
          </a:p>
        </p:txBody>
      </p:sp>
      <p:pic>
        <p:nvPicPr>
          <p:cNvPr id="9" name="Picture 8">
            <a:extLst>
              <a:ext uri="{FF2B5EF4-FFF2-40B4-BE49-F238E27FC236}">
                <a16:creationId xmlns:a16="http://schemas.microsoft.com/office/drawing/2014/main" id="{4A1068A6-0696-4A56-95E6-31B3AFD00E05}"/>
              </a:ext>
            </a:extLst>
          </p:cNvPr>
          <p:cNvPicPr>
            <a:picLocks noChangeAspect="1"/>
          </p:cNvPicPr>
          <p:nvPr/>
        </p:nvPicPr>
        <p:blipFill>
          <a:blip r:embed="rId2"/>
          <a:stretch>
            <a:fillRect/>
          </a:stretch>
        </p:blipFill>
        <p:spPr>
          <a:xfrm>
            <a:off x="8229599" y="5191125"/>
            <a:ext cx="3924300" cy="1666875"/>
          </a:xfrm>
          <a:prstGeom prst="rect">
            <a:avLst/>
          </a:prstGeom>
        </p:spPr>
      </p:pic>
      <p:pic>
        <p:nvPicPr>
          <p:cNvPr id="10" name="Picture 9">
            <a:extLst>
              <a:ext uri="{FF2B5EF4-FFF2-40B4-BE49-F238E27FC236}">
                <a16:creationId xmlns:a16="http://schemas.microsoft.com/office/drawing/2014/main" id="{BC25A288-17DE-423B-B9E1-6699FD5AFF6C}"/>
              </a:ext>
            </a:extLst>
          </p:cNvPr>
          <p:cNvPicPr>
            <a:picLocks noChangeAspect="1"/>
          </p:cNvPicPr>
          <p:nvPr/>
        </p:nvPicPr>
        <p:blipFill>
          <a:blip r:embed="rId3"/>
          <a:stretch>
            <a:fillRect/>
          </a:stretch>
        </p:blipFill>
        <p:spPr>
          <a:xfrm>
            <a:off x="6896100" y="3456215"/>
            <a:ext cx="5105400" cy="1533525"/>
          </a:xfrm>
          <a:prstGeom prst="rect">
            <a:avLst/>
          </a:prstGeom>
        </p:spPr>
      </p:pic>
      <p:pic>
        <p:nvPicPr>
          <p:cNvPr id="3076" name="Picture 4" descr="DevOps [Task-5]. Integration of Grafana And Prometheus. | by Uddeshya  Pankaj | Medium">
            <a:extLst>
              <a:ext uri="{FF2B5EF4-FFF2-40B4-BE49-F238E27FC236}">
                <a16:creationId xmlns:a16="http://schemas.microsoft.com/office/drawing/2014/main" id="{10E8A2DE-36AC-4E36-91D0-A9C570A84D7C}"/>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7239000" y="1360715"/>
            <a:ext cx="4762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512285"/>
      </p:ext>
    </p:extLst>
  </p:cSld>
  <p:clrMapOvr>
    <a:masterClrMapping/>
  </p:clrMapOvr>
  <p:transition spd="slow" advTm="2000">
    <p:cover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E25914-1B48-48E4-80D9-4D20319DB4D9}"/>
              </a:ext>
            </a:extLst>
          </p:cNvPr>
          <p:cNvSpPr>
            <a:spLocks noGrp="1"/>
          </p:cNvSpPr>
          <p:nvPr>
            <p:ph sz="half" idx="2"/>
          </p:nvPr>
        </p:nvSpPr>
        <p:spPr>
          <a:xfrm>
            <a:off x="6281057" y="1556657"/>
            <a:ext cx="5290457" cy="4789714"/>
          </a:xfrm>
        </p:spPr>
        <p:txBody>
          <a:bodyPr>
            <a:normAutofit/>
          </a:bodyPr>
          <a:lstStyle/>
          <a:p>
            <a:r>
              <a:rPr lang="tr-TR" sz="3200" dirty="0">
                <a:latin typeface="Times New Roman" panose="02020603050405020304" pitchFamily="18" charset="0"/>
                <a:cs typeface="Times New Roman" panose="02020603050405020304" pitchFamily="18" charset="0"/>
              </a:rPr>
              <a:t>Anomali tespiti ile </a:t>
            </a:r>
            <a:r>
              <a:rPr lang="tr-TR" sz="3200" dirty="0" err="1">
                <a:latin typeface="Times New Roman" panose="02020603050405020304" pitchFamily="18" charset="0"/>
                <a:cs typeface="Times New Roman" panose="02020603050405020304" pitchFamily="18" charset="0"/>
              </a:rPr>
              <a:t>proaktif</a:t>
            </a:r>
            <a:r>
              <a:rPr lang="tr-TR" sz="3200" dirty="0">
                <a:latin typeface="Times New Roman" panose="02020603050405020304" pitchFamily="18" charset="0"/>
                <a:cs typeface="Times New Roman" panose="02020603050405020304" pitchFamily="18" charset="0"/>
              </a:rPr>
              <a:t> tedbirler alınabilmesi ve riskin azaltılması</a:t>
            </a:r>
          </a:p>
          <a:p>
            <a:r>
              <a:rPr lang="tr-TR" sz="3200" dirty="0">
                <a:latin typeface="Times New Roman" panose="02020603050405020304" pitchFamily="18" charset="0"/>
                <a:cs typeface="Times New Roman" panose="02020603050405020304" pitchFamily="18" charset="0"/>
              </a:rPr>
              <a:t>Kapasite planlama yapay zeka ile daha doğru sonuçlar elde edilmesi</a:t>
            </a:r>
          </a:p>
          <a:p>
            <a:r>
              <a:rPr lang="tr-TR" sz="3200" dirty="0">
                <a:latin typeface="Times New Roman" panose="02020603050405020304" pitchFamily="18" charset="0"/>
                <a:cs typeface="Times New Roman" panose="02020603050405020304" pitchFamily="18" charset="0"/>
              </a:rPr>
              <a:t>Gereğinden fazla kapasite alması önlenerek kurumun tasarruf etmesi</a:t>
            </a:r>
          </a:p>
        </p:txBody>
      </p:sp>
      <p:sp>
        <p:nvSpPr>
          <p:cNvPr id="4" name="Text Placeholder 3">
            <a:extLst>
              <a:ext uri="{FF2B5EF4-FFF2-40B4-BE49-F238E27FC236}">
                <a16:creationId xmlns:a16="http://schemas.microsoft.com/office/drawing/2014/main" id="{81D46C82-F38B-45CF-B122-0FB8BD688F5A}"/>
              </a:ext>
            </a:extLst>
          </p:cNvPr>
          <p:cNvSpPr>
            <a:spLocks noGrp="1"/>
          </p:cNvSpPr>
          <p:nvPr>
            <p:ph type="body" sz="quarter" idx="11"/>
          </p:nvPr>
        </p:nvSpPr>
        <p:spPr>
          <a:xfrm>
            <a:off x="1166624" y="194682"/>
            <a:ext cx="9210034" cy="486355"/>
          </a:xfrm>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Beklenen Yararlar</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4104" name="Picture 8" descr="Proactive vs Reactive | Be Proactive - YouTube">
            <a:extLst>
              <a:ext uri="{FF2B5EF4-FFF2-40B4-BE49-F238E27FC236}">
                <a16:creationId xmlns:a16="http://schemas.microsoft.com/office/drawing/2014/main" id="{96F939B5-1988-45A0-AAD9-04E834047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43" y="2100943"/>
            <a:ext cx="5715001" cy="321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914623"/>
      </p:ext>
    </p:extLst>
  </p:cSld>
  <p:clrMapOvr>
    <a:masterClrMapping/>
  </p:clrMapOvr>
  <p:transition spd="slow" advTm="2000">
    <p:cover dir="d"/>
  </p:transition>
</p:sld>
</file>

<file path=ppt/theme/theme1.xml><?xml version="1.0" encoding="utf-8"?>
<a:theme xmlns:a="http://schemas.openxmlformats.org/drawingml/2006/main" name="Office Theme">
  <a:themeElements>
    <a:clrScheme name="PC - Color Teal">
      <a:dk1>
        <a:srgbClr val="656D78"/>
      </a:dk1>
      <a:lt1>
        <a:srgbClr val="FFFFFF"/>
      </a:lt1>
      <a:dk2>
        <a:srgbClr val="44546A"/>
      </a:dk2>
      <a:lt2>
        <a:srgbClr val="E7E6E6"/>
      </a:lt2>
      <a:accent1>
        <a:srgbClr val="26A69A"/>
      </a:accent1>
      <a:accent2>
        <a:srgbClr val="009688"/>
      </a:accent2>
      <a:accent3>
        <a:srgbClr val="00897B"/>
      </a:accent3>
      <a:accent4>
        <a:srgbClr val="00796B"/>
      </a:accent4>
      <a:accent5>
        <a:srgbClr val="00695C"/>
      </a:accent5>
      <a:accent6>
        <a:srgbClr val="004D40"/>
      </a:accent6>
      <a:hlink>
        <a:srgbClr val="0563C1"/>
      </a:hlink>
      <a:folHlink>
        <a:srgbClr val="954F72"/>
      </a:folHlink>
    </a:clrScheme>
    <a:fontScheme name="Custom 1">
      <a:majorFont>
        <a:latin typeface="Source Sans Pro Black"/>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T2019">
      <a:majorFont>
        <a:latin typeface="Source Sans Pro Black"/>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T2019">
      <a:majorFont>
        <a:latin typeface="Source Sans Pro Black"/>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28731</TotalTime>
  <Words>976</Words>
  <Application>Microsoft Office PowerPoint</Application>
  <PresentationFormat>Widescreen</PresentationFormat>
  <Paragraphs>166</Paragraphs>
  <Slides>35</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Tahoma</vt:lpstr>
      <vt:lpstr>Microsoft Sans Serif</vt:lpstr>
      <vt:lpstr>Source Sans Pro</vt:lpstr>
      <vt:lpstr>Century</vt:lpstr>
      <vt:lpstr>Roboto Black</vt:lpstr>
      <vt:lpstr>Source Sans Pro Black</vt:lpstr>
      <vt:lpstr>Arial</vt:lpstr>
      <vt:lpstr>Source Sans Pro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umut.minarli@kuveytturk.com.tr</dc:creator>
  <cp:lastModifiedBy>Ali Yazıcı / Kuveyt Türk - BT-Donanım Sistem Yönetimi</cp:lastModifiedBy>
  <cp:revision>903</cp:revision>
  <dcterms:created xsi:type="dcterms:W3CDTF">2016-11-30T11:17:56Z</dcterms:created>
  <dcterms:modified xsi:type="dcterms:W3CDTF">2021-12-19T21:46:02Z</dcterms:modified>
</cp:coreProperties>
</file>